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2F5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8288" y="0"/>
            <a:ext cx="12173711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9909" y="919988"/>
            <a:ext cx="10740390" cy="1153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2F5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3770" y="972438"/>
            <a:ext cx="462724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3218" y="2198624"/>
            <a:ext cx="9465563" cy="343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mailto:stephanie@schoolcounselorstephanie.com" TargetMode="External"/><Relationship Id="rId4" Type="http://schemas.openxmlformats.org/officeDocument/2006/relationships/hyperlink" Target="https://www.instagram.com/schoolcounselorstephanie/" TargetMode="External"/><Relationship Id="rId5" Type="http://schemas.openxmlformats.org/officeDocument/2006/relationships/hyperlink" Target="http://schoolcounselorstephanie.com/" TargetMode="External"/><Relationship Id="rId6" Type="http://schemas.openxmlformats.org/officeDocument/2006/relationships/hyperlink" Target="https://www.facebook.com/groups/mentalhealthmarketplace/" TargetMode="External"/><Relationship Id="rId7" Type="http://schemas.openxmlformats.org/officeDocument/2006/relationships/hyperlink" Target="https://www.facebook.com/groups/1327148357311451/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cialwork.buffalo.edu/content/dam/socialwork/home/self-care-kit/self-care-assessment.pdf" TargetMode="External"/><Relationship Id="rId3" Type="http://schemas.openxmlformats.org/officeDocument/2006/relationships/hyperlink" Target="https://www.forbes.com/sites/robdube/2019/12/02/how-to-eat-sleep-and-live-better-with-dr-andrew-weil-md/#381e6ed2d0f2" TargetMode="External"/><Relationship Id="rId4" Type="http://schemas.openxmlformats.org/officeDocument/2006/relationships/hyperlink" Target="http://www.thefader.com/2015/08/11/what-does-self-care-" TargetMode="External"/><Relationship Id="rId5" Type="http://schemas.openxmlformats.org/officeDocument/2006/relationships/hyperlink" Target="https://www.health.harvard.edu/blog/self-care-4-ways-nourish-body-soul-2017111612736" TargetMode="External"/><Relationship Id="rId6" Type="http://schemas.openxmlformats.org/officeDocument/2006/relationships/hyperlink" Target="https://selfcarejournal.com/article/self-care-in-health-we-can-define-it-but-should-we-also-measure-it/" TargetMode="External"/><Relationship Id="rId7" Type="http://schemas.openxmlformats.org/officeDocument/2006/relationships/image" Target="../media/image1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s://www.thoughtco.com/classic-novels-for-teens-626712" TargetMode="External"/><Relationship Id="rId4" Type="http://schemas.openxmlformats.org/officeDocument/2006/relationships/hyperlink" Target="https://www.youtube.com/watch?v=KVn_RRJ2sOw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Love </a:t>
            </a:r>
            <a:r>
              <a:rPr dirty="0"/>
              <a:t>in the </a:t>
            </a:r>
            <a:r>
              <a:rPr dirty="0" spc="-5"/>
              <a:t>Time </a:t>
            </a:r>
            <a:r>
              <a:rPr dirty="0"/>
              <a:t>of</a:t>
            </a:r>
            <a:r>
              <a:rPr dirty="0" spc="10"/>
              <a:t> </a:t>
            </a:r>
            <a:r>
              <a:rPr dirty="0" spc="-15"/>
              <a:t>Corona: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7925" y="1992579"/>
            <a:ext cx="10472420" cy="1369695"/>
          </a:xfrm>
          <a:prstGeom prst="rect">
            <a:avLst/>
          </a:prstGeom>
        </p:spPr>
        <p:txBody>
          <a:bodyPr wrap="square" lIns="0" tIns="156210" rIns="0" bIns="0" rtlCol="0" vert="horz">
            <a:spAutoFit/>
          </a:bodyPr>
          <a:lstStyle/>
          <a:p>
            <a:pPr marL="1452880" marR="5080" indent="-1440815">
              <a:lnSpc>
                <a:spcPts val="4710"/>
              </a:lnSpc>
              <a:spcBef>
                <a:spcPts val="1230"/>
              </a:spcBef>
            </a:pPr>
            <a:r>
              <a:rPr dirty="0" sz="4900" spc="-5" b="1">
                <a:latin typeface="Segoe Script"/>
                <a:cs typeface="Segoe Script"/>
              </a:rPr>
              <a:t>A Homebound Self-Care </a:t>
            </a:r>
            <a:r>
              <a:rPr dirty="0" sz="4900" spc="-10" b="1">
                <a:latin typeface="Segoe Script"/>
                <a:cs typeface="Segoe Script"/>
              </a:rPr>
              <a:t>Guide  for </a:t>
            </a:r>
            <a:r>
              <a:rPr dirty="0" sz="4900" spc="-5" b="1">
                <a:latin typeface="Segoe Script"/>
                <a:cs typeface="Segoe Script"/>
              </a:rPr>
              <a:t>Parents &amp;</a:t>
            </a:r>
            <a:r>
              <a:rPr dirty="0" sz="4900" spc="10" b="1">
                <a:latin typeface="Segoe Script"/>
                <a:cs typeface="Segoe Script"/>
              </a:rPr>
              <a:t> </a:t>
            </a:r>
            <a:r>
              <a:rPr dirty="0" sz="4900" spc="-5" b="1">
                <a:latin typeface="Segoe Script"/>
                <a:cs typeface="Segoe Script"/>
              </a:rPr>
              <a:t>Students</a:t>
            </a:r>
            <a:endParaRPr sz="4900">
              <a:latin typeface="Segoe Script"/>
              <a:cs typeface="Sego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1079" y="3570732"/>
            <a:ext cx="2580131" cy="303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95088" y="3634740"/>
            <a:ext cx="2401823" cy="2860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76038" y="3615690"/>
            <a:ext cx="2440305" cy="2898775"/>
          </a:xfrm>
          <a:custGeom>
            <a:avLst/>
            <a:gdLst/>
            <a:ahLst/>
            <a:cxnLst/>
            <a:rect l="l" t="t" r="r" b="b"/>
            <a:pathLst>
              <a:path w="2440304" h="2898775">
                <a:moveTo>
                  <a:pt x="0" y="2898648"/>
                </a:moveTo>
                <a:lnTo>
                  <a:pt x="2439923" y="2898648"/>
                </a:lnTo>
                <a:lnTo>
                  <a:pt x="2439923" y="0"/>
                </a:lnTo>
                <a:lnTo>
                  <a:pt x="0" y="0"/>
                </a:lnTo>
                <a:lnTo>
                  <a:pt x="0" y="289864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5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3941" y="361264"/>
            <a:ext cx="82835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Homebound </a:t>
            </a:r>
            <a:r>
              <a:rPr dirty="0" spc="-10"/>
              <a:t>Self-Care </a:t>
            </a:r>
            <a:r>
              <a:rPr dirty="0" spc="-5"/>
              <a:t>with the</a:t>
            </a:r>
            <a:r>
              <a:rPr dirty="0" spc="-55"/>
              <a:t> </a:t>
            </a:r>
            <a:r>
              <a:rPr dirty="0" spc="-5"/>
              <a:t>Kids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139" y="1469516"/>
            <a:ext cx="11477625" cy="436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41045" marR="679450">
              <a:lnSpc>
                <a:spcPct val="100000"/>
              </a:lnSpc>
              <a:spcBef>
                <a:spcPts val="100"/>
              </a:spcBef>
            </a:pPr>
            <a:r>
              <a:rPr dirty="0" sz="3000" spc="-15" b="1">
                <a:latin typeface="Calibri"/>
                <a:cs typeface="Calibri"/>
              </a:rPr>
              <a:t>For </a:t>
            </a:r>
            <a:r>
              <a:rPr dirty="0" sz="3000" b="1">
                <a:latin typeface="Calibri"/>
                <a:cs typeface="Calibri"/>
              </a:rPr>
              <a:t>those </a:t>
            </a:r>
            <a:r>
              <a:rPr dirty="0" sz="3000" spc="-10" b="1">
                <a:latin typeface="Calibri"/>
                <a:cs typeface="Calibri"/>
              </a:rPr>
              <a:t>of </a:t>
            </a:r>
            <a:r>
              <a:rPr dirty="0" sz="3000" spc="-15" b="1">
                <a:latin typeface="Calibri"/>
                <a:cs typeface="Calibri"/>
              </a:rPr>
              <a:t>you </a:t>
            </a:r>
            <a:r>
              <a:rPr dirty="0" sz="3000" spc="-10" b="1">
                <a:latin typeface="Calibri"/>
                <a:cs typeface="Calibri"/>
              </a:rPr>
              <a:t>that </a:t>
            </a:r>
            <a:r>
              <a:rPr dirty="0" sz="3000" spc="-15" b="1">
                <a:latin typeface="Calibri"/>
                <a:cs typeface="Calibri"/>
              </a:rPr>
              <a:t>love </a:t>
            </a:r>
            <a:r>
              <a:rPr dirty="0" sz="3000" spc="-10" b="1">
                <a:latin typeface="Calibri"/>
                <a:cs typeface="Calibri"/>
              </a:rPr>
              <a:t>to </a:t>
            </a:r>
            <a:r>
              <a:rPr dirty="0" sz="3000" spc="-15" b="1">
                <a:latin typeface="Calibri"/>
                <a:cs typeface="Calibri"/>
              </a:rPr>
              <a:t>read </a:t>
            </a:r>
            <a:r>
              <a:rPr dirty="0" sz="3000" spc="-5" b="1">
                <a:latin typeface="Calibri"/>
                <a:cs typeface="Calibri"/>
              </a:rPr>
              <a:t>and </a:t>
            </a:r>
            <a:r>
              <a:rPr dirty="0" sz="3000" spc="-10" b="1">
                <a:latin typeface="Calibri"/>
                <a:cs typeface="Calibri"/>
              </a:rPr>
              <a:t>share </a:t>
            </a:r>
            <a:r>
              <a:rPr dirty="0" sz="3000" spc="-15" b="1">
                <a:latin typeface="Calibri"/>
                <a:cs typeface="Calibri"/>
              </a:rPr>
              <a:t>stories </a:t>
            </a:r>
            <a:r>
              <a:rPr dirty="0" sz="3000" spc="-5" b="1">
                <a:latin typeface="Calibri"/>
                <a:cs typeface="Calibri"/>
              </a:rPr>
              <a:t>with others,  </a:t>
            </a:r>
            <a:r>
              <a:rPr dirty="0" sz="3000" spc="-10" b="1">
                <a:latin typeface="Calibri"/>
                <a:cs typeface="Calibri"/>
              </a:rPr>
              <a:t>bibliotherapy </a:t>
            </a:r>
            <a:r>
              <a:rPr dirty="0" sz="3000" b="1">
                <a:latin typeface="Calibri"/>
                <a:cs typeface="Calibri"/>
              </a:rPr>
              <a:t>is the </a:t>
            </a:r>
            <a:r>
              <a:rPr dirty="0" sz="3000" spc="-10" b="1">
                <a:latin typeface="Calibri"/>
                <a:cs typeface="Calibri"/>
              </a:rPr>
              <a:t>ultimate</a:t>
            </a:r>
            <a:r>
              <a:rPr dirty="0" sz="3000" b="1">
                <a:latin typeface="Calibri"/>
                <a:cs typeface="Calibri"/>
              </a:rPr>
              <a:t> </a:t>
            </a:r>
            <a:r>
              <a:rPr dirty="0" sz="3000" spc="-15" b="1">
                <a:latin typeface="Calibri"/>
                <a:cs typeface="Calibri"/>
              </a:rPr>
              <a:t>energizer!</a:t>
            </a:r>
            <a:endParaRPr sz="3000">
              <a:latin typeface="Calibri"/>
              <a:cs typeface="Calibri"/>
            </a:endParaRPr>
          </a:p>
          <a:p>
            <a:pPr marL="1811020" marR="5080" indent="-1739264">
              <a:lnSpc>
                <a:spcPct val="100000"/>
              </a:lnSpc>
              <a:spcBef>
                <a:spcPts val="720"/>
              </a:spcBef>
            </a:pPr>
            <a:r>
              <a:rPr dirty="0" sz="3000" spc="-10" b="1">
                <a:latin typeface="Calibri"/>
                <a:cs typeface="Calibri"/>
              </a:rPr>
              <a:t>Here </a:t>
            </a:r>
            <a:r>
              <a:rPr dirty="0" sz="3000" spc="-15" b="1">
                <a:latin typeface="Calibri"/>
                <a:cs typeface="Calibri"/>
              </a:rPr>
              <a:t>are </a:t>
            </a:r>
            <a:r>
              <a:rPr dirty="0" sz="3000" b="1">
                <a:latin typeface="Calibri"/>
                <a:cs typeface="Calibri"/>
              </a:rPr>
              <a:t>a </a:t>
            </a:r>
            <a:r>
              <a:rPr dirty="0" sz="3000" spc="-20" b="1">
                <a:latin typeface="Calibri"/>
                <a:cs typeface="Calibri"/>
              </a:rPr>
              <a:t>few </a:t>
            </a:r>
            <a:r>
              <a:rPr dirty="0" sz="3000" spc="-5" b="1">
                <a:latin typeface="Calibri"/>
                <a:cs typeface="Calibri"/>
              </a:rPr>
              <a:t>title </a:t>
            </a:r>
            <a:r>
              <a:rPr dirty="0" sz="3000" spc="-10" b="1">
                <a:latin typeface="Calibri"/>
                <a:cs typeface="Calibri"/>
              </a:rPr>
              <a:t>suggestions </a:t>
            </a:r>
            <a:r>
              <a:rPr dirty="0" sz="3000" spc="-15" b="1">
                <a:latin typeface="Calibri"/>
                <a:cs typeface="Calibri"/>
              </a:rPr>
              <a:t>for </a:t>
            </a:r>
            <a:r>
              <a:rPr dirty="0" sz="3000" spc="-5" b="1">
                <a:latin typeface="Calibri"/>
                <a:cs typeface="Calibri"/>
              </a:rPr>
              <a:t>picture </a:t>
            </a:r>
            <a:r>
              <a:rPr dirty="0" sz="3000" spc="-10" b="1">
                <a:latin typeface="Calibri"/>
                <a:cs typeface="Calibri"/>
              </a:rPr>
              <a:t>books that </a:t>
            </a:r>
            <a:r>
              <a:rPr dirty="0" sz="3000" spc="-5" b="1">
                <a:latin typeface="Calibri"/>
                <a:cs typeface="Calibri"/>
              </a:rPr>
              <a:t>include </a:t>
            </a:r>
            <a:r>
              <a:rPr dirty="0" sz="3000" b="1">
                <a:latin typeface="Calibri"/>
                <a:cs typeface="Calibri"/>
              </a:rPr>
              <a:t>themes of  </a:t>
            </a:r>
            <a:r>
              <a:rPr dirty="0" sz="3000" spc="-10" b="1">
                <a:latin typeface="Calibri"/>
                <a:cs typeface="Calibri"/>
              </a:rPr>
              <a:t>self-care that </a:t>
            </a:r>
            <a:r>
              <a:rPr dirty="0" sz="3000" spc="-15" b="1">
                <a:latin typeface="Calibri"/>
                <a:cs typeface="Calibri"/>
              </a:rPr>
              <a:t>you </a:t>
            </a:r>
            <a:r>
              <a:rPr dirty="0" sz="3000" spc="-10" b="1">
                <a:latin typeface="Calibri"/>
                <a:cs typeface="Calibri"/>
              </a:rPr>
              <a:t>can order right </a:t>
            </a:r>
            <a:r>
              <a:rPr dirty="0" sz="3000" spc="-5" b="1">
                <a:latin typeface="Calibri"/>
                <a:cs typeface="Calibri"/>
              </a:rPr>
              <a:t>now </a:t>
            </a:r>
            <a:r>
              <a:rPr dirty="0" sz="3000" b="1">
                <a:latin typeface="Calibri"/>
                <a:cs typeface="Calibri"/>
              </a:rPr>
              <a:t>on</a:t>
            </a:r>
            <a:r>
              <a:rPr dirty="0" sz="3000" spc="10" b="1">
                <a:latin typeface="Calibri"/>
                <a:cs typeface="Calibri"/>
              </a:rPr>
              <a:t> </a:t>
            </a:r>
            <a:r>
              <a:rPr dirty="0" sz="3000" spc="-15" b="1">
                <a:latin typeface="Calibri"/>
                <a:cs typeface="Calibri"/>
              </a:rPr>
              <a:t>Amazon.</a:t>
            </a:r>
            <a:endParaRPr sz="30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dirty="0" sz="2200" spc="-15" i="1">
                <a:latin typeface="Calibri"/>
                <a:cs typeface="Calibri"/>
              </a:rPr>
              <a:t>Katie </a:t>
            </a:r>
            <a:r>
              <a:rPr dirty="0" sz="2200" spc="-10" i="1">
                <a:latin typeface="Calibri"/>
                <a:cs typeface="Calibri"/>
              </a:rPr>
              <a:t>Loves </a:t>
            </a:r>
            <a:r>
              <a:rPr dirty="0" sz="2200" spc="-5" i="1">
                <a:latin typeface="Calibri"/>
                <a:cs typeface="Calibri"/>
              </a:rPr>
              <a:t>the </a:t>
            </a:r>
            <a:r>
              <a:rPr dirty="0" sz="2200" spc="-15" i="1">
                <a:latin typeface="Calibri"/>
                <a:cs typeface="Calibri"/>
              </a:rPr>
              <a:t>Kittens </a:t>
            </a:r>
            <a:r>
              <a:rPr dirty="0" sz="2200" spc="-10">
                <a:latin typeface="Calibri"/>
                <a:cs typeface="Calibri"/>
              </a:rPr>
              <a:t>by </a:t>
            </a:r>
            <a:r>
              <a:rPr dirty="0" sz="2200" spc="-5">
                <a:latin typeface="Calibri"/>
                <a:cs typeface="Calibri"/>
              </a:rPr>
              <a:t>John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Himmelman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0" i="1">
                <a:latin typeface="Calibri"/>
                <a:cs typeface="Calibri"/>
              </a:rPr>
              <a:t>The </a:t>
            </a:r>
            <a:r>
              <a:rPr dirty="0" sz="2200" spc="-20" i="1">
                <a:latin typeface="Calibri"/>
                <a:cs typeface="Calibri"/>
              </a:rPr>
              <a:t>Wretched </a:t>
            </a:r>
            <a:r>
              <a:rPr dirty="0" sz="2200" spc="-10" i="1">
                <a:latin typeface="Calibri"/>
                <a:cs typeface="Calibri"/>
              </a:rPr>
              <a:t>Stone </a:t>
            </a:r>
            <a:r>
              <a:rPr dirty="0" sz="2200" spc="-10">
                <a:latin typeface="Calibri"/>
                <a:cs typeface="Calibri"/>
              </a:rPr>
              <a:t>by Chris </a:t>
            </a:r>
            <a:r>
              <a:rPr dirty="0" sz="2200" spc="-45">
                <a:latin typeface="Calibri"/>
                <a:cs typeface="Calibri"/>
              </a:rPr>
              <a:t>Van</a:t>
            </a:r>
            <a:r>
              <a:rPr dirty="0" sz="2200" spc="9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Allsburg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 i="1">
                <a:latin typeface="Calibri"/>
                <a:cs typeface="Calibri"/>
              </a:rPr>
              <a:t>A </a:t>
            </a:r>
            <a:r>
              <a:rPr dirty="0" sz="2200" spc="-20" i="1">
                <a:latin typeface="Calibri"/>
                <a:cs typeface="Calibri"/>
              </a:rPr>
              <a:t>Flicker </a:t>
            </a:r>
            <a:r>
              <a:rPr dirty="0" sz="2200" spc="-5" i="1">
                <a:latin typeface="Calibri"/>
                <a:cs typeface="Calibri"/>
              </a:rPr>
              <a:t>of </a:t>
            </a:r>
            <a:r>
              <a:rPr dirty="0" sz="2200" spc="-10" i="1">
                <a:latin typeface="Calibri"/>
                <a:cs typeface="Calibri"/>
              </a:rPr>
              <a:t>Hope </a:t>
            </a:r>
            <a:r>
              <a:rPr dirty="0" sz="2200" spc="-10">
                <a:latin typeface="Calibri"/>
                <a:cs typeface="Calibri"/>
              </a:rPr>
              <a:t>by Julia</a:t>
            </a:r>
            <a:r>
              <a:rPr dirty="0" sz="2200" spc="6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Cook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0" i="1">
                <a:latin typeface="Calibri"/>
                <a:cs typeface="Calibri"/>
              </a:rPr>
              <a:t>The </a:t>
            </a:r>
            <a:r>
              <a:rPr dirty="0" sz="2200" spc="-25" i="1">
                <a:latin typeface="Calibri"/>
                <a:cs typeface="Calibri"/>
              </a:rPr>
              <a:t>Wonky Donkey </a:t>
            </a:r>
            <a:r>
              <a:rPr dirty="0" sz="2200" spc="-10">
                <a:latin typeface="Calibri"/>
                <a:cs typeface="Calibri"/>
              </a:rPr>
              <a:t>by </a:t>
            </a:r>
            <a:r>
              <a:rPr dirty="0" sz="2200" spc="-15">
                <a:latin typeface="Calibri"/>
                <a:cs typeface="Calibri"/>
              </a:rPr>
              <a:t>Craig</a:t>
            </a:r>
            <a:r>
              <a:rPr dirty="0" sz="2200" spc="9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Smith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20" i="1">
                <a:latin typeface="Calibri"/>
                <a:cs typeface="Calibri"/>
              </a:rPr>
              <a:t>Worry </a:t>
            </a:r>
            <a:r>
              <a:rPr dirty="0" sz="2200" spc="-10" i="1">
                <a:latin typeface="Calibri"/>
                <a:cs typeface="Calibri"/>
              </a:rPr>
              <a:t>Says What </a:t>
            </a:r>
            <a:r>
              <a:rPr dirty="0" sz="2200" spc="-10">
                <a:latin typeface="Calibri"/>
                <a:cs typeface="Calibri"/>
              </a:rPr>
              <a:t>by </a:t>
            </a:r>
            <a:r>
              <a:rPr dirty="0" sz="2200" spc="-5">
                <a:latin typeface="Calibri"/>
                <a:cs typeface="Calibri"/>
              </a:rPr>
              <a:t>Allison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Edwards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0" i="1">
                <a:latin typeface="Calibri"/>
                <a:cs typeface="Calibri"/>
              </a:rPr>
              <a:t>Seraphina </a:t>
            </a:r>
            <a:r>
              <a:rPr dirty="0" sz="2200" spc="-5" i="1">
                <a:latin typeface="Calibri"/>
                <a:cs typeface="Calibri"/>
              </a:rPr>
              <a:t>Does </a:t>
            </a:r>
            <a:r>
              <a:rPr dirty="0" sz="2200" spc="-10" i="1">
                <a:latin typeface="Calibri"/>
                <a:cs typeface="Calibri"/>
              </a:rPr>
              <a:t>Everything </a:t>
            </a:r>
            <a:r>
              <a:rPr dirty="0" sz="2200" spc="-10">
                <a:latin typeface="Calibri"/>
                <a:cs typeface="Calibri"/>
              </a:rPr>
              <a:t>by </a:t>
            </a:r>
            <a:r>
              <a:rPr dirty="0" sz="2200" spc="-5">
                <a:latin typeface="Calibri"/>
                <a:cs typeface="Calibri"/>
              </a:rPr>
              <a:t>Melissa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Gratias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49995" y="3838955"/>
            <a:ext cx="2865120" cy="2727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25306" y="3914457"/>
            <a:ext cx="2665856" cy="2527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00795" y="3890009"/>
            <a:ext cx="2715260" cy="2576830"/>
          </a:xfrm>
          <a:custGeom>
            <a:avLst/>
            <a:gdLst/>
            <a:ahLst/>
            <a:cxnLst/>
            <a:rect l="l" t="t" r="r" b="b"/>
            <a:pathLst>
              <a:path w="2715259" h="2576829">
                <a:moveTo>
                  <a:pt x="0" y="755141"/>
                </a:moveTo>
                <a:lnTo>
                  <a:pt x="2040762" y="0"/>
                </a:lnTo>
                <a:lnTo>
                  <a:pt x="2714879" y="1821586"/>
                </a:lnTo>
                <a:lnTo>
                  <a:pt x="674115" y="2576766"/>
                </a:lnTo>
                <a:lnTo>
                  <a:pt x="0" y="755141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5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3941" y="323164"/>
            <a:ext cx="82835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Homebound </a:t>
            </a:r>
            <a:r>
              <a:rPr dirty="0" spc="-10"/>
              <a:t>Self-Care </a:t>
            </a:r>
            <a:r>
              <a:rPr dirty="0" spc="-5"/>
              <a:t>with the</a:t>
            </a:r>
            <a:r>
              <a:rPr dirty="0" spc="-55"/>
              <a:t> </a:t>
            </a:r>
            <a:r>
              <a:rPr dirty="0" spc="-5"/>
              <a:t>Kids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7281" y="1264742"/>
            <a:ext cx="11616055" cy="5168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5115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Calibri"/>
                <a:cs typeface="Calibri"/>
              </a:rPr>
              <a:t>Now </a:t>
            </a:r>
            <a:r>
              <a:rPr dirty="0" sz="3200" spc="-25" b="1">
                <a:latin typeface="Calibri"/>
                <a:cs typeface="Calibri"/>
              </a:rPr>
              <a:t>let’s </a:t>
            </a:r>
            <a:r>
              <a:rPr dirty="0" sz="3200" spc="-10" b="1">
                <a:latin typeface="Calibri"/>
                <a:cs typeface="Calibri"/>
              </a:rPr>
              <a:t>dive </a:t>
            </a:r>
            <a:r>
              <a:rPr dirty="0" sz="3200" spc="-15" b="1">
                <a:latin typeface="Calibri"/>
                <a:cs typeface="Calibri"/>
              </a:rPr>
              <a:t>into </a:t>
            </a:r>
            <a:r>
              <a:rPr dirty="0" sz="3200" b="1">
                <a:latin typeface="Calibri"/>
                <a:cs typeface="Calibri"/>
              </a:rPr>
              <a:t>some </a:t>
            </a:r>
            <a:r>
              <a:rPr dirty="0" sz="3200" spc="-5" b="1">
                <a:latin typeface="Calibri"/>
                <a:cs typeface="Calibri"/>
              </a:rPr>
              <a:t>bibliotherapy techniques! </a:t>
            </a:r>
            <a:r>
              <a:rPr dirty="0" sz="3200" spc="-15" b="1">
                <a:latin typeface="Calibri"/>
                <a:cs typeface="Calibri"/>
              </a:rPr>
              <a:t>Here </a:t>
            </a:r>
            <a:r>
              <a:rPr dirty="0" sz="3200" b="1">
                <a:latin typeface="Calibri"/>
                <a:cs typeface="Calibri"/>
              </a:rPr>
              <a:t>is </a:t>
            </a:r>
            <a:r>
              <a:rPr dirty="0" sz="3200" spc="-5" b="1">
                <a:latin typeface="Calibri"/>
                <a:cs typeface="Calibri"/>
              </a:rPr>
              <a:t>how</a:t>
            </a:r>
            <a:r>
              <a:rPr dirty="0" sz="3200" spc="-7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to</a:t>
            </a:r>
            <a:endParaRPr sz="3200">
              <a:latin typeface="Calibri"/>
              <a:cs typeface="Calibri"/>
            </a:endParaRPr>
          </a:p>
          <a:p>
            <a:pPr marL="2833370">
              <a:lnSpc>
                <a:spcPct val="100000"/>
              </a:lnSpc>
            </a:pPr>
            <a:r>
              <a:rPr dirty="0" sz="3200" spc="-25" b="1">
                <a:latin typeface="Calibri"/>
                <a:cs typeface="Calibri"/>
              </a:rPr>
              <a:t>make </a:t>
            </a:r>
            <a:r>
              <a:rPr dirty="0" sz="3200" spc="-10" b="1">
                <a:latin typeface="Calibri"/>
                <a:cs typeface="Calibri"/>
              </a:rPr>
              <a:t>reading </a:t>
            </a:r>
            <a:r>
              <a:rPr dirty="0" sz="3200" spc="-15" b="1">
                <a:latin typeface="Calibri"/>
                <a:cs typeface="Calibri"/>
              </a:rPr>
              <a:t>into </a:t>
            </a:r>
            <a:r>
              <a:rPr dirty="0" sz="3200" spc="-5" b="1">
                <a:latin typeface="Calibri"/>
                <a:cs typeface="Calibri"/>
              </a:rPr>
              <a:t>self-care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activity:</a:t>
            </a:r>
            <a:endParaRPr sz="3200">
              <a:latin typeface="Calibri"/>
              <a:cs typeface="Calibri"/>
            </a:endParaRPr>
          </a:p>
          <a:p>
            <a:pPr marL="469900" marR="734695" indent="-45720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800" spc="-70" b="1">
                <a:latin typeface="Calibri"/>
                <a:cs typeface="Calibri"/>
              </a:rPr>
              <a:t>Tell </a:t>
            </a:r>
            <a:r>
              <a:rPr dirty="0" sz="2800" spc="-10" b="1">
                <a:latin typeface="Calibri"/>
                <a:cs typeface="Calibri"/>
              </a:rPr>
              <a:t>your </a:t>
            </a:r>
            <a:r>
              <a:rPr dirty="0" sz="2800" spc="-5" b="1">
                <a:latin typeface="Calibri"/>
                <a:cs typeface="Calibri"/>
              </a:rPr>
              <a:t>kids how much </a:t>
            </a:r>
            <a:r>
              <a:rPr dirty="0" sz="2800" spc="-15" b="1">
                <a:latin typeface="Calibri"/>
                <a:cs typeface="Calibri"/>
              </a:rPr>
              <a:t>you </a:t>
            </a:r>
            <a:r>
              <a:rPr dirty="0" sz="2800" spc="-20" b="1">
                <a:latin typeface="Calibri"/>
                <a:cs typeface="Calibri"/>
              </a:rPr>
              <a:t>love </a:t>
            </a:r>
            <a:r>
              <a:rPr dirty="0" sz="2800" spc="-5" b="1">
                <a:latin typeface="Calibri"/>
                <a:cs typeface="Calibri"/>
              </a:rPr>
              <a:t>this particular </a:t>
            </a:r>
            <a:r>
              <a:rPr dirty="0" sz="2800" spc="-10" b="1">
                <a:latin typeface="Calibri"/>
                <a:cs typeface="Calibri"/>
              </a:rPr>
              <a:t>book </a:t>
            </a:r>
            <a:r>
              <a:rPr dirty="0" sz="2800" spc="-5" b="1">
                <a:latin typeface="Calibri"/>
                <a:cs typeface="Calibri"/>
              </a:rPr>
              <a:t>and how much it  </a:t>
            </a:r>
            <a:r>
              <a:rPr dirty="0" sz="2800" spc="-10" b="1">
                <a:latin typeface="Calibri"/>
                <a:cs typeface="Calibri"/>
              </a:rPr>
              <a:t>means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10" b="1">
                <a:latin typeface="Calibri"/>
                <a:cs typeface="Calibri"/>
              </a:rPr>
              <a:t>you- your enthusiasm will </a:t>
            </a:r>
            <a:r>
              <a:rPr dirty="0" sz="2800" spc="-25" b="1">
                <a:latin typeface="Calibri"/>
                <a:cs typeface="Calibri"/>
              </a:rPr>
              <a:t>make </a:t>
            </a:r>
            <a:r>
              <a:rPr dirty="0" sz="2800" spc="-5" b="1">
                <a:latin typeface="Calibri"/>
                <a:cs typeface="Calibri"/>
              </a:rPr>
              <a:t>them </a:t>
            </a:r>
            <a:r>
              <a:rPr dirty="0" sz="2800" spc="-20" b="1">
                <a:latin typeface="Calibri"/>
                <a:cs typeface="Calibri"/>
              </a:rPr>
              <a:t>feel</a:t>
            </a:r>
            <a:r>
              <a:rPr dirty="0" sz="2800" spc="15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good!</a:t>
            </a:r>
            <a:endParaRPr sz="2800">
              <a:latin typeface="Calibri"/>
              <a:cs typeface="Calibri"/>
            </a:endParaRPr>
          </a:p>
          <a:p>
            <a:pPr marL="469900" marR="524510" indent="-4572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800" spc="-15" b="1">
                <a:latin typeface="Calibri"/>
                <a:cs typeface="Calibri"/>
              </a:rPr>
              <a:t>Read </a:t>
            </a:r>
            <a:r>
              <a:rPr dirty="0" sz="2800" spc="-5" b="1">
                <a:latin typeface="Calibri"/>
                <a:cs typeface="Calibri"/>
              </a:rPr>
              <a:t>the book, </a:t>
            </a:r>
            <a:r>
              <a:rPr dirty="0" sz="2800" spc="-15" b="1">
                <a:latin typeface="Calibri"/>
                <a:cs typeface="Calibri"/>
              </a:rPr>
              <a:t>stopping </a:t>
            </a:r>
            <a:r>
              <a:rPr dirty="0" sz="2800" spc="-5" b="1">
                <a:latin typeface="Calibri"/>
                <a:cs typeface="Calibri"/>
              </a:rPr>
              <a:t>along the </a:t>
            </a:r>
            <a:r>
              <a:rPr dirty="0" sz="2800" spc="-30" b="1">
                <a:latin typeface="Calibri"/>
                <a:cs typeface="Calibri"/>
              </a:rPr>
              <a:t>way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10" b="1">
                <a:latin typeface="Calibri"/>
                <a:cs typeface="Calibri"/>
              </a:rPr>
              <a:t>work </a:t>
            </a:r>
            <a:r>
              <a:rPr dirty="0" sz="2800" spc="-5" b="1">
                <a:latin typeface="Calibri"/>
                <a:cs typeface="Calibri"/>
              </a:rPr>
              <a:t>in some of the </a:t>
            </a:r>
            <a:r>
              <a:rPr dirty="0" sz="2800" spc="-10" b="1">
                <a:latin typeface="Calibri"/>
                <a:cs typeface="Calibri"/>
              </a:rPr>
              <a:t>following  </a:t>
            </a:r>
            <a:r>
              <a:rPr dirty="0" sz="2800" spc="-5" b="1">
                <a:latin typeface="Calibri"/>
                <a:cs typeface="Calibri"/>
              </a:rPr>
              <a:t>fun, </a:t>
            </a:r>
            <a:r>
              <a:rPr dirty="0" sz="2800" spc="-20" b="1">
                <a:latin typeface="Calibri"/>
                <a:cs typeface="Calibri"/>
              </a:rPr>
              <a:t>expressive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activities:</a:t>
            </a:r>
            <a:endParaRPr sz="2800">
              <a:latin typeface="Calibri"/>
              <a:cs typeface="Calibri"/>
            </a:endParaRPr>
          </a:p>
          <a:p>
            <a:pPr lvl="1" marL="756285" marR="393700" indent="-28638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2200" spc="-25">
                <a:latin typeface="Calibri"/>
                <a:cs typeface="Calibri"/>
              </a:rPr>
              <a:t>Make </a:t>
            </a:r>
            <a:r>
              <a:rPr dirty="0" sz="2200" spc="-5">
                <a:latin typeface="Calibri"/>
                <a:cs typeface="Calibri"/>
              </a:rPr>
              <a:t>up a </a:t>
            </a:r>
            <a:r>
              <a:rPr dirty="0" sz="2200" spc="-15">
                <a:latin typeface="Calibri"/>
                <a:cs typeface="Calibri"/>
              </a:rPr>
              <a:t>funny </a:t>
            </a:r>
            <a:r>
              <a:rPr dirty="0" sz="2200" spc="-10">
                <a:latin typeface="Calibri"/>
                <a:cs typeface="Calibri"/>
              </a:rPr>
              <a:t>signal </a:t>
            </a:r>
            <a:r>
              <a:rPr dirty="0" sz="2200" spc="-20">
                <a:latin typeface="Calibri"/>
                <a:cs typeface="Calibri"/>
              </a:rPr>
              <a:t>for </a:t>
            </a:r>
            <a:r>
              <a:rPr dirty="0" sz="2200" spc="-10">
                <a:latin typeface="Calibri"/>
                <a:cs typeface="Calibri"/>
              </a:rPr>
              <a:t>everyone </a:t>
            </a:r>
            <a:r>
              <a:rPr dirty="0" sz="2200" spc="-15">
                <a:latin typeface="Calibri"/>
                <a:cs typeface="Calibri"/>
              </a:rPr>
              <a:t>to </a:t>
            </a:r>
            <a:r>
              <a:rPr dirty="0" sz="2200" spc="-10">
                <a:latin typeface="Calibri"/>
                <a:cs typeface="Calibri"/>
              </a:rPr>
              <a:t>show </a:t>
            </a:r>
            <a:r>
              <a:rPr dirty="0" sz="2200" spc="-5">
                <a:latin typeface="Calibri"/>
                <a:cs typeface="Calibri"/>
              </a:rPr>
              <a:t>when </a:t>
            </a:r>
            <a:r>
              <a:rPr dirty="0" sz="2200" spc="-10">
                <a:latin typeface="Calibri"/>
                <a:cs typeface="Calibri"/>
              </a:rPr>
              <a:t>you read </a:t>
            </a:r>
            <a:r>
              <a:rPr dirty="0" sz="2200" spc="-5">
                <a:latin typeface="Calibri"/>
                <a:cs typeface="Calibri"/>
              </a:rPr>
              <a:t>a </a:t>
            </a:r>
            <a:r>
              <a:rPr dirty="0" sz="2200" spc="-10">
                <a:latin typeface="Calibri"/>
                <a:cs typeface="Calibri"/>
              </a:rPr>
              <a:t>certain, repeating </a:t>
            </a:r>
            <a:r>
              <a:rPr dirty="0" sz="2200" spc="-15">
                <a:latin typeface="Calibri"/>
                <a:cs typeface="Calibri"/>
              </a:rPr>
              <a:t>word </a:t>
            </a:r>
            <a:r>
              <a:rPr dirty="0" sz="2200" spc="-5">
                <a:latin typeface="Calibri"/>
                <a:cs typeface="Calibri"/>
              </a:rPr>
              <a:t>in </a:t>
            </a:r>
            <a:r>
              <a:rPr dirty="0" sz="2200" spc="-15">
                <a:latin typeface="Calibri"/>
                <a:cs typeface="Calibri"/>
              </a:rPr>
              <a:t>the  </a:t>
            </a:r>
            <a:r>
              <a:rPr dirty="0" sz="2200" spc="-35">
                <a:latin typeface="Calibri"/>
                <a:cs typeface="Calibri"/>
              </a:rPr>
              <a:t>story.</a:t>
            </a:r>
            <a:endParaRPr sz="2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2200" spc="-40">
                <a:latin typeface="Calibri"/>
                <a:cs typeface="Calibri"/>
              </a:rPr>
              <a:t>Turn </a:t>
            </a:r>
            <a:r>
              <a:rPr dirty="0" sz="2200" spc="-5">
                <a:latin typeface="Calibri"/>
                <a:cs typeface="Calibri"/>
              </a:rPr>
              <a:t>and </a:t>
            </a:r>
            <a:r>
              <a:rPr dirty="0" sz="2200" spc="-45">
                <a:latin typeface="Calibri"/>
                <a:cs typeface="Calibri"/>
              </a:rPr>
              <a:t>Tell- </a:t>
            </a:r>
            <a:r>
              <a:rPr dirty="0" sz="2200" spc="-10">
                <a:latin typeface="Calibri"/>
                <a:cs typeface="Calibri"/>
              </a:rPr>
              <a:t>what just happened </a:t>
            </a:r>
            <a:r>
              <a:rPr dirty="0" sz="2200" spc="-5">
                <a:latin typeface="Calibri"/>
                <a:cs typeface="Calibri"/>
              </a:rPr>
              <a:t>in the</a:t>
            </a:r>
            <a:r>
              <a:rPr dirty="0" sz="2200" spc="9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story??</a:t>
            </a:r>
            <a:endParaRPr sz="2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2200" spc="-10">
                <a:latin typeface="Calibri"/>
                <a:cs typeface="Calibri"/>
              </a:rPr>
              <a:t>Get silly </a:t>
            </a:r>
            <a:r>
              <a:rPr dirty="0" sz="2200" spc="-5">
                <a:latin typeface="Calibri"/>
                <a:cs typeface="Calibri"/>
              </a:rPr>
              <a:t>and act out the </a:t>
            </a:r>
            <a:r>
              <a:rPr dirty="0" sz="2200" spc="-10">
                <a:latin typeface="Calibri"/>
                <a:cs typeface="Calibri"/>
              </a:rPr>
              <a:t>story during </a:t>
            </a:r>
            <a:r>
              <a:rPr dirty="0" sz="2200" spc="-5">
                <a:latin typeface="Calibri"/>
                <a:cs typeface="Calibri"/>
              </a:rPr>
              <a:t>the </a:t>
            </a:r>
            <a:r>
              <a:rPr dirty="0" sz="2200" spc="-10">
                <a:latin typeface="Calibri"/>
                <a:cs typeface="Calibri"/>
              </a:rPr>
              <a:t>read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aloud.</a:t>
            </a:r>
            <a:endParaRPr sz="2200">
              <a:latin typeface="Calibri"/>
              <a:cs typeface="Calibri"/>
            </a:endParaRPr>
          </a:p>
          <a:p>
            <a:pPr lvl="1" marL="756285" marR="5080" indent="-28638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2200" spc="-35">
                <a:latin typeface="Calibri"/>
                <a:cs typeface="Calibri"/>
              </a:rPr>
              <a:t>At </a:t>
            </a:r>
            <a:r>
              <a:rPr dirty="0" sz="2200" spc="-5">
                <a:latin typeface="Calibri"/>
                <a:cs typeface="Calibri"/>
              </a:rPr>
              <a:t>the end </a:t>
            </a:r>
            <a:r>
              <a:rPr dirty="0" sz="2200">
                <a:latin typeface="Calibri"/>
                <a:cs typeface="Calibri"/>
              </a:rPr>
              <a:t>of </a:t>
            </a:r>
            <a:r>
              <a:rPr dirty="0" sz="2200" spc="-5">
                <a:latin typeface="Calibri"/>
                <a:cs typeface="Calibri"/>
              </a:rPr>
              <a:t>the </a:t>
            </a:r>
            <a:r>
              <a:rPr dirty="0" sz="2200" spc="-10">
                <a:latin typeface="Calibri"/>
                <a:cs typeface="Calibri"/>
              </a:rPr>
              <a:t>read </a:t>
            </a:r>
            <a:r>
              <a:rPr dirty="0" sz="2200" spc="-5">
                <a:latin typeface="Calibri"/>
                <a:cs typeface="Calibri"/>
              </a:rPr>
              <a:t>aloud time, close </a:t>
            </a:r>
            <a:r>
              <a:rPr dirty="0" sz="2200" spc="-15">
                <a:latin typeface="Calibri"/>
                <a:cs typeface="Calibri"/>
              </a:rPr>
              <a:t>eyes </a:t>
            </a:r>
            <a:r>
              <a:rPr dirty="0" sz="2200" spc="-5">
                <a:latin typeface="Calibri"/>
                <a:cs typeface="Calibri"/>
              </a:rPr>
              <a:t>and imagine the </a:t>
            </a:r>
            <a:r>
              <a:rPr dirty="0" sz="2200" spc="-15">
                <a:latin typeface="Calibri"/>
                <a:cs typeface="Calibri"/>
              </a:rPr>
              <a:t>next </a:t>
            </a:r>
            <a:r>
              <a:rPr dirty="0" sz="2200" spc="-5">
                <a:latin typeface="Calibri"/>
                <a:cs typeface="Calibri"/>
              </a:rPr>
              <a:t>part of the </a:t>
            </a:r>
            <a:r>
              <a:rPr dirty="0" sz="2200" spc="-10">
                <a:latin typeface="Calibri"/>
                <a:cs typeface="Calibri"/>
              </a:rPr>
              <a:t>story </a:t>
            </a:r>
            <a:r>
              <a:rPr dirty="0" sz="2200" spc="-5">
                <a:latin typeface="Calibri"/>
                <a:cs typeface="Calibri"/>
              </a:rPr>
              <a:t>or </a:t>
            </a:r>
            <a:r>
              <a:rPr dirty="0" sz="2200" spc="-10">
                <a:latin typeface="Calibri"/>
                <a:cs typeface="Calibri"/>
              </a:rPr>
              <a:t>sequel </a:t>
            </a:r>
            <a:r>
              <a:rPr dirty="0" sz="2200" spc="-5">
                <a:latin typeface="Calibri"/>
                <a:cs typeface="Calibri"/>
              </a:rPr>
              <a:t>of  the </a:t>
            </a:r>
            <a:r>
              <a:rPr dirty="0" sz="2200" spc="-35">
                <a:latin typeface="Calibri"/>
                <a:cs typeface="Calibri"/>
              </a:rPr>
              <a:t>story. </a:t>
            </a:r>
            <a:r>
              <a:rPr dirty="0" sz="2200" spc="-15">
                <a:latin typeface="Calibri"/>
                <a:cs typeface="Calibri"/>
              </a:rPr>
              <a:t>Share your</a:t>
            </a:r>
            <a:r>
              <a:rPr dirty="0" sz="2200" spc="5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ideas!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8569" y="1017777"/>
            <a:ext cx="58515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Bibliotherapy-</a:t>
            </a:r>
            <a:r>
              <a:rPr dirty="0" spc="-105"/>
              <a:t> </a:t>
            </a:r>
            <a:r>
              <a:rPr dirty="0" spc="-5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440" y="2188921"/>
            <a:ext cx="7677784" cy="4208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795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3. </a:t>
            </a:r>
            <a:r>
              <a:rPr dirty="0" sz="2800" spc="-10" b="1">
                <a:latin typeface="Calibri"/>
                <a:cs typeface="Calibri"/>
              </a:rPr>
              <a:t>Process </a:t>
            </a:r>
            <a:r>
              <a:rPr dirty="0" sz="2800" spc="-5" b="1">
                <a:latin typeface="Calibri"/>
                <a:cs typeface="Calibri"/>
              </a:rPr>
              <a:t>the </a:t>
            </a:r>
            <a:r>
              <a:rPr dirty="0" sz="2800" spc="-15" b="1">
                <a:latin typeface="Calibri"/>
                <a:cs typeface="Calibri"/>
              </a:rPr>
              <a:t>self-care </a:t>
            </a:r>
            <a:r>
              <a:rPr dirty="0" sz="2800" spc="-5" b="1">
                <a:latin typeface="Calibri"/>
                <a:cs typeface="Calibri"/>
              </a:rPr>
              <a:t>themes in the book with the  </a:t>
            </a:r>
            <a:r>
              <a:rPr dirty="0" sz="2800" spc="-10" b="1">
                <a:latin typeface="Calibri"/>
                <a:cs typeface="Calibri"/>
              </a:rPr>
              <a:t>following </a:t>
            </a:r>
            <a:r>
              <a:rPr dirty="0" sz="2800" spc="-5" b="1">
                <a:latin typeface="Calibri"/>
                <a:cs typeface="Calibri"/>
              </a:rPr>
              <a:t>discussion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questions: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latin typeface="Calibri"/>
                <a:cs typeface="Calibri"/>
              </a:rPr>
              <a:t>How does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15">
                <a:latin typeface="Calibri"/>
                <a:cs typeface="Calibri"/>
              </a:rPr>
              <a:t>character </a:t>
            </a:r>
            <a:r>
              <a:rPr dirty="0" sz="2800" spc="-35">
                <a:latin typeface="Calibri"/>
                <a:cs typeface="Calibri"/>
              </a:rPr>
              <a:t>take </a:t>
            </a:r>
            <a:r>
              <a:rPr dirty="0" sz="2800" spc="-20">
                <a:latin typeface="Calibri"/>
                <a:cs typeface="Calibri"/>
              </a:rPr>
              <a:t>care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her/himself?</a:t>
            </a:r>
            <a:endParaRPr sz="2800">
              <a:latin typeface="Calibri"/>
              <a:cs typeface="Calibri"/>
            </a:endParaRPr>
          </a:p>
          <a:p>
            <a:pPr marL="355600" marR="131572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latin typeface="Calibri"/>
                <a:cs typeface="Calibri"/>
              </a:rPr>
              <a:t>How </a:t>
            </a:r>
            <a:r>
              <a:rPr dirty="0" sz="2800" spc="-5">
                <a:latin typeface="Calibri"/>
                <a:cs typeface="Calibri"/>
              </a:rPr>
              <a:t>do </a:t>
            </a:r>
            <a:r>
              <a:rPr dirty="0" sz="2800" spc="-10">
                <a:latin typeface="Calibri"/>
                <a:cs typeface="Calibri"/>
              </a:rPr>
              <a:t>people </a:t>
            </a:r>
            <a:r>
              <a:rPr dirty="0" sz="2800" spc="-5">
                <a:latin typeface="Calibri"/>
                <a:cs typeface="Calibri"/>
              </a:rPr>
              <a:t>in </a:t>
            </a:r>
            <a:r>
              <a:rPr dirty="0" sz="2800" spc="-20">
                <a:latin typeface="Calibri"/>
                <a:cs typeface="Calibri"/>
              </a:rPr>
              <a:t>your </a:t>
            </a:r>
            <a:r>
              <a:rPr dirty="0" sz="2800" spc="-15">
                <a:latin typeface="Calibri"/>
                <a:cs typeface="Calibri"/>
              </a:rPr>
              <a:t>family </a:t>
            </a:r>
            <a:r>
              <a:rPr dirty="0" sz="2800" spc="-35">
                <a:latin typeface="Calibri"/>
                <a:cs typeface="Calibri"/>
              </a:rPr>
              <a:t>take </a:t>
            </a:r>
            <a:r>
              <a:rPr dirty="0" sz="2800" spc="-20">
                <a:latin typeface="Calibri"/>
                <a:cs typeface="Calibri"/>
              </a:rPr>
              <a:t>care </a:t>
            </a:r>
            <a:r>
              <a:rPr dirty="0" sz="2800" spc="-10">
                <a:latin typeface="Calibri"/>
                <a:cs typeface="Calibri"/>
              </a:rPr>
              <a:t>of  themselves </a:t>
            </a:r>
            <a:r>
              <a:rPr dirty="0" sz="2800" spc="-20">
                <a:latin typeface="Calibri"/>
                <a:cs typeface="Calibri"/>
              </a:rPr>
              <a:t>to feel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better?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latin typeface="Calibri"/>
                <a:cs typeface="Calibri"/>
              </a:rPr>
              <a:t>What </a:t>
            </a:r>
            <a:r>
              <a:rPr dirty="0" sz="2800" spc="-20">
                <a:latin typeface="Calibri"/>
                <a:cs typeface="Calibri"/>
              </a:rPr>
              <a:t>makes you feel better </a:t>
            </a:r>
            <a:r>
              <a:rPr dirty="0" sz="2800" spc="-5">
                <a:latin typeface="Calibri"/>
                <a:cs typeface="Calibri"/>
              </a:rPr>
              <a:t>when </a:t>
            </a:r>
            <a:r>
              <a:rPr dirty="0" sz="2800" spc="-20">
                <a:latin typeface="Calibri"/>
                <a:cs typeface="Calibri"/>
              </a:rPr>
              <a:t>you </a:t>
            </a:r>
            <a:r>
              <a:rPr dirty="0" sz="2800" spc="-15">
                <a:latin typeface="Calibri"/>
                <a:cs typeface="Calibri"/>
              </a:rPr>
              <a:t>are having </a:t>
            </a:r>
            <a:r>
              <a:rPr dirty="0" sz="2800" spc="-5">
                <a:latin typeface="Calibri"/>
                <a:cs typeface="Calibri"/>
              </a:rPr>
              <a:t>a  </a:t>
            </a:r>
            <a:r>
              <a:rPr dirty="0" sz="2800" spc="-20">
                <a:latin typeface="Calibri"/>
                <a:cs typeface="Calibri"/>
              </a:rPr>
              <a:t>rough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day?</a:t>
            </a:r>
            <a:endParaRPr sz="2800">
              <a:latin typeface="Calibri"/>
              <a:cs typeface="Calibri"/>
            </a:endParaRPr>
          </a:p>
          <a:p>
            <a:pPr marL="355600" marR="25654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latin typeface="Calibri"/>
                <a:cs typeface="Calibri"/>
              </a:rPr>
              <a:t>What did </a:t>
            </a:r>
            <a:r>
              <a:rPr dirty="0" sz="2800" spc="-20">
                <a:latin typeface="Calibri"/>
                <a:cs typeface="Calibri"/>
              </a:rPr>
              <a:t>you </a:t>
            </a:r>
            <a:r>
              <a:rPr dirty="0" sz="2800" spc="-30">
                <a:latin typeface="Calibri"/>
                <a:cs typeface="Calibri"/>
              </a:rPr>
              <a:t>like </a:t>
            </a:r>
            <a:r>
              <a:rPr dirty="0" sz="2800" spc="-20">
                <a:latin typeface="Calibri"/>
                <a:cs typeface="Calibri"/>
              </a:rPr>
              <a:t>best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least </a:t>
            </a:r>
            <a:r>
              <a:rPr dirty="0" sz="2800" spc="-5">
                <a:latin typeface="Calibri"/>
                <a:cs typeface="Calibri"/>
              </a:rPr>
              <a:t>about the </a:t>
            </a:r>
            <a:r>
              <a:rPr dirty="0" sz="2800" spc="-15">
                <a:latin typeface="Calibri"/>
                <a:cs typeface="Calibri"/>
              </a:rPr>
              <a:t>story?  </a:t>
            </a:r>
            <a:r>
              <a:rPr dirty="0" sz="2800" spc="-20">
                <a:latin typeface="Calibri"/>
                <a:cs typeface="Calibri"/>
              </a:rPr>
              <a:t>Why?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05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2790443"/>
            <a:ext cx="3366515" cy="3366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41740" y="2866389"/>
            <a:ext cx="3165652" cy="3165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16975" y="2841625"/>
            <a:ext cx="3215640" cy="3215640"/>
          </a:xfrm>
          <a:custGeom>
            <a:avLst/>
            <a:gdLst/>
            <a:ahLst/>
            <a:cxnLst/>
            <a:rect l="l" t="t" r="r" b="b"/>
            <a:pathLst>
              <a:path w="3215640" h="3215640">
                <a:moveTo>
                  <a:pt x="926719" y="0"/>
                </a:moveTo>
                <a:lnTo>
                  <a:pt x="3215258" y="926719"/>
                </a:lnTo>
                <a:lnTo>
                  <a:pt x="2288540" y="3215246"/>
                </a:lnTo>
                <a:lnTo>
                  <a:pt x="0" y="2288540"/>
                </a:lnTo>
                <a:lnTo>
                  <a:pt x="926719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6446" y="1407032"/>
            <a:ext cx="249618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="0">
                <a:latin typeface="Calibri"/>
                <a:cs typeface="Calibri"/>
              </a:rPr>
              <a:t>Thank</a:t>
            </a:r>
            <a:r>
              <a:rPr dirty="0" spc="-85" b="0">
                <a:latin typeface="Calibri"/>
                <a:cs typeface="Calibri"/>
              </a:rPr>
              <a:t> You.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2394" rIns="0" bIns="0" rtlCol="0" vert="horz">
            <a:spAutoFit/>
          </a:bodyPr>
          <a:lstStyle/>
          <a:p>
            <a:pPr algn="ctr" marL="53340" marR="50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For </a:t>
            </a:r>
            <a:r>
              <a:rPr dirty="0"/>
              <a:t>all </a:t>
            </a:r>
            <a:r>
              <a:rPr dirty="0" spc="-15"/>
              <a:t>you </a:t>
            </a:r>
            <a:r>
              <a:rPr dirty="0" spc="-10"/>
              <a:t>are </a:t>
            </a:r>
            <a:r>
              <a:rPr dirty="0"/>
              <a:t>doing </a:t>
            </a:r>
            <a:r>
              <a:rPr dirty="0" spc="-20"/>
              <a:t>to </a:t>
            </a:r>
            <a:r>
              <a:rPr dirty="0"/>
              <a:t>be a </a:t>
            </a:r>
            <a:r>
              <a:rPr dirty="0" spc="-5"/>
              <a:t>calming influence </a:t>
            </a:r>
            <a:r>
              <a:rPr dirty="0"/>
              <a:t>and</a:t>
            </a:r>
            <a:r>
              <a:rPr dirty="0" spc="-80"/>
              <a:t> </a:t>
            </a:r>
            <a:r>
              <a:rPr dirty="0"/>
              <a:t>the  </a:t>
            </a:r>
            <a:r>
              <a:rPr dirty="0" spc="-5"/>
              <a:t>voice </a:t>
            </a:r>
            <a:r>
              <a:rPr dirty="0"/>
              <a:t>of </a:t>
            </a:r>
            <a:r>
              <a:rPr dirty="0" spc="-10"/>
              <a:t>reason </a:t>
            </a:r>
            <a:r>
              <a:rPr dirty="0" spc="-20"/>
              <a:t>to </a:t>
            </a:r>
            <a:r>
              <a:rPr dirty="0" spc="-10"/>
              <a:t>everyone around you. It </a:t>
            </a:r>
            <a:r>
              <a:rPr dirty="0"/>
              <a:t>is</a:t>
            </a:r>
            <a:r>
              <a:rPr dirty="0" spc="-10"/>
              <a:t> hard.</a:t>
            </a:r>
          </a:p>
          <a:p>
            <a:pPr algn="ctr" marL="115570" marR="65405">
              <a:lnSpc>
                <a:spcPct val="100000"/>
              </a:lnSpc>
            </a:pPr>
            <a:r>
              <a:rPr dirty="0" spc="-15"/>
              <a:t>Know </a:t>
            </a:r>
            <a:r>
              <a:rPr dirty="0" spc="-5"/>
              <a:t>that </a:t>
            </a:r>
            <a:r>
              <a:rPr dirty="0" spc="-15"/>
              <a:t>you </a:t>
            </a:r>
            <a:r>
              <a:rPr dirty="0" spc="-10"/>
              <a:t>are </a:t>
            </a:r>
            <a:r>
              <a:rPr dirty="0"/>
              <a:t>doing such </a:t>
            </a:r>
            <a:r>
              <a:rPr dirty="0" spc="-15"/>
              <a:t>great </a:t>
            </a:r>
            <a:r>
              <a:rPr dirty="0" spc="-5"/>
              <a:t>work </a:t>
            </a:r>
            <a:r>
              <a:rPr dirty="0"/>
              <a:t>and </a:t>
            </a:r>
            <a:r>
              <a:rPr dirty="0" spc="-15"/>
              <a:t>you</a:t>
            </a:r>
            <a:r>
              <a:rPr dirty="0" spc="-85"/>
              <a:t> </a:t>
            </a:r>
            <a:r>
              <a:rPr dirty="0" spc="-10"/>
              <a:t>are  </a:t>
            </a:r>
            <a:r>
              <a:rPr dirty="0" spc="-5"/>
              <a:t>making </a:t>
            </a:r>
            <a:r>
              <a:rPr dirty="0"/>
              <a:t>an </a:t>
            </a:r>
            <a:r>
              <a:rPr dirty="0" spc="-5"/>
              <a:t>important </a:t>
            </a:r>
            <a:r>
              <a:rPr dirty="0"/>
              <a:t>and </a:t>
            </a:r>
            <a:r>
              <a:rPr dirty="0" spc="-10"/>
              <a:t>invaluable </a:t>
            </a:r>
            <a:r>
              <a:rPr dirty="0" spc="-15"/>
              <a:t>difference </a:t>
            </a:r>
            <a:r>
              <a:rPr dirty="0"/>
              <a:t>in the  </a:t>
            </a:r>
            <a:r>
              <a:rPr dirty="0" spc="-5"/>
              <a:t>lives </a:t>
            </a:r>
            <a:r>
              <a:rPr dirty="0"/>
              <a:t>of </a:t>
            </a:r>
            <a:r>
              <a:rPr dirty="0" spc="-10"/>
              <a:t>everyone </a:t>
            </a:r>
            <a:r>
              <a:rPr dirty="0" spc="-5"/>
              <a:t>around</a:t>
            </a:r>
            <a:r>
              <a:rPr dirty="0" spc="-65"/>
              <a:t> </a:t>
            </a:r>
            <a:r>
              <a:rPr dirty="0" spc="-10"/>
              <a:t>you.</a:t>
            </a:r>
          </a:p>
          <a:p>
            <a:pPr algn="ctr" marL="40640">
              <a:lnSpc>
                <a:spcPct val="100000"/>
              </a:lnSpc>
              <a:spcBef>
                <a:spcPts val="730"/>
              </a:spcBef>
            </a:pPr>
            <a:r>
              <a:rPr dirty="0" sz="3000"/>
              <a:t>So </a:t>
            </a:r>
            <a:r>
              <a:rPr dirty="0" sz="3000" spc="-5"/>
              <a:t>much</a:t>
            </a:r>
            <a:r>
              <a:rPr dirty="0" sz="3000" spc="-25"/>
              <a:t> </a:t>
            </a:r>
            <a:r>
              <a:rPr dirty="0" sz="3000" spc="-15"/>
              <a:t>love.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18288" y="0"/>
            <a:ext cx="12173711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50435" y="5614415"/>
            <a:ext cx="3741419" cy="819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14444" y="5678423"/>
            <a:ext cx="3563111" cy="641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95394" y="5659373"/>
            <a:ext cx="3601720" cy="680085"/>
          </a:xfrm>
          <a:custGeom>
            <a:avLst/>
            <a:gdLst/>
            <a:ahLst/>
            <a:cxnLst/>
            <a:rect l="l" t="t" r="r" b="b"/>
            <a:pathLst>
              <a:path w="3601720" h="680085">
                <a:moveTo>
                  <a:pt x="0" y="679704"/>
                </a:moveTo>
                <a:lnTo>
                  <a:pt x="3601211" y="679704"/>
                </a:lnTo>
                <a:lnTo>
                  <a:pt x="3601211" y="0"/>
                </a:lnTo>
                <a:lnTo>
                  <a:pt x="0" y="0"/>
                </a:lnTo>
                <a:lnTo>
                  <a:pt x="0" y="67970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" y="0"/>
            <a:ext cx="12173711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Don’t </a:t>
            </a:r>
            <a:r>
              <a:rPr dirty="0"/>
              <a:t>Be a</a:t>
            </a:r>
            <a:r>
              <a:rPr dirty="0" spc="-75"/>
              <a:t> </a:t>
            </a:r>
            <a:r>
              <a:rPr dirty="0" spc="-60"/>
              <a:t>Stranger.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120" y="1467547"/>
            <a:ext cx="11055350" cy="4429125"/>
          </a:xfrm>
          <a:prstGeom prst="rect">
            <a:avLst/>
          </a:prstGeom>
        </p:spPr>
        <p:txBody>
          <a:bodyPr wrap="square" lIns="0" tIns="199390" rIns="0" bIns="0" rtlCol="0" vert="horz">
            <a:spAutoFit/>
          </a:bodyPr>
          <a:lstStyle/>
          <a:p>
            <a:pPr marL="747395">
              <a:lnSpc>
                <a:spcPct val="100000"/>
              </a:lnSpc>
              <a:spcBef>
                <a:spcPts val="1570"/>
              </a:spcBef>
            </a:pPr>
            <a:r>
              <a:rPr dirty="0" sz="3200" spc="-10" b="1">
                <a:latin typeface="Calibri"/>
                <a:cs typeface="Calibri"/>
              </a:rPr>
              <a:t>Contact </a:t>
            </a:r>
            <a:r>
              <a:rPr dirty="0" sz="3200" b="1">
                <a:latin typeface="Calibri"/>
                <a:cs typeface="Calibri"/>
              </a:rPr>
              <a:t>me if I </a:t>
            </a:r>
            <a:r>
              <a:rPr dirty="0" sz="3200" spc="-5" b="1">
                <a:latin typeface="Calibri"/>
                <a:cs typeface="Calibri"/>
              </a:rPr>
              <a:t>can </a:t>
            </a:r>
            <a:r>
              <a:rPr dirty="0" sz="3200" b="1">
                <a:latin typeface="Calibri"/>
                <a:cs typeface="Calibri"/>
              </a:rPr>
              <a:t>help or </a:t>
            </a:r>
            <a:r>
              <a:rPr dirty="0" sz="3200" spc="-15" b="1">
                <a:latin typeface="Calibri"/>
                <a:cs typeface="Calibri"/>
              </a:rPr>
              <a:t>offer </a:t>
            </a:r>
            <a:r>
              <a:rPr dirty="0" sz="3200" b="1">
                <a:latin typeface="Calibri"/>
                <a:cs typeface="Calibri"/>
              </a:rPr>
              <a:t>support in </a:t>
            </a:r>
            <a:r>
              <a:rPr dirty="0" sz="3200" spc="-25" b="1">
                <a:latin typeface="Calibri"/>
                <a:cs typeface="Calibri"/>
              </a:rPr>
              <a:t>any</a:t>
            </a:r>
            <a:r>
              <a:rPr dirty="0" sz="3200" spc="-80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way!</a:t>
            </a:r>
            <a:endParaRPr sz="32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370"/>
              </a:spcBef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dirty="0" sz="3000" spc="-5" b="1">
                <a:solidFill>
                  <a:srgbClr val="006FC0"/>
                </a:solidFill>
                <a:latin typeface="Calibri"/>
                <a:cs typeface="Calibri"/>
              </a:rPr>
              <a:t>Email</a:t>
            </a:r>
            <a:r>
              <a:rPr dirty="0" sz="3000" spc="-5">
                <a:latin typeface="Calibri"/>
                <a:cs typeface="Calibri"/>
              </a:rPr>
              <a:t>-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  <a:hlinkClick r:id="rId3"/>
              </a:rPr>
              <a:t>stephanie@schoolcounselorstephanie.com</a:t>
            </a:r>
            <a:endParaRPr sz="3000">
              <a:latin typeface="Calibri"/>
              <a:cs typeface="Calibri"/>
            </a:endParaRPr>
          </a:p>
          <a:p>
            <a:pPr lvl="1" marL="984885" marR="5080" indent="-571500">
              <a:lnSpc>
                <a:spcPct val="100000"/>
              </a:lnSpc>
              <a:spcBef>
                <a:spcPts val="680"/>
              </a:spcBef>
              <a:buFont typeface="Wingdings"/>
              <a:buChar char=""/>
              <a:tabLst>
                <a:tab pos="984885" algn="l"/>
                <a:tab pos="985519" algn="l"/>
              </a:tabLst>
            </a:pPr>
            <a:r>
              <a:rPr dirty="0" sz="2800" spc="-20" b="1">
                <a:solidFill>
                  <a:srgbClr val="006FC0"/>
                </a:solidFill>
                <a:latin typeface="Calibri"/>
                <a:cs typeface="Calibri"/>
              </a:rPr>
              <a:t>Instagram </a:t>
            </a:r>
            <a:r>
              <a:rPr dirty="0" sz="2800" spc="-15">
                <a:latin typeface="Calibri"/>
                <a:cs typeface="Calibri"/>
              </a:rPr>
              <a:t>where </a:t>
            </a:r>
            <a:r>
              <a:rPr dirty="0" sz="2800" spc="-20">
                <a:latin typeface="Calibri"/>
                <a:cs typeface="Calibri"/>
              </a:rPr>
              <a:t>you </a:t>
            </a:r>
            <a:r>
              <a:rPr dirty="0" sz="2800" spc="-10">
                <a:latin typeface="Calibri"/>
                <a:cs typeface="Calibri"/>
              </a:rPr>
              <a:t>can see pics </a:t>
            </a:r>
            <a:r>
              <a:rPr dirty="0" sz="2800" spc="-5">
                <a:latin typeface="Calibri"/>
                <a:cs typeface="Calibri"/>
              </a:rPr>
              <a:t>&amp; </a:t>
            </a:r>
            <a:r>
              <a:rPr dirty="0" sz="2800" spc="-10">
                <a:latin typeface="Calibri"/>
                <a:cs typeface="Calibri"/>
              </a:rPr>
              <a:t>videos </a:t>
            </a:r>
            <a:r>
              <a:rPr dirty="0" sz="2800" spc="-35" b="1">
                <a:solidFill>
                  <a:srgbClr val="006FC0"/>
                </a:solidFill>
                <a:latin typeface="Calibri"/>
                <a:cs typeface="Calibri"/>
              </a:rPr>
              <a:t>(Tues </a:t>
            </a:r>
            <a:r>
              <a:rPr dirty="0" sz="2800" spc="-10" b="1">
                <a:solidFill>
                  <a:srgbClr val="006FC0"/>
                </a:solidFill>
                <a:latin typeface="Calibri"/>
                <a:cs typeface="Calibri"/>
              </a:rPr>
              <a:t>Tips!)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25">
                <a:latin typeface="Calibri"/>
                <a:cs typeface="Calibri"/>
              </a:rPr>
              <a:t>my </a:t>
            </a:r>
            <a:r>
              <a:rPr dirty="0" sz="2800" spc="-5">
                <a:latin typeface="Calibri"/>
                <a:cs typeface="Calibri"/>
              </a:rPr>
              <a:t>ideas in  action-</a:t>
            </a:r>
            <a:r>
              <a:rPr dirty="0" sz="2800" spc="1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heavy" sz="28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@schoolcounselorstephanie</a:t>
            </a:r>
            <a:endParaRPr sz="2800">
              <a:latin typeface="Calibri"/>
              <a:cs typeface="Calibri"/>
            </a:endParaRPr>
          </a:p>
          <a:p>
            <a:pPr lvl="1" marL="984885" indent="-5715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984885" algn="l"/>
                <a:tab pos="985519" algn="l"/>
              </a:tabLst>
            </a:pPr>
            <a:r>
              <a:rPr dirty="0" sz="2800" spc="-30" b="1">
                <a:solidFill>
                  <a:srgbClr val="006FC0"/>
                </a:solidFill>
                <a:latin typeface="Calibri"/>
                <a:cs typeface="Calibri"/>
              </a:rPr>
              <a:t>Website </a:t>
            </a:r>
            <a:r>
              <a:rPr dirty="0" sz="2800" spc="-5">
                <a:latin typeface="Calibri"/>
                <a:cs typeface="Calibri"/>
              </a:rPr>
              <a:t>I </a:t>
            </a:r>
            <a:r>
              <a:rPr dirty="0" sz="2800" spc="-15">
                <a:latin typeface="Calibri"/>
                <a:cs typeface="Calibri"/>
              </a:rPr>
              <a:t>maintain-</a:t>
            </a:r>
            <a:r>
              <a:rPr dirty="0" sz="2800" spc="9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heavy" sz="28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schoolcounselorstephanie.com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000" spc="-15" b="1">
                <a:solidFill>
                  <a:srgbClr val="006FC0"/>
                </a:solidFill>
                <a:latin typeface="Calibri"/>
                <a:cs typeface="Calibri"/>
              </a:rPr>
              <a:t>PLUS!! </a:t>
            </a:r>
            <a:r>
              <a:rPr dirty="0" sz="3000" spc="-10">
                <a:latin typeface="Calibri"/>
                <a:cs typeface="Calibri"/>
              </a:rPr>
              <a:t>Helpful Facebook </a:t>
            </a:r>
            <a:r>
              <a:rPr dirty="0" sz="3000" spc="-15">
                <a:latin typeface="Calibri"/>
                <a:cs typeface="Calibri"/>
              </a:rPr>
              <a:t>resource groups </a:t>
            </a:r>
            <a:r>
              <a:rPr dirty="0" sz="3000" spc="-25">
                <a:latin typeface="Calibri"/>
                <a:cs typeface="Calibri"/>
              </a:rPr>
              <a:t>for </a:t>
            </a:r>
            <a:r>
              <a:rPr dirty="0" sz="3000" spc="-15">
                <a:latin typeface="Calibri"/>
                <a:cs typeface="Calibri"/>
              </a:rPr>
              <a:t>parents </a:t>
            </a:r>
            <a:r>
              <a:rPr dirty="0" sz="3000">
                <a:latin typeface="Calibri"/>
                <a:cs typeface="Calibri"/>
              </a:rPr>
              <a:t>and</a:t>
            </a:r>
            <a:r>
              <a:rPr dirty="0" sz="3000" spc="9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counselors:</a:t>
            </a:r>
            <a:endParaRPr sz="3000">
              <a:latin typeface="Calibri"/>
              <a:cs typeface="Calibri"/>
            </a:endParaRPr>
          </a:p>
          <a:p>
            <a:pPr lvl="1" marL="1384300" indent="-457834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/>
              <a:buChar char=""/>
              <a:tabLst>
                <a:tab pos="1384300" algn="l"/>
                <a:tab pos="1384935" algn="l"/>
              </a:tabLst>
            </a:pPr>
            <a:r>
              <a:rPr dirty="0" u="heavy" sz="3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The </a:t>
            </a:r>
            <a:r>
              <a:rPr dirty="0" u="heavy" sz="3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Mental </a:t>
            </a:r>
            <a:r>
              <a:rPr dirty="0" u="heavy" sz="3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Health</a:t>
            </a:r>
            <a:r>
              <a:rPr dirty="0" u="heavy" sz="3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heavy" sz="3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Marketplace</a:t>
            </a:r>
            <a:endParaRPr sz="3000">
              <a:latin typeface="Calibri"/>
              <a:cs typeface="Calibri"/>
            </a:endParaRPr>
          </a:p>
          <a:p>
            <a:pPr lvl="1" marL="1384300" indent="-457834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/>
              <a:buChar char=""/>
              <a:tabLst>
                <a:tab pos="1384300" algn="l"/>
                <a:tab pos="1384935" algn="l"/>
              </a:tabLst>
            </a:pPr>
            <a:r>
              <a:rPr dirty="0" u="heavy" sz="3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The </a:t>
            </a:r>
            <a:r>
              <a:rPr dirty="0" u="heavy" sz="3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Great </a:t>
            </a:r>
            <a:r>
              <a:rPr dirty="0" u="heavy" sz="30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State </a:t>
            </a:r>
            <a:r>
              <a:rPr dirty="0" u="heavy" sz="3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of </a:t>
            </a:r>
            <a:r>
              <a:rPr dirty="0" u="heavy" sz="3000" spc="-7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Texas </a:t>
            </a:r>
            <a:r>
              <a:rPr dirty="0" u="heavy" sz="3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School</a:t>
            </a:r>
            <a:r>
              <a:rPr dirty="0" u="heavy" sz="30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heavy" sz="3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Counselors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32" y="1157731"/>
            <a:ext cx="11931650" cy="539115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1800" spc="-10">
                <a:latin typeface="Calibri"/>
                <a:cs typeface="Calibri"/>
              </a:rPr>
              <a:t>Brown, </a:t>
            </a:r>
            <a:r>
              <a:rPr dirty="0" sz="1800">
                <a:latin typeface="Calibri"/>
                <a:cs typeface="Calibri"/>
              </a:rPr>
              <a:t>B. </a:t>
            </a:r>
            <a:r>
              <a:rPr dirty="0" sz="1800" spc="-5">
                <a:latin typeface="Calibri"/>
                <a:cs typeface="Calibri"/>
              </a:rPr>
              <a:t>(2012). </a:t>
            </a:r>
            <a:r>
              <a:rPr dirty="0" sz="1800" spc="-5" i="1">
                <a:latin typeface="Calibri"/>
                <a:cs typeface="Calibri"/>
              </a:rPr>
              <a:t>Daring greatly</a:t>
            </a:r>
            <a:r>
              <a:rPr dirty="0" sz="1800" spc="-5">
                <a:latin typeface="Calibri"/>
                <a:cs typeface="Calibri"/>
              </a:rPr>
              <a:t>. </a:t>
            </a:r>
            <a:r>
              <a:rPr dirty="0" sz="1800">
                <a:latin typeface="Calibri"/>
                <a:cs typeface="Calibri"/>
              </a:rPr>
              <a:t>New </a:t>
            </a:r>
            <a:r>
              <a:rPr dirty="0" sz="1800" spc="-35">
                <a:latin typeface="Calibri"/>
                <a:cs typeface="Calibri"/>
              </a:rPr>
              <a:t>York: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Penguin.</a:t>
            </a:r>
            <a:endParaRPr sz="1800">
              <a:latin typeface="Calibri"/>
              <a:cs typeface="Calibri"/>
            </a:endParaRPr>
          </a:p>
          <a:p>
            <a:pPr marL="12700" marR="2614930">
              <a:lnSpc>
                <a:spcPct val="100000"/>
              </a:lnSpc>
              <a:spcBef>
                <a:spcPts val="1200"/>
              </a:spcBef>
            </a:pPr>
            <a:r>
              <a:rPr dirty="0" sz="1800" spc="-25">
                <a:latin typeface="Calibri"/>
                <a:cs typeface="Calibri"/>
              </a:rPr>
              <a:t>Butler, </a:t>
            </a:r>
            <a:r>
              <a:rPr dirty="0" sz="1800" spc="-5">
                <a:latin typeface="Calibri"/>
                <a:cs typeface="Calibri"/>
              </a:rPr>
              <a:t>L. (2020). Developing </a:t>
            </a:r>
            <a:r>
              <a:rPr dirty="0" sz="1800" spc="-10">
                <a:latin typeface="Calibri"/>
                <a:cs typeface="Calibri"/>
              </a:rPr>
              <a:t>your </a:t>
            </a:r>
            <a:r>
              <a:rPr dirty="0" sz="1800" spc="-5">
                <a:latin typeface="Calibri"/>
                <a:cs typeface="Calibri"/>
              </a:rPr>
              <a:t>self-care plan. </a:t>
            </a:r>
            <a:r>
              <a:rPr dirty="0" sz="1800" spc="-10">
                <a:latin typeface="Calibri"/>
                <a:cs typeface="Calibri"/>
              </a:rPr>
              <a:t>Retrieved </a:t>
            </a:r>
            <a:r>
              <a:rPr dirty="0" sz="1800" spc="-15">
                <a:latin typeface="Calibri"/>
                <a:cs typeface="Calibri"/>
              </a:rPr>
              <a:t>from  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http://socialwork.buffalo.edu/content/dam/socialwork/home/self-care-kit/self-care-assessment.pdf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1800" spc="-5">
                <a:latin typeface="Calibri"/>
                <a:cs typeface="Calibri"/>
              </a:rPr>
              <a:t>Dube, </a:t>
            </a:r>
            <a:r>
              <a:rPr dirty="0" sz="1800">
                <a:latin typeface="Calibri"/>
                <a:cs typeface="Calibri"/>
              </a:rPr>
              <a:t>R. </a:t>
            </a:r>
            <a:r>
              <a:rPr dirty="0" sz="1800" spc="-5">
                <a:latin typeface="Calibri"/>
                <a:cs typeface="Calibri"/>
              </a:rPr>
              <a:t>(2019) </a:t>
            </a:r>
            <a:r>
              <a:rPr dirty="0" sz="1800" spc="-10">
                <a:latin typeface="Calibri"/>
                <a:cs typeface="Calibri"/>
              </a:rPr>
              <a:t>How to </a:t>
            </a:r>
            <a:r>
              <a:rPr dirty="0" sz="1800" spc="-5">
                <a:latin typeface="Calibri"/>
                <a:cs typeface="Calibri"/>
              </a:rPr>
              <a:t>eat, </a:t>
            </a:r>
            <a:r>
              <a:rPr dirty="0" sz="1800">
                <a:latin typeface="Calibri"/>
                <a:cs typeface="Calibri"/>
              </a:rPr>
              <a:t>sleep and </a:t>
            </a:r>
            <a:r>
              <a:rPr dirty="0" sz="1800" spc="-5">
                <a:latin typeface="Calibri"/>
                <a:cs typeface="Calibri"/>
              </a:rPr>
              <a:t>live </a:t>
            </a:r>
            <a:r>
              <a:rPr dirty="0" sz="1800" spc="-35">
                <a:latin typeface="Calibri"/>
                <a:cs typeface="Calibri"/>
              </a:rPr>
              <a:t>better, </a:t>
            </a:r>
            <a:r>
              <a:rPr dirty="0" sz="1800" spc="-5">
                <a:latin typeface="Calibri"/>
                <a:cs typeface="Calibri"/>
              </a:rPr>
              <a:t>with </a:t>
            </a:r>
            <a:r>
              <a:rPr dirty="0" sz="1800" spc="-65">
                <a:latin typeface="Calibri"/>
                <a:cs typeface="Calibri"/>
              </a:rPr>
              <a:t>Dr. </a:t>
            </a:r>
            <a:r>
              <a:rPr dirty="0" sz="1800" spc="-10">
                <a:latin typeface="Calibri"/>
                <a:cs typeface="Calibri"/>
              </a:rPr>
              <a:t>Andrew </a:t>
            </a:r>
            <a:r>
              <a:rPr dirty="0" sz="1800" spc="-20">
                <a:latin typeface="Calibri"/>
                <a:cs typeface="Calibri"/>
              </a:rPr>
              <a:t>Weil </a:t>
            </a:r>
            <a:r>
              <a:rPr dirty="0" sz="1800" spc="-10">
                <a:latin typeface="Calibri"/>
                <a:cs typeface="Calibri"/>
              </a:rPr>
              <a:t>M.D. </a:t>
            </a:r>
            <a:r>
              <a:rPr dirty="0" sz="1800" spc="-10" i="1">
                <a:latin typeface="Calibri"/>
                <a:cs typeface="Calibri"/>
              </a:rPr>
              <a:t>Forbes </a:t>
            </a:r>
            <a:r>
              <a:rPr dirty="0" sz="1800" spc="-5" i="1">
                <a:latin typeface="Calibri"/>
                <a:cs typeface="Calibri"/>
              </a:rPr>
              <a:t>magazine</a:t>
            </a:r>
            <a:r>
              <a:rPr dirty="0" sz="1800" spc="-5">
                <a:latin typeface="Calibri"/>
                <a:cs typeface="Calibri"/>
              </a:rPr>
              <a:t>. </a:t>
            </a:r>
            <a:r>
              <a:rPr dirty="0" sz="1800" spc="-10">
                <a:latin typeface="Calibri"/>
                <a:cs typeface="Calibri"/>
              </a:rPr>
              <a:t>Retrieved </a:t>
            </a:r>
            <a:r>
              <a:rPr dirty="0" sz="1800" spc="-15">
                <a:latin typeface="Calibri"/>
                <a:cs typeface="Calibri"/>
              </a:rPr>
              <a:t>from  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https://www.forbes.com/sites/robdube/2019/12/02/how-to-eat-sleep-and-live-better-with-dr-andrew-weil-md/#381e6ed2d0f2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30">
                <a:latin typeface="Calibri"/>
                <a:cs typeface="Calibri"/>
              </a:rPr>
              <a:t>Lerner, </a:t>
            </a:r>
            <a:r>
              <a:rPr dirty="0" sz="1800" spc="-5">
                <a:latin typeface="Calibri"/>
                <a:cs typeface="Calibri"/>
              </a:rPr>
              <a:t>S. (2018). </a:t>
            </a:r>
            <a:r>
              <a:rPr dirty="0" sz="1800" spc="-5" i="1">
                <a:latin typeface="Calibri"/>
                <a:cs typeface="Calibri"/>
              </a:rPr>
              <a:t>Get your group on </a:t>
            </a:r>
            <a:r>
              <a:rPr dirty="0" sz="1800" spc="-10" i="1">
                <a:latin typeface="Calibri"/>
                <a:cs typeface="Calibri"/>
              </a:rPr>
              <a:t>volume </a:t>
            </a:r>
            <a:r>
              <a:rPr dirty="0" sz="1800" i="1">
                <a:latin typeface="Calibri"/>
                <a:cs typeface="Calibri"/>
              </a:rPr>
              <a:t>2: </a:t>
            </a:r>
            <a:r>
              <a:rPr dirty="0" sz="1800" spc="-5" i="1">
                <a:latin typeface="Calibri"/>
                <a:cs typeface="Calibri"/>
              </a:rPr>
              <a:t>multi-topic small group </a:t>
            </a:r>
            <a:r>
              <a:rPr dirty="0" sz="1800" spc="-10" i="1">
                <a:latin typeface="Calibri"/>
                <a:cs typeface="Calibri"/>
              </a:rPr>
              <a:t>counseling </a:t>
            </a:r>
            <a:r>
              <a:rPr dirty="0" sz="1800" spc="-5" i="1">
                <a:latin typeface="Calibri"/>
                <a:cs typeface="Calibri"/>
              </a:rPr>
              <a:t>guides</a:t>
            </a:r>
            <a:r>
              <a:rPr dirty="0" sz="1800" spc="-5">
                <a:latin typeface="Calibri"/>
                <a:cs typeface="Calibri"/>
              </a:rPr>
              <a:t>. South </a:t>
            </a:r>
            <a:r>
              <a:rPr dirty="0" sz="1800" spc="-10">
                <a:latin typeface="Calibri"/>
                <a:cs typeface="Calibri"/>
              </a:rPr>
              <a:t>Carolina: </a:t>
            </a:r>
            <a:r>
              <a:rPr dirty="0" sz="1800" spc="-20">
                <a:latin typeface="Calibri"/>
                <a:cs typeface="Calibri"/>
              </a:rPr>
              <a:t>Youthlight,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800" spc="-30">
                <a:latin typeface="Calibri"/>
                <a:cs typeface="Calibri"/>
              </a:rPr>
              <a:t>Lerner, </a:t>
            </a:r>
            <a:r>
              <a:rPr dirty="0" sz="1800" spc="-5">
                <a:latin typeface="Calibri"/>
                <a:cs typeface="Calibri"/>
              </a:rPr>
              <a:t>S. (2019). </a:t>
            </a:r>
            <a:r>
              <a:rPr dirty="0" sz="1800" spc="-5" i="1">
                <a:latin typeface="Calibri"/>
                <a:cs typeface="Calibri"/>
              </a:rPr>
              <a:t>Sending Students Soaring</a:t>
            </a:r>
            <a:r>
              <a:rPr dirty="0" sz="1800" spc="-5">
                <a:latin typeface="Calibri"/>
                <a:cs typeface="Calibri"/>
              </a:rPr>
              <a:t>. </a:t>
            </a:r>
            <a:r>
              <a:rPr dirty="0" sz="1800" spc="-10">
                <a:latin typeface="Calibri"/>
                <a:cs typeface="Calibri"/>
              </a:rPr>
              <a:t>Seattle, </a:t>
            </a:r>
            <a:r>
              <a:rPr dirty="0" sz="1800" spc="-15">
                <a:latin typeface="Calibri"/>
                <a:cs typeface="Calibri"/>
              </a:rPr>
              <a:t>Washington: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 spc="-60">
                <a:latin typeface="Calibri"/>
                <a:cs typeface="Calibri"/>
              </a:rPr>
              <a:t>KDP.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15">
                <a:latin typeface="Calibri"/>
                <a:cs typeface="Calibri"/>
              </a:rPr>
              <a:t>Pan, </a:t>
            </a:r>
            <a:r>
              <a:rPr dirty="0" sz="1800" spc="-10">
                <a:latin typeface="Calibri"/>
                <a:cs typeface="Calibri"/>
              </a:rPr>
              <a:t>J. </a:t>
            </a:r>
            <a:r>
              <a:rPr dirty="0" sz="1800" spc="-5">
                <a:latin typeface="Calibri"/>
                <a:cs typeface="Calibri"/>
              </a:rPr>
              <a:t>(2015). What does self-care </a:t>
            </a:r>
            <a:r>
              <a:rPr dirty="0" sz="1800" spc="-10">
                <a:latin typeface="Calibri"/>
                <a:cs typeface="Calibri"/>
              </a:rPr>
              <a:t>really </a:t>
            </a:r>
            <a:r>
              <a:rPr dirty="0" sz="1800">
                <a:latin typeface="Calibri"/>
                <a:cs typeface="Calibri"/>
              </a:rPr>
              <a:t>mean? </a:t>
            </a:r>
            <a:r>
              <a:rPr dirty="0" sz="1800" spc="-10">
                <a:latin typeface="Calibri"/>
                <a:cs typeface="Calibri"/>
              </a:rPr>
              <a:t>Retrieved from</a:t>
            </a:r>
            <a:r>
              <a:rPr dirty="0" sz="1800" spc="25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http</a:t>
            </a:r>
            <a:r>
              <a:rPr dirty="0" sz="1800" spc="-15">
                <a:latin typeface="Calibri"/>
                <a:cs typeface="Calibri"/>
                <a:hlinkClick r:id="rId4"/>
              </a:rPr>
              <a:t>s://w</a:t>
            </a:r>
            <a:r>
              <a:rPr dirty="0" sz="1800" spc="-15">
                <a:latin typeface="Calibri"/>
                <a:cs typeface="Calibri"/>
              </a:rPr>
              <a:t>ww.</a:t>
            </a:r>
            <a:r>
              <a:rPr dirty="0" sz="1800" spc="-15">
                <a:latin typeface="Calibri"/>
                <a:cs typeface="Calibri"/>
                <a:hlinkClick r:id="rId4"/>
              </a:rPr>
              <a:t>the</a:t>
            </a:r>
            <a:r>
              <a:rPr dirty="0" sz="1800" spc="-15">
                <a:latin typeface="Calibri"/>
                <a:cs typeface="Calibri"/>
              </a:rPr>
              <a:t>f</a:t>
            </a:r>
            <a:r>
              <a:rPr dirty="0" sz="1800" spc="-15">
                <a:latin typeface="Calibri"/>
                <a:cs typeface="Calibri"/>
                <a:hlinkClick r:id="rId4"/>
              </a:rPr>
              <a:t>ader.com/2015/08/11/what-does-self-care-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really-mean</a:t>
            </a:r>
            <a:endParaRPr sz="1800">
              <a:latin typeface="Calibri"/>
              <a:cs typeface="Calibri"/>
            </a:endParaRPr>
          </a:p>
          <a:p>
            <a:pPr marL="12700" marR="2473960">
              <a:lnSpc>
                <a:spcPct val="155600"/>
              </a:lnSpc>
            </a:pPr>
            <a:r>
              <a:rPr dirty="0" sz="1800" spc="-35">
                <a:latin typeface="Calibri"/>
                <a:cs typeface="Calibri"/>
              </a:rPr>
              <a:t>Tello, </a:t>
            </a:r>
            <a:r>
              <a:rPr dirty="0" sz="1800">
                <a:latin typeface="Calibri"/>
                <a:cs typeface="Calibri"/>
              </a:rPr>
              <a:t>M. </a:t>
            </a:r>
            <a:r>
              <a:rPr dirty="0" sz="1800" spc="-5">
                <a:latin typeface="Calibri"/>
                <a:cs typeface="Calibri"/>
              </a:rPr>
              <a:t>(2017) </a:t>
            </a:r>
            <a:r>
              <a:rPr dirty="0" sz="1800" spc="-10">
                <a:latin typeface="Calibri"/>
                <a:cs typeface="Calibri"/>
              </a:rPr>
              <a:t>Self-care: </a:t>
            </a:r>
            <a:r>
              <a:rPr dirty="0" sz="1800">
                <a:latin typeface="Calibri"/>
                <a:cs typeface="Calibri"/>
              </a:rPr>
              <a:t>4 </a:t>
            </a:r>
            <a:r>
              <a:rPr dirty="0" sz="1800" spc="-20">
                <a:latin typeface="Calibri"/>
                <a:cs typeface="Calibri"/>
              </a:rPr>
              <a:t>ways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nourish body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soul. </a:t>
            </a:r>
            <a:r>
              <a:rPr dirty="0" sz="1800" spc="-5" i="1">
                <a:latin typeface="Calibri"/>
                <a:cs typeface="Calibri"/>
              </a:rPr>
              <a:t>Harvard Health </a:t>
            </a:r>
            <a:r>
              <a:rPr dirty="0" sz="1800" spc="-10" i="1">
                <a:latin typeface="Calibri"/>
                <a:cs typeface="Calibri"/>
              </a:rPr>
              <a:t>Publishing. </a:t>
            </a:r>
            <a:r>
              <a:rPr dirty="0" sz="1800" spc="-10">
                <a:latin typeface="Calibri"/>
                <a:cs typeface="Calibri"/>
              </a:rPr>
              <a:t>Retrieved </a:t>
            </a:r>
            <a:r>
              <a:rPr dirty="0" sz="1800" spc="-15">
                <a:latin typeface="Calibri"/>
                <a:cs typeface="Calibri"/>
              </a:rPr>
              <a:t>from  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https://www.health.harvard.edu/blog/self-care-4-ways-nourish-body-soul-2017111612736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20">
                <a:latin typeface="Calibri"/>
                <a:cs typeface="Calibri"/>
                <a:hlinkClick r:id="rId6"/>
              </a:rPr>
              <a:t>World </a:t>
            </a:r>
            <a:r>
              <a:rPr dirty="0" sz="1800" spc="-5">
                <a:latin typeface="Calibri"/>
                <a:cs typeface="Calibri"/>
                <a:hlinkClick r:id="rId6"/>
              </a:rPr>
              <a:t>Health </a:t>
            </a:r>
            <a:r>
              <a:rPr dirty="0" sz="1800" spc="-15">
                <a:latin typeface="Calibri"/>
                <a:cs typeface="Calibri"/>
                <a:hlinkClick r:id="rId6"/>
              </a:rPr>
              <a:t>Organization. </a:t>
            </a:r>
            <a:r>
              <a:rPr dirty="0" sz="1800" spc="-5">
                <a:latin typeface="Calibri"/>
                <a:cs typeface="Calibri"/>
                <a:hlinkClick r:id="rId6"/>
              </a:rPr>
              <a:t>(1983). </a:t>
            </a:r>
            <a:r>
              <a:rPr dirty="0" sz="1800" spc="-15">
                <a:latin typeface="Calibri"/>
                <a:cs typeface="Calibri"/>
                <a:hlinkClick r:id="rId6"/>
              </a:rPr>
              <a:t>Retrieved </a:t>
            </a:r>
            <a:r>
              <a:rPr dirty="0" sz="1800" spc="-10">
                <a:latin typeface="Calibri"/>
                <a:cs typeface="Calibri"/>
                <a:hlinkClick r:id="rId6"/>
              </a:rPr>
              <a:t>from</a:t>
            </a:r>
            <a:r>
              <a:rPr dirty="0" sz="1800" spc="340">
                <a:latin typeface="Calibri"/>
                <a:cs typeface="Calibri"/>
                <a:hlinkClick r:id="rId6"/>
              </a:rPr>
              <a:t> 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https://selfcarejournal.com/article/self-care-in-health-we-can-define-it-but-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should-we-also-measure-it/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20">
                <a:latin typeface="Calibri"/>
                <a:cs typeface="Calibri"/>
              </a:rPr>
              <a:t>Weil, </a:t>
            </a:r>
            <a:r>
              <a:rPr dirty="0" sz="1800" spc="5">
                <a:latin typeface="Calibri"/>
                <a:cs typeface="Calibri"/>
              </a:rPr>
              <a:t>A. </a:t>
            </a:r>
            <a:r>
              <a:rPr dirty="0" sz="1800" spc="-5">
                <a:latin typeface="Calibri"/>
                <a:cs typeface="Calibri"/>
              </a:rPr>
              <a:t>(2011). </a:t>
            </a:r>
            <a:r>
              <a:rPr dirty="0" sz="1800" spc="-10" i="1">
                <a:latin typeface="Calibri"/>
                <a:cs typeface="Calibri"/>
              </a:rPr>
              <a:t>Spontaneous </a:t>
            </a:r>
            <a:r>
              <a:rPr dirty="0" sz="1800" spc="-5" i="1">
                <a:latin typeface="Calibri"/>
                <a:cs typeface="Calibri"/>
              </a:rPr>
              <a:t>happiness</a:t>
            </a:r>
            <a:r>
              <a:rPr dirty="0" sz="1800" spc="-5">
                <a:latin typeface="Calibri"/>
                <a:cs typeface="Calibri"/>
              </a:rPr>
              <a:t>. New </a:t>
            </a:r>
            <a:r>
              <a:rPr dirty="0" sz="1800" spc="-30">
                <a:latin typeface="Calibri"/>
                <a:cs typeface="Calibri"/>
              </a:rPr>
              <a:t>Your: </a:t>
            </a:r>
            <a:r>
              <a:rPr dirty="0" sz="1800" spc="-10">
                <a:latin typeface="Calibri"/>
                <a:cs typeface="Calibri"/>
              </a:rPr>
              <a:t>Little, Brown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Company.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" y="0"/>
            <a:ext cx="12173711" cy="993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62934" y="332359"/>
            <a:ext cx="50577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/>
              <a:t>References </a:t>
            </a:r>
            <a:r>
              <a:rPr dirty="0" sz="4000" spc="-20"/>
              <a:t>for</a:t>
            </a:r>
            <a:r>
              <a:rPr dirty="0" sz="4000" spc="-15"/>
              <a:t> </a:t>
            </a:r>
            <a:r>
              <a:rPr dirty="0" sz="4000" spc="-10"/>
              <a:t>Self-Care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" y="0"/>
            <a:ext cx="12173711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0214" y="426212"/>
            <a:ext cx="73615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Homebound </a:t>
            </a:r>
            <a:r>
              <a:rPr dirty="0" spc="-5"/>
              <a:t>Because </a:t>
            </a:r>
            <a:r>
              <a:rPr dirty="0"/>
              <a:t>of</a:t>
            </a:r>
            <a:r>
              <a:rPr dirty="0" spc="-114"/>
              <a:t> </a:t>
            </a:r>
            <a:r>
              <a:rPr dirty="0" spc="-5"/>
              <a:t>CoVID?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1515" y="1286989"/>
            <a:ext cx="8053705" cy="534797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3200" spc="-15" b="1">
                <a:latin typeface="Calibri"/>
                <a:cs typeface="Calibri"/>
              </a:rPr>
              <a:t>First </a:t>
            </a:r>
            <a:r>
              <a:rPr dirty="0" sz="3200" b="1">
                <a:latin typeface="Calibri"/>
                <a:cs typeface="Calibri"/>
              </a:rPr>
              <a:t>of</a:t>
            </a:r>
            <a:r>
              <a:rPr dirty="0" sz="3200" spc="-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all…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3200" spc="-5" b="1">
                <a:latin typeface="Calibri"/>
                <a:cs typeface="Calibri"/>
              </a:rPr>
              <a:t>This </a:t>
            </a:r>
            <a:r>
              <a:rPr dirty="0" sz="3200" b="1">
                <a:latin typeface="Calibri"/>
                <a:cs typeface="Calibri"/>
              </a:rPr>
              <a:t>is a scary time </a:t>
            </a:r>
            <a:r>
              <a:rPr dirty="0" sz="3200" spc="-5" b="1">
                <a:latin typeface="Calibri"/>
                <a:cs typeface="Calibri"/>
              </a:rPr>
              <a:t>and </a:t>
            </a:r>
            <a:r>
              <a:rPr dirty="0" sz="3200" spc="-25" b="1">
                <a:latin typeface="Calibri"/>
                <a:cs typeface="Calibri"/>
              </a:rPr>
              <a:t>let’s </a:t>
            </a:r>
            <a:r>
              <a:rPr dirty="0" sz="3200" spc="-10" b="1">
                <a:latin typeface="Calibri"/>
                <a:cs typeface="Calibri"/>
              </a:rPr>
              <a:t>just </a:t>
            </a:r>
            <a:r>
              <a:rPr dirty="0" sz="3200" spc="-30" b="1">
                <a:latin typeface="Calibri"/>
                <a:cs typeface="Calibri"/>
              </a:rPr>
              <a:t>take </a:t>
            </a:r>
            <a:r>
              <a:rPr dirty="0" sz="3200" b="1">
                <a:latin typeface="Calibri"/>
                <a:cs typeface="Calibri"/>
              </a:rPr>
              <a:t>a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moment</a:t>
            </a:r>
            <a:endParaRPr sz="32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5"/>
              </a:spcBef>
            </a:pPr>
            <a:r>
              <a:rPr dirty="0" sz="3200" spc="-20" b="1">
                <a:latin typeface="Calibri"/>
                <a:cs typeface="Calibri"/>
              </a:rPr>
              <a:t>to </a:t>
            </a:r>
            <a:r>
              <a:rPr dirty="0" sz="3200" spc="-5" b="1">
                <a:latin typeface="Calibri"/>
                <a:cs typeface="Calibri"/>
              </a:rPr>
              <a:t>FEEEEEEEEEEL that, because </a:t>
            </a:r>
            <a:r>
              <a:rPr dirty="0" sz="3200" b="1">
                <a:latin typeface="Calibri"/>
                <a:cs typeface="Calibri"/>
              </a:rPr>
              <a:t>it is </a:t>
            </a:r>
            <a:r>
              <a:rPr dirty="0" sz="3200" spc="-10" b="1">
                <a:latin typeface="Calibri"/>
                <a:cs typeface="Calibri"/>
              </a:rPr>
              <a:t>really</a:t>
            </a:r>
            <a:r>
              <a:rPr dirty="0" sz="3200" spc="1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hard.</a:t>
            </a:r>
            <a:endParaRPr sz="3200">
              <a:latin typeface="Calibri"/>
              <a:cs typeface="Calibri"/>
            </a:endParaRPr>
          </a:p>
          <a:p>
            <a:pPr marL="3217545" marR="3209290" indent="580390">
              <a:lnSpc>
                <a:spcPct val="120000"/>
              </a:lnSpc>
              <a:spcBef>
                <a:spcPts val="45"/>
              </a:spcBef>
            </a:pPr>
            <a:r>
              <a:rPr dirty="0" sz="2400" b="1">
                <a:latin typeface="Calibri"/>
                <a:cs typeface="Calibri"/>
              </a:rPr>
              <a:t>***  </a:t>
            </a:r>
            <a:r>
              <a:rPr dirty="0" sz="2400" spc="-45" b="1">
                <a:latin typeface="Calibri"/>
                <a:cs typeface="Calibri"/>
              </a:rPr>
              <a:t>Now, </a:t>
            </a:r>
            <a:r>
              <a:rPr dirty="0" sz="2400" spc="-20" b="1">
                <a:latin typeface="Calibri"/>
                <a:cs typeface="Calibri"/>
              </a:rPr>
              <a:t>say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120650">
              <a:lnSpc>
                <a:spcPct val="100000"/>
              </a:lnSpc>
              <a:spcBef>
                <a:spcPts val="575"/>
              </a:spcBef>
            </a:pPr>
            <a:r>
              <a:rPr dirty="0" sz="2400" spc="-10" b="1">
                <a:latin typeface="Calibri"/>
                <a:cs typeface="Calibri"/>
              </a:rPr>
              <a:t>Serenity Quote </a:t>
            </a:r>
            <a:r>
              <a:rPr dirty="0" sz="2400" spc="-15" b="1">
                <a:latin typeface="Calibri"/>
                <a:cs typeface="Calibri"/>
              </a:rPr>
              <a:t>for </a:t>
            </a:r>
            <a:r>
              <a:rPr dirty="0" sz="2400" b="1">
                <a:latin typeface="Calibri"/>
                <a:cs typeface="Calibri"/>
              </a:rPr>
              <a:t>all </a:t>
            </a:r>
            <a:r>
              <a:rPr dirty="0" sz="2400" spc="-5" b="1">
                <a:latin typeface="Calibri"/>
                <a:cs typeface="Calibri"/>
              </a:rPr>
              <a:t>the </a:t>
            </a:r>
            <a:r>
              <a:rPr dirty="0" sz="2400" spc="-10" b="1">
                <a:latin typeface="Calibri"/>
                <a:cs typeface="Calibri"/>
              </a:rPr>
              <a:t>stressors that </a:t>
            </a:r>
            <a:r>
              <a:rPr dirty="0" sz="2400" spc="-15" b="1">
                <a:latin typeface="Calibri"/>
                <a:cs typeface="Calibri"/>
              </a:rPr>
              <a:t>we </a:t>
            </a:r>
            <a:r>
              <a:rPr dirty="0" sz="2400" b="1">
                <a:latin typeface="Calibri"/>
                <a:cs typeface="Calibri"/>
              </a:rPr>
              <a:t>don’t </a:t>
            </a:r>
            <a:r>
              <a:rPr dirty="0" sz="2400" spc="-20" b="1">
                <a:latin typeface="Calibri"/>
                <a:cs typeface="Calibri"/>
              </a:rPr>
              <a:t>have</a:t>
            </a:r>
            <a:r>
              <a:rPr dirty="0" sz="2400" spc="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control</a:t>
            </a:r>
            <a:endParaRPr sz="2400">
              <a:latin typeface="Calibri"/>
              <a:cs typeface="Calibri"/>
            </a:endParaRPr>
          </a:p>
          <a:p>
            <a:pPr marL="1696720">
              <a:lnSpc>
                <a:spcPct val="100000"/>
              </a:lnSpc>
              <a:tabLst>
                <a:tab pos="2454275" algn="l"/>
              </a:tabLst>
            </a:pPr>
            <a:r>
              <a:rPr dirty="0" sz="2400" spc="-50" b="1">
                <a:latin typeface="Calibri"/>
                <a:cs typeface="Calibri"/>
              </a:rPr>
              <a:t>over.	</a:t>
            </a:r>
            <a:r>
              <a:rPr dirty="0" sz="2400" spc="-15" b="1">
                <a:latin typeface="Calibri"/>
                <a:cs typeface="Calibri"/>
              </a:rPr>
              <a:t>Repeat </a:t>
            </a:r>
            <a:r>
              <a:rPr dirty="0" sz="2400" b="1">
                <a:latin typeface="Calibri"/>
                <a:cs typeface="Calibri"/>
              </a:rPr>
              <a:t>it </a:t>
            </a:r>
            <a:r>
              <a:rPr dirty="0" sz="2400" spc="-5" b="1">
                <a:latin typeface="Calibri"/>
                <a:cs typeface="Calibri"/>
              </a:rPr>
              <a:t>weekly </a:t>
            </a:r>
            <a:r>
              <a:rPr dirty="0" sz="2400" b="1">
                <a:latin typeface="Calibri"/>
                <a:cs typeface="Calibri"/>
              </a:rPr>
              <a:t>or </a:t>
            </a:r>
            <a:r>
              <a:rPr dirty="0" sz="2400" spc="-10" b="1">
                <a:latin typeface="Calibri"/>
                <a:cs typeface="Calibri"/>
              </a:rPr>
              <a:t>even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daily!</a:t>
            </a:r>
            <a:endParaRPr sz="24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575"/>
              </a:spcBef>
            </a:pPr>
            <a:r>
              <a:rPr dirty="0" sz="2400" b="1">
                <a:latin typeface="Calibri"/>
                <a:cs typeface="Calibri"/>
              </a:rPr>
              <a:t>***</a:t>
            </a:r>
            <a:endParaRPr sz="2400">
              <a:latin typeface="Calibri"/>
              <a:cs typeface="Calibri"/>
            </a:endParaRPr>
          </a:p>
          <a:p>
            <a:pPr algn="ctr" marL="131445" marR="123189">
              <a:lnSpc>
                <a:spcPct val="100000"/>
              </a:lnSpc>
              <a:spcBef>
                <a:spcPts val="580"/>
              </a:spcBef>
            </a:pPr>
            <a:r>
              <a:rPr dirty="0" sz="2400" spc="-5" b="1">
                <a:latin typeface="Calibri"/>
                <a:cs typeface="Calibri"/>
              </a:rPr>
              <a:t>And </a:t>
            </a:r>
            <a:r>
              <a:rPr dirty="0" sz="2400" spc="-10" b="1">
                <a:latin typeface="Calibri"/>
                <a:cs typeface="Calibri"/>
              </a:rPr>
              <a:t>last </a:t>
            </a:r>
            <a:r>
              <a:rPr dirty="0" sz="2400" b="1">
                <a:latin typeface="Calibri"/>
                <a:cs typeface="Calibri"/>
              </a:rPr>
              <a:t>but not </a:t>
            </a:r>
            <a:r>
              <a:rPr dirty="0" sz="2400" spc="-10" b="1">
                <a:latin typeface="Calibri"/>
                <a:cs typeface="Calibri"/>
              </a:rPr>
              <a:t>least, </a:t>
            </a:r>
            <a:r>
              <a:rPr dirty="0" sz="2400" spc="-20" b="1">
                <a:latin typeface="Calibri"/>
                <a:cs typeface="Calibri"/>
              </a:rPr>
              <a:t>let’s </a:t>
            </a:r>
            <a:r>
              <a:rPr dirty="0" sz="2400" spc="-10" b="1">
                <a:latin typeface="Calibri"/>
                <a:cs typeface="Calibri"/>
              </a:rPr>
              <a:t>dive </a:t>
            </a:r>
            <a:r>
              <a:rPr dirty="0" sz="2400" spc="-15" b="1">
                <a:latin typeface="Calibri"/>
                <a:cs typeface="Calibri"/>
              </a:rPr>
              <a:t>into </a:t>
            </a:r>
            <a:r>
              <a:rPr dirty="0" sz="2400" spc="-5" b="1">
                <a:latin typeface="Calibri"/>
                <a:cs typeface="Calibri"/>
              </a:rPr>
              <a:t>self-care, because </a:t>
            </a:r>
            <a:r>
              <a:rPr dirty="0" sz="2400" spc="-15" b="1">
                <a:latin typeface="Calibri"/>
                <a:cs typeface="Calibri"/>
              </a:rPr>
              <a:t>we </a:t>
            </a:r>
            <a:r>
              <a:rPr dirty="0" sz="2400" spc="-5" b="1">
                <a:latin typeface="Calibri"/>
                <a:cs typeface="Calibri"/>
              </a:rPr>
              <a:t>DO  </a:t>
            </a:r>
            <a:r>
              <a:rPr dirty="0" sz="2400" spc="-15" b="1">
                <a:latin typeface="Calibri"/>
                <a:cs typeface="Calibri"/>
              </a:rPr>
              <a:t>have </a:t>
            </a:r>
            <a:r>
              <a:rPr dirty="0" sz="2400" spc="-10" b="1">
                <a:latin typeface="Calibri"/>
                <a:cs typeface="Calibri"/>
              </a:rPr>
              <a:t>control over </a:t>
            </a:r>
            <a:r>
              <a:rPr dirty="0" sz="2400" b="1">
                <a:latin typeface="Calibri"/>
                <a:cs typeface="Calibri"/>
              </a:rPr>
              <a:t>how </a:t>
            </a:r>
            <a:r>
              <a:rPr dirty="0" sz="2400" spc="-15" b="1">
                <a:latin typeface="Calibri"/>
                <a:cs typeface="Calibri"/>
              </a:rPr>
              <a:t>we </a:t>
            </a:r>
            <a:r>
              <a:rPr dirty="0" sz="2400" spc="-25" b="1">
                <a:latin typeface="Calibri"/>
                <a:cs typeface="Calibri"/>
              </a:rPr>
              <a:t>take </a:t>
            </a:r>
            <a:r>
              <a:rPr dirty="0" sz="2400" spc="-10" b="1">
                <a:latin typeface="Calibri"/>
                <a:cs typeface="Calibri"/>
              </a:rPr>
              <a:t>care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5" b="1">
                <a:latin typeface="Calibri"/>
                <a:cs typeface="Calibri"/>
              </a:rPr>
              <a:t>ourselves! </a:t>
            </a:r>
            <a:r>
              <a:rPr dirty="0" sz="2400" b="1">
                <a:latin typeface="Calibri"/>
                <a:cs typeface="Calibri"/>
              </a:rPr>
              <a:t>And </a:t>
            </a:r>
            <a:r>
              <a:rPr dirty="0" sz="2400" spc="-20" b="1">
                <a:latin typeface="Calibri"/>
                <a:cs typeface="Calibri"/>
              </a:rPr>
              <a:t>what’s  </a:t>
            </a:r>
            <a:r>
              <a:rPr dirty="0" sz="2400" spc="-10" b="1">
                <a:latin typeface="Calibri"/>
                <a:cs typeface="Calibri"/>
              </a:rPr>
              <a:t>more, </a:t>
            </a:r>
            <a:r>
              <a:rPr dirty="0" sz="2400" spc="-15" b="1">
                <a:latin typeface="Calibri"/>
                <a:cs typeface="Calibri"/>
              </a:rPr>
              <a:t>we </a:t>
            </a:r>
            <a:r>
              <a:rPr dirty="0" sz="2400" spc="-5" b="1">
                <a:latin typeface="Calibri"/>
                <a:cs typeface="Calibri"/>
              </a:rPr>
              <a:t>can </a:t>
            </a:r>
            <a:r>
              <a:rPr dirty="0" sz="2400" spc="-20" b="1">
                <a:latin typeface="Calibri"/>
                <a:cs typeface="Calibri"/>
              </a:rPr>
              <a:t>make </a:t>
            </a:r>
            <a:r>
              <a:rPr dirty="0" sz="2400" spc="-5" b="1">
                <a:latin typeface="Calibri"/>
                <a:cs typeface="Calibri"/>
              </a:rPr>
              <a:t>ourselves </a:t>
            </a:r>
            <a:r>
              <a:rPr dirty="0" sz="2400" spc="-10" b="1">
                <a:latin typeface="Calibri"/>
                <a:cs typeface="Calibri"/>
              </a:rPr>
              <a:t>feel </a:t>
            </a:r>
            <a:r>
              <a:rPr dirty="0" sz="2400" spc="-40" b="1">
                <a:latin typeface="Calibri"/>
                <a:cs typeface="Calibri"/>
              </a:rPr>
              <a:t>better, </a:t>
            </a:r>
            <a:r>
              <a:rPr dirty="0" sz="2400" spc="-10" b="1">
                <a:latin typeface="Calibri"/>
                <a:cs typeface="Calibri"/>
              </a:rPr>
              <a:t>right </a:t>
            </a:r>
            <a:r>
              <a:rPr dirty="0" sz="2400" spc="-5" b="1">
                <a:latin typeface="Calibri"/>
                <a:cs typeface="Calibri"/>
              </a:rPr>
              <a:t>alongside  making </a:t>
            </a:r>
            <a:r>
              <a:rPr dirty="0" sz="2400" b="1">
                <a:latin typeface="Calibri"/>
                <a:cs typeface="Calibri"/>
              </a:rPr>
              <a:t>our </a:t>
            </a:r>
            <a:r>
              <a:rPr dirty="0" sz="2400" spc="-10" b="1">
                <a:latin typeface="Calibri"/>
                <a:cs typeface="Calibri"/>
              </a:rPr>
              <a:t>children </a:t>
            </a:r>
            <a:r>
              <a:rPr dirty="0" sz="2400" spc="-15" b="1">
                <a:latin typeface="Calibri"/>
                <a:cs typeface="Calibri"/>
              </a:rPr>
              <a:t>feel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better!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11665" y="6028131"/>
            <a:ext cx="1473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(Niebuhr,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1932)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35568" y="1537716"/>
            <a:ext cx="3039110" cy="4231005"/>
          </a:xfrm>
          <a:custGeom>
            <a:avLst/>
            <a:gdLst/>
            <a:ahLst/>
            <a:cxnLst/>
            <a:rect l="l" t="t" r="r" b="b"/>
            <a:pathLst>
              <a:path w="3039109" h="4231005">
                <a:moveTo>
                  <a:pt x="3000755" y="0"/>
                </a:moveTo>
                <a:lnTo>
                  <a:pt x="38100" y="0"/>
                </a:ln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0" y="4192524"/>
                </a:lnTo>
                <a:lnTo>
                  <a:pt x="2988" y="4207355"/>
                </a:lnTo>
                <a:lnTo>
                  <a:pt x="11144" y="4219465"/>
                </a:lnTo>
                <a:lnTo>
                  <a:pt x="23252" y="4227630"/>
                </a:lnTo>
                <a:lnTo>
                  <a:pt x="38100" y="4230624"/>
                </a:lnTo>
                <a:lnTo>
                  <a:pt x="3000755" y="4230624"/>
                </a:lnTo>
                <a:lnTo>
                  <a:pt x="3015603" y="4227630"/>
                </a:lnTo>
                <a:lnTo>
                  <a:pt x="3027711" y="4219465"/>
                </a:lnTo>
                <a:lnTo>
                  <a:pt x="3028749" y="4217924"/>
                </a:lnTo>
                <a:lnTo>
                  <a:pt x="38100" y="4217924"/>
                </a:lnTo>
                <a:lnTo>
                  <a:pt x="28237" y="4215926"/>
                </a:lnTo>
                <a:lnTo>
                  <a:pt x="20161" y="4210481"/>
                </a:lnTo>
                <a:lnTo>
                  <a:pt x="14704" y="4202407"/>
                </a:lnTo>
                <a:lnTo>
                  <a:pt x="12700" y="4192524"/>
                </a:lnTo>
                <a:lnTo>
                  <a:pt x="12700" y="38100"/>
                </a:lnTo>
                <a:lnTo>
                  <a:pt x="14704" y="28237"/>
                </a:lnTo>
                <a:lnTo>
                  <a:pt x="20161" y="20161"/>
                </a:lnTo>
                <a:lnTo>
                  <a:pt x="28237" y="14704"/>
                </a:lnTo>
                <a:lnTo>
                  <a:pt x="38100" y="12700"/>
                </a:lnTo>
                <a:lnTo>
                  <a:pt x="3028759" y="12700"/>
                </a:lnTo>
                <a:lnTo>
                  <a:pt x="3027711" y="11144"/>
                </a:lnTo>
                <a:lnTo>
                  <a:pt x="3015603" y="2988"/>
                </a:lnTo>
                <a:lnTo>
                  <a:pt x="3000755" y="0"/>
                </a:lnTo>
                <a:close/>
              </a:path>
              <a:path w="3039109" h="4231005">
                <a:moveTo>
                  <a:pt x="3028759" y="12700"/>
                </a:moveTo>
                <a:lnTo>
                  <a:pt x="3000755" y="12700"/>
                </a:lnTo>
                <a:lnTo>
                  <a:pt x="3010618" y="14704"/>
                </a:lnTo>
                <a:lnTo>
                  <a:pt x="3018694" y="20161"/>
                </a:lnTo>
                <a:lnTo>
                  <a:pt x="3024151" y="28237"/>
                </a:lnTo>
                <a:lnTo>
                  <a:pt x="3026155" y="38100"/>
                </a:lnTo>
                <a:lnTo>
                  <a:pt x="3026155" y="4192524"/>
                </a:lnTo>
                <a:lnTo>
                  <a:pt x="3024151" y="4202407"/>
                </a:lnTo>
                <a:lnTo>
                  <a:pt x="3018694" y="4210481"/>
                </a:lnTo>
                <a:lnTo>
                  <a:pt x="3010618" y="4215926"/>
                </a:lnTo>
                <a:lnTo>
                  <a:pt x="3000755" y="4217924"/>
                </a:lnTo>
                <a:lnTo>
                  <a:pt x="3028749" y="4217924"/>
                </a:lnTo>
                <a:lnTo>
                  <a:pt x="3035867" y="4207355"/>
                </a:lnTo>
                <a:lnTo>
                  <a:pt x="3038855" y="4192524"/>
                </a:lnTo>
                <a:lnTo>
                  <a:pt x="3038855" y="38100"/>
                </a:lnTo>
                <a:lnTo>
                  <a:pt x="3035867" y="23252"/>
                </a:lnTo>
                <a:lnTo>
                  <a:pt x="3028759" y="12700"/>
                </a:lnTo>
                <a:close/>
              </a:path>
              <a:path w="3039109" h="4231005">
                <a:moveTo>
                  <a:pt x="3007740" y="25400"/>
                </a:moveTo>
                <a:lnTo>
                  <a:pt x="31114" y="25400"/>
                </a:lnTo>
                <a:lnTo>
                  <a:pt x="25400" y="31114"/>
                </a:lnTo>
                <a:lnTo>
                  <a:pt x="25400" y="4199534"/>
                </a:lnTo>
                <a:lnTo>
                  <a:pt x="31114" y="4205224"/>
                </a:lnTo>
                <a:lnTo>
                  <a:pt x="3007740" y="4205224"/>
                </a:lnTo>
                <a:lnTo>
                  <a:pt x="3013455" y="4199534"/>
                </a:lnTo>
                <a:lnTo>
                  <a:pt x="3013455" y="4179824"/>
                </a:lnTo>
                <a:lnTo>
                  <a:pt x="50800" y="4179824"/>
                </a:lnTo>
                <a:lnTo>
                  <a:pt x="50800" y="50800"/>
                </a:lnTo>
                <a:lnTo>
                  <a:pt x="3013455" y="50800"/>
                </a:lnTo>
                <a:lnTo>
                  <a:pt x="3013455" y="31114"/>
                </a:lnTo>
                <a:lnTo>
                  <a:pt x="3007740" y="25400"/>
                </a:lnTo>
                <a:close/>
              </a:path>
              <a:path w="3039109" h="4231005">
                <a:moveTo>
                  <a:pt x="3013455" y="50800"/>
                </a:moveTo>
                <a:lnTo>
                  <a:pt x="2988055" y="50800"/>
                </a:lnTo>
                <a:lnTo>
                  <a:pt x="2988055" y="4179824"/>
                </a:lnTo>
                <a:lnTo>
                  <a:pt x="3013455" y="4179824"/>
                </a:lnTo>
                <a:lnTo>
                  <a:pt x="3013455" y="50800"/>
                </a:lnTo>
                <a:close/>
              </a:path>
              <a:path w="3039109" h="4231005">
                <a:moveTo>
                  <a:pt x="2975355" y="63500"/>
                </a:moveTo>
                <a:lnTo>
                  <a:pt x="63500" y="63500"/>
                </a:lnTo>
                <a:lnTo>
                  <a:pt x="63500" y="4167124"/>
                </a:lnTo>
                <a:lnTo>
                  <a:pt x="2975355" y="4167124"/>
                </a:lnTo>
                <a:lnTo>
                  <a:pt x="2975355" y="4154424"/>
                </a:lnTo>
                <a:lnTo>
                  <a:pt x="76200" y="4154424"/>
                </a:lnTo>
                <a:lnTo>
                  <a:pt x="76200" y="76200"/>
                </a:lnTo>
                <a:lnTo>
                  <a:pt x="2975355" y="76200"/>
                </a:lnTo>
                <a:lnTo>
                  <a:pt x="2975355" y="63500"/>
                </a:lnTo>
                <a:close/>
              </a:path>
              <a:path w="3039109" h="4231005">
                <a:moveTo>
                  <a:pt x="2975355" y="76200"/>
                </a:moveTo>
                <a:lnTo>
                  <a:pt x="2962655" y="76200"/>
                </a:lnTo>
                <a:lnTo>
                  <a:pt x="2962655" y="4154424"/>
                </a:lnTo>
                <a:lnTo>
                  <a:pt x="2975355" y="4154424"/>
                </a:lnTo>
                <a:lnTo>
                  <a:pt x="2975355" y="76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017254" y="1596644"/>
            <a:ext cx="2478405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" marR="26670" indent="46482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7D39"/>
                </a:solidFill>
                <a:latin typeface="Algerian"/>
                <a:cs typeface="Algerian"/>
              </a:rPr>
              <a:t>Grant me  </a:t>
            </a:r>
            <a:r>
              <a:rPr dirty="0" sz="2400">
                <a:solidFill>
                  <a:srgbClr val="007D39"/>
                </a:solidFill>
                <a:latin typeface="Algerian"/>
                <a:cs typeface="Algerian"/>
              </a:rPr>
              <a:t>the </a:t>
            </a:r>
            <a:r>
              <a:rPr dirty="0" sz="2400" b="1">
                <a:solidFill>
                  <a:srgbClr val="007D39"/>
                </a:solidFill>
                <a:latin typeface="Algerian"/>
                <a:cs typeface="Algerian"/>
              </a:rPr>
              <a:t>serenity</a:t>
            </a:r>
            <a:r>
              <a:rPr dirty="0" sz="2400">
                <a:solidFill>
                  <a:srgbClr val="007D39"/>
                </a:solidFill>
                <a:latin typeface="Algerian"/>
                <a:cs typeface="Algerian"/>
              </a:rPr>
              <a:t>.  To </a:t>
            </a:r>
            <a:r>
              <a:rPr dirty="0" sz="2400" spc="-5">
                <a:solidFill>
                  <a:srgbClr val="007D39"/>
                </a:solidFill>
                <a:latin typeface="Algerian"/>
                <a:cs typeface="Algerian"/>
              </a:rPr>
              <a:t>accept </a:t>
            </a:r>
            <a:r>
              <a:rPr dirty="0" sz="2400">
                <a:solidFill>
                  <a:srgbClr val="007D39"/>
                </a:solidFill>
                <a:latin typeface="Algerian"/>
                <a:cs typeface="Algerian"/>
              </a:rPr>
              <a:t>the  </a:t>
            </a:r>
            <a:r>
              <a:rPr dirty="0" sz="2400" spc="-5">
                <a:solidFill>
                  <a:srgbClr val="007D39"/>
                </a:solidFill>
                <a:latin typeface="Algerian"/>
                <a:cs typeface="Algerian"/>
              </a:rPr>
              <a:t>things </a:t>
            </a:r>
            <a:r>
              <a:rPr dirty="0" sz="2400">
                <a:solidFill>
                  <a:srgbClr val="007D39"/>
                </a:solidFill>
                <a:latin typeface="Algerian"/>
                <a:cs typeface="Algerian"/>
              </a:rPr>
              <a:t>I</a:t>
            </a:r>
            <a:r>
              <a:rPr dirty="0" sz="2400" spc="-50">
                <a:solidFill>
                  <a:srgbClr val="007D39"/>
                </a:solidFill>
                <a:latin typeface="Algerian"/>
                <a:cs typeface="Algerian"/>
              </a:rPr>
              <a:t> </a:t>
            </a:r>
            <a:r>
              <a:rPr dirty="0" sz="2400" spc="-5">
                <a:solidFill>
                  <a:srgbClr val="007D39"/>
                </a:solidFill>
                <a:latin typeface="Algerian"/>
                <a:cs typeface="Algerian"/>
              </a:rPr>
              <a:t>cannot</a:t>
            </a:r>
            <a:endParaRPr sz="2400">
              <a:latin typeface="Algerian"/>
              <a:cs typeface="Algerian"/>
            </a:endParaRPr>
          </a:p>
          <a:p>
            <a:pPr marL="609600">
              <a:lnSpc>
                <a:spcPct val="100000"/>
              </a:lnSpc>
            </a:pPr>
            <a:r>
              <a:rPr dirty="0" sz="2400" spc="-5">
                <a:solidFill>
                  <a:srgbClr val="007D39"/>
                </a:solidFill>
                <a:latin typeface="Algerian"/>
                <a:cs typeface="Algerian"/>
              </a:rPr>
              <a:t>change,</a:t>
            </a:r>
            <a:endParaRPr sz="2400">
              <a:latin typeface="Algerian"/>
              <a:cs typeface="Algerian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400">
                <a:solidFill>
                  <a:srgbClr val="007D39"/>
                </a:solidFill>
                <a:latin typeface="Algerian"/>
                <a:cs typeface="Algerian"/>
              </a:rPr>
              <a:t>The </a:t>
            </a:r>
            <a:r>
              <a:rPr dirty="0" sz="2400" spc="-5">
                <a:solidFill>
                  <a:srgbClr val="007D39"/>
                </a:solidFill>
                <a:latin typeface="Algerian"/>
                <a:cs typeface="Algerian"/>
              </a:rPr>
              <a:t>courage</a:t>
            </a:r>
            <a:r>
              <a:rPr dirty="0" sz="2400" spc="-80">
                <a:solidFill>
                  <a:srgbClr val="007D39"/>
                </a:solidFill>
                <a:latin typeface="Algerian"/>
                <a:cs typeface="Algerian"/>
              </a:rPr>
              <a:t> </a:t>
            </a:r>
            <a:r>
              <a:rPr dirty="0" sz="2400">
                <a:solidFill>
                  <a:srgbClr val="007D39"/>
                </a:solidFill>
                <a:latin typeface="Algerian"/>
                <a:cs typeface="Algerian"/>
              </a:rPr>
              <a:t>to  </a:t>
            </a:r>
            <a:r>
              <a:rPr dirty="0" sz="2400" spc="-5">
                <a:solidFill>
                  <a:srgbClr val="007D39"/>
                </a:solidFill>
                <a:latin typeface="Algerian"/>
                <a:cs typeface="Algerian"/>
              </a:rPr>
              <a:t>change </a:t>
            </a:r>
            <a:r>
              <a:rPr dirty="0" sz="2400">
                <a:solidFill>
                  <a:srgbClr val="007D39"/>
                </a:solidFill>
                <a:latin typeface="Algerian"/>
                <a:cs typeface="Algerian"/>
              </a:rPr>
              <a:t>the  </a:t>
            </a:r>
            <a:r>
              <a:rPr dirty="0" sz="2400" spc="-5">
                <a:solidFill>
                  <a:srgbClr val="007D39"/>
                </a:solidFill>
                <a:latin typeface="Algerian"/>
                <a:cs typeface="Algerian"/>
              </a:rPr>
              <a:t>things </a:t>
            </a:r>
            <a:r>
              <a:rPr dirty="0" sz="2400">
                <a:solidFill>
                  <a:srgbClr val="007D39"/>
                </a:solidFill>
                <a:latin typeface="Algerian"/>
                <a:cs typeface="Algerian"/>
              </a:rPr>
              <a:t>I </a:t>
            </a:r>
            <a:r>
              <a:rPr dirty="0" sz="2400" spc="-5">
                <a:solidFill>
                  <a:srgbClr val="007D39"/>
                </a:solidFill>
                <a:latin typeface="Algerian"/>
                <a:cs typeface="Algerian"/>
              </a:rPr>
              <a:t>can,  And </a:t>
            </a:r>
            <a:r>
              <a:rPr dirty="0" sz="2400">
                <a:solidFill>
                  <a:srgbClr val="007D39"/>
                </a:solidFill>
                <a:latin typeface="Algerian"/>
                <a:cs typeface="Algerian"/>
              </a:rPr>
              <a:t>the </a:t>
            </a:r>
            <a:r>
              <a:rPr dirty="0" sz="2400" spc="-5">
                <a:solidFill>
                  <a:srgbClr val="007D39"/>
                </a:solidFill>
                <a:latin typeface="Algerian"/>
                <a:cs typeface="Algerian"/>
              </a:rPr>
              <a:t>wisdom  </a:t>
            </a:r>
            <a:r>
              <a:rPr dirty="0" sz="2400">
                <a:solidFill>
                  <a:srgbClr val="007D39"/>
                </a:solidFill>
                <a:latin typeface="Algerian"/>
                <a:cs typeface="Algerian"/>
              </a:rPr>
              <a:t>to know the  </a:t>
            </a:r>
            <a:r>
              <a:rPr dirty="0" sz="2400" spc="-5">
                <a:solidFill>
                  <a:srgbClr val="007D39"/>
                </a:solidFill>
                <a:latin typeface="Algerian"/>
                <a:cs typeface="Algerian"/>
              </a:rPr>
              <a:t>difference.</a:t>
            </a:r>
            <a:endParaRPr sz="2400">
              <a:latin typeface="Algerian"/>
              <a:cs typeface="Algeri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66675" marR="57785">
              <a:lnSpc>
                <a:spcPct val="100000"/>
              </a:lnSpc>
              <a:spcBef>
                <a:spcPts val="105"/>
              </a:spcBef>
            </a:pPr>
            <a:r>
              <a:rPr dirty="0" spc="-140"/>
              <a:t>To </a:t>
            </a:r>
            <a:r>
              <a:rPr dirty="0" spc="-5"/>
              <a:t>combat </a:t>
            </a:r>
            <a:r>
              <a:rPr dirty="0"/>
              <a:t>all this </a:t>
            </a:r>
            <a:r>
              <a:rPr dirty="0" spc="-5"/>
              <a:t>CoVID chaos, </a:t>
            </a:r>
            <a:r>
              <a:rPr dirty="0" spc="-10"/>
              <a:t>we </a:t>
            </a:r>
            <a:r>
              <a:rPr dirty="0" spc="-55"/>
              <a:t>REALLY </a:t>
            </a:r>
            <a:r>
              <a:rPr dirty="0" spc="-5"/>
              <a:t>need </a:t>
            </a:r>
            <a:r>
              <a:rPr dirty="0" spc="-15"/>
              <a:t>to </a:t>
            </a:r>
            <a:r>
              <a:rPr dirty="0" spc="-30"/>
              <a:t>take  </a:t>
            </a:r>
            <a:r>
              <a:rPr dirty="0" spc="-20"/>
              <a:t>excellent </a:t>
            </a:r>
            <a:r>
              <a:rPr dirty="0" spc="-15"/>
              <a:t>care </a:t>
            </a:r>
            <a:r>
              <a:rPr dirty="0"/>
              <a:t>of </a:t>
            </a:r>
            <a:r>
              <a:rPr dirty="0" spc="-10"/>
              <a:t>ourselves!!!</a:t>
            </a:r>
          </a:p>
          <a:p>
            <a:pPr marL="8890">
              <a:lnSpc>
                <a:spcPct val="100000"/>
              </a:lnSpc>
              <a:spcBef>
                <a:spcPts val="45"/>
              </a:spcBef>
            </a:pPr>
            <a:endParaRPr sz="4100">
              <a:latin typeface="Times New Roman"/>
              <a:cs typeface="Times New Roman"/>
            </a:endParaRPr>
          </a:p>
          <a:p>
            <a:pPr algn="ctr" marL="21590" marR="5080">
              <a:lnSpc>
                <a:spcPct val="100000"/>
              </a:lnSpc>
            </a:pPr>
            <a:r>
              <a:rPr dirty="0" sz="3000" spc="30" b="0">
                <a:latin typeface="Calibri"/>
                <a:cs typeface="Calibri"/>
              </a:rPr>
              <a:t>“The </a:t>
            </a:r>
            <a:r>
              <a:rPr dirty="0" sz="3000" spc="-10" b="0">
                <a:latin typeface="Calibri"/>
                <a:cs typeface="Calibri"/>
              </a:rPr>
              <a:t>more </a:t>
            </a:r>
            <a:r>
              <a:rPr dirty="0" sz="3000" spc="-15" b="0">
                <a:latin typeface="Calibri"/>
                <a:cs typeface="Calibri"/>
              </a:rPr>
              <a:t>you </a:t>
            </a:r>
            <a:r>
              <a:rPr dirty="0" sz="3000" spc="-10" b="0">
                <a:latin typeface="Calibri"/>
                <a:cs typeface="Calibri"/>
              </a:rPr>
              <a:t>practice </a:t>
            </a:r>
            <a:r>
              <a:rPr dirty="0" sz="3000" spc="-5" b="0">
                <a:latin typeface="Calibri"/>
                <a:cs typeface="Calibri"/>
              </a:rPr>
              <a:t>taking </a:t>
            </a:r>
            <a:r>
              <a:rPr dirty="0" sz="3000" spc="-10" b="0">
                <a:latin typeface="Calibri"/>
                <a:cs typeface="Calibri"/>
              </a:rPr>
              <a:t>really </a:t>
            </a:r>
            <a:r>
              <a:rPr dirty="0" sz="3000" spc="-5" b="0">
                <a:latin typeface="Calibri"/>
                <a:cs typeface="Calibri"/>
              </a:rPr>
              <a:t>good </a:t>
            </a:r>
            <a:r>
              <a:rPr dirty="0" sz="3000" spc="-15" b="0">
                <a:latin typeface="Calibri"/>
                <a:cs typeface="Calibri"/>
              </a:rPr>
              <a:t>care </a:t>
            </a:r>
            <a:r>
              <a:rPr dirty="0" sz="3000" spc="-5" b="0">
                <a:latin typeface="Calibri"/>
                <a:cs typeface="Calibri"/>
              </a:rPr>
              <a:t>of </a:t>
            </a:r>
            <a:r>
              <a:rPr dirty="0" sz="3000" spc="-10" b="0">
                <a:latin typeface="Calibri"/>
                <a:cs typeface="Calibri"/>
              </a:rPr>
              <a:t>your </a:t>
            </a:r>
            <a:r>
              <a:rPr dirty="0" sz="3000" spc="-50" b="0">
                <a:latin typeface="Calibri"/>
                <a:cs typeface="Calibri"/>
              </a:rPr>
              <a:t>body,  </a:t>
            </a:r>
            <a:r>
              <a:rPr dirty="0" sz="3000" b="0">
                <a:latin typeface="Calibri"/>
                <a:cs typeface="Calibri"/>
              </a:rPr>
              <a:t>the </a:t>
            </a:r>
            <a:r>
              <a:rPr dirty="0" sz="3000" spc="-10" b="0">
                <a:latin typeface="Calibri"/>
                <a:cs typeface="Calibri"/>
              </a:rPr>
              <a:t>more </a:t>
            </a:r>
            <a:r>
              <a:rPr dirty="0" sz="3000" b="0">
                <a:latin typeface="Calibri"/>
                <a:cs typeface="Calibri"/>
              </a:rPr>
              <a:t>it </a:t>
            </a:r>
            <a:r>
              <a:rPr dirty="0" sz="3000" spc="-5" b="0">
                <a:latin typeface="Calibri"/>
                <a:cs typeface="Calibri"/>
              </a:rPr>
              <a:t>will </a:t>
            </a:r>
            <a:r>
              <a:rPr dirty="0" sz="3000" spc="-25" b="0">
                <a:latin typeface="Calibri"/>
                <a:cs typeface="Calibri"/>
              </a:rPr>
              <a:t>reward </a:t>
            </a:r>
            <a:r>
              <a:rPr dirty="0" sz="3000" spc="-20" b="0">
                <a:latin typeface="Calibri"/>
                <a:cs typeface="Calibri"/>
              </a:rPr>
              <a:t>you </a:t>
            </a:r>
            <a:r>
              <a:rPr dirty="0" sz="3000" b="0">
                <a:latin typeface="Calibri"/>
                <a:cs typeface="Calibri"/>
              </a:rPr>
              <a:t>with </a:t>
            </a:r>
            <a:r>
              <a:rPr dirty="0" sz="3000" spc="-10" b="0">
                <a:latin typeface="Calibri"/>
                <a:cs typeface="Calibri"/>
              </a:rPr>
              <a:t>good </a:t>
            </a:r>
            <a:r>
              <a:rPr dirty="0" sz="3000" spc="-5" b="0">
                <a:latin typeface="Calibri"/>
                <a:cs typeface="Calibri"/>
              </a:rPr>
              <a:t>health, </a:t>
            </a:r>
            <a:r>
              <a:rPr dirty="0" sz="3000" spc="-10" b="0">
                <a:latin typeface="Calibri"/>
                <a:cs typeface="Calibri"/>
              </a:rPr>
              <a:t>tons </a:t>
            </a:r>
            <a:r>
              <a:rPr dirty="0" sz="3000" spc="-5" b="0">
                <a:latin typeface="Calibri"/>
                <a:cs typeface="Calibri"/>
              </a:rPr>
              <a:t>of </a:t>
            </a:r>
            <a:r>
              <a:rPr dirty="0" sz="3000" spc="-30" b="0">
                <a:latin typeface="Calibri"/>
                <a:cs typeface="Calibri"/>
              </a:rPr>
              <a:t>clarity,  </a:t>
            </a:r>
            <a:r>
              <a:rPr dirty="0" sz="3000" spc="-40" b="0">
                <a:latin typeface="Calibri"/>
                <a:cs typeface="Calibri"/>
              </a:rPr>
              <a:t>energy, </a:t>
            </a:r>
            <a:r>
              <a:rPr dirty="0" sz="3000" b="0">
                <a:latin typeface="Calibri"/>
                <a:cs typeface="Calibri"/>
              </a:rPr>
              <a:t>and the </a:t>
            </a:r>
            <a:r>
              <a:rPr dirty="0" sz="3000" spc="-5" b="0">
                <a:latin typeface="Calibri"/>
                <a:cs typeface="Calibri"/>
              </a:rPr>
              <a:t>ability </a:t>
            </a:r>
            <a:r>
              <a:rPr dirty="0" sz="3000" spc="-10" b="0">
                <a:latin typeface="Calibri"/>
                <a:cs typeface="Calibri"/>
              </a:rPr>
              <a:t>to experience </a:t>
            </a:r>
            <a:r>
              <a:rPr dirty="0" sz="3000" b="0">
                <a:latin typeface="Calibri"/>
                <a:cs typeface="Calibri"/>
              </a:rPr>
              <a:t>all the </a:t>
            </a:r>
            <a:r>
              <a:rPr dirty="0" sz="3000" spc="-10" b="0">
                <a:latin typeface="Calibri"/>
                <a:cs typeface="Calibri"/>
              </a:rPr>
              <a:t>good </a:t>
            </a:r>
            <a:r>
              <a:rPr dirty="0" sz="3000" spc="-5" b="0">
                <a:latin typeface="Calibri"/>
                <a:cs typeface="Calibri"/>
              </a:rPr>
              <a:t>that </a:t>
            </a:r>
            <a:r>
              <a:rPr dirty="0" sz="3000" spc="-25" b="0">
                <a:latin typeface="Calibri"/>
                <a:cs typeface="Calibri"/>
              </a:rPr>
              <a:t>life </a:t>
            </a:r>
            <a:r>
              <a:rPr dirty="0" sz="3000" spc="-5" b="0">
                <a:latin typeface="Calibri"/>
                <a:cs typeface="Calibri"/>
              </a:rPr>
              <a:t>has  </a:t>
            </a:r>
            <a:r>
              <a:rPr dirty="0" sz="3000" spc="-15" b="0">
                <a:latin typeface="Calibri"/>
                <a:cs typeface="Calibri"/>
              </a:rPr>
              <a:t>to </a:t>
            </a:r>
            <a:r>
              <a:rPr dirty="0" sz="3000" spc="-25" b="0">
                <a:latin typeface="Calibri"/>
                <a:cs typeface="Calibri"/>
              </a:rPr>
              <a:t>offer for </a:t>
            </a:r>
            <a:r>
              <a:rPr dirty="0" sz="3000" spc="-20" b="0">
                <a:latin typeface="Calibri"/>
                <a:cs typeface="Calibri"/>
              </a:rPr>
              <a:t>years </a:t>
            </a:r>
            <a:r>
              <a:rPr dirty="0" sz="3000" spc="-15" b="0">
                <a:latin typeface="Calibri"/>
                <a:cs typeface="Calibri"/>
              </a:rPr>
              <a:t>to </a:t>
            </a:r>
            <a:r>
              <a:rPr dirty="0" sz="3000" spc="-10" b="0">
                <a:latin typeface="Calibri"/>
                <a:cs typeface="Calibri"/>
              </a:rPr>
              <a:t>come!” </a:t>
            </a:r>
            <a:r>
              <a:rPr dirty="0" sz="3000" spc="-15" b="0">
                <a:latin typeface="Calibri"/>
                <a:cs typeface="Calibri"/>
              </a:rPr>
              <a:t>(Pan,</a:t>
            </a:r>
            <a:r>
              <a:rPr dirty="0" sz="3000" spc="20" b="0">
                <a:latin typeface="Calibri"/>
                <a:cs typeface="Calibri"/>
              </a:rPr>
              <a:t> </a:t>
            </a:r>
            <a:r>
              <a:rPr dirty="0" sz="3000" spc="-5" b="0">
                <a:latin typeface="Calibri"/>
                <a:cs typeface="Calibri"/>
              </a:rPr>
              <a:t>2015).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" y="0"/>
            <a:ext cx="12173711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0479" y="1035811"/>
            <a:ext cx="115023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/>
              <a:t>Why </a:t>
            </a:r>
            <a:r>
              <a:rPr dirty="0" sz="4000" spc="-70"/>
              <a:t>We </a:t>
            </a:r>
            <a:r>
              <a:rPr dirty="0" sz="4000" spc="-10"/>
              <a:t>Need Self-Care </a:t>
            </a:r>
            <a:r>
              <a:rPr dirty="0" sz="4000" spc="-90"/>
              <a:t>Today </a:t>
            </a:r>
            <a:r>
              <a:rPr dirty="0" sz="4000" spc="-20"/>
              <a:t>More </a:t>
            </a:r>
            <a:r>
              <a:rPr dirty="0" sz="4000" spc="-10"/>
              <a:t>Than </a:t>
            </a:r>
            <a:r>
              <a:rPr dirty="0" sz="4000" spc="-40"/>
              <a:t>Ever</a:t>
            </a:r>
            <a:r>
              <a:rPr dirty="0" sz="4000" spc="254"/>
              <a:t> </a:t>
            </a:r>
            <a:r>
              <a:rPr dirty="0" sz="4000" spc="-25"/>
              <a:t>Before!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057" y="2369642"/>
            <a:ext cx="4705985" cy="3928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3175">
              <a:lnSpc>
                <a:spcPct val="100000"/>
              </a:lnSpc>
              <a:spcBef>
                <a:spcPts val="105"/>
              </a:spcBef>
            </a:pPr>
            <a:r>
              <a:rPr dirty="0" sz="3200" spc="-20" b="1">
                <a:latin typeface="Calibri"/>
                <a:cs typeface="Calibri"/>
              </a:rPr>
              <a:t>Basically, </a:t>
            </a:r>
            <a:r>
              <a:rPr dirty="0" sz="3200" spc="-10" b="1">
                <a:latin typeface="Calibri"/>
                <a:cs typeface="Calibri"/>
              </a:rPr>
              <a:t>self-care </a:t>
            </a:r>
            <a:r>
              <a:rPr dirty="0" sz="3200" b="1">
                <a:latin typeface="Calibri"/>
                <a:cs typeface="Calibri"/>
              </a:rPr>
              <a:t>is  </a:t>
            </a:r>
            <a:r>
              <a:rPr dirty="0" sz="3200" spc="-5" b="1">
                <a:latin typeface="Calibri"/>
                <a:cs typeface="Calibri"/>
              </a:rPr>
              <a:t>important because </a:t>
            </a:r>
            <a:r>
              <a:rPr dirty="0" sz="3200" b="1">
                <a:latin typeface="Calibri"/>
                <a:cs typeface="Calibri"/>
              </a:rPr>
              <a:t>it</a:t>
            </a:r>
            <a:r>
              <a:rPr dirty="0" sz="3200" spc="-110" b="1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makes  </a:t>
            </a:r>
            <a:r>
              <a:rPr dirty="0" sz="3200" spc="-15" b="1">
                <a:latin typeface="Calibri"/>
                <a:cs typeface="Calibri"/>
              </a:rPr>
              <a:t>you </a:t>
            </a:r>
            <a:r>
              <a:rPr dirty="0" sz="3200" spc="-20" b="1">
                <a:latin typeface="Calibri"/>
                <a:cs typeface="Calibri"/>
              </a:rPr>
              <a:t>feel better </a:t>
            </a:r>
            <a:r>
              <a:rPr dirty="0" sz="3200" b="1">
                <a:latin typeface="Calibri"/>
                <a:cs typeface="Calibri"/>
              </a:rPr>
              <a:t>and </a:t>
            </a:r>
            <a:r>
              <a:rPr dirty="0" sz="3200" spc="-15" b="1">
                <a:latin typeface="Calibri"/>
                <a:cs typeface="Calibri"/>
              </a:rPr>
              <a:t>extends  </a:t>
            </a:r>
            <a:r>
              <a:rPr dirty="0" sz="3200" spc="-10" b="1">
                <a:latin typeface="Calibri"/>
                <a:cs typeface="Calibri"/>
              </a:rPr>
              <a:t>your </a:t>
            </a:r>
            <a:r>
              <a:rPr dirty="0" sz="3200" spc="-15" b="1">
                <a:latin typeface="Calibri"/>
                <a:cs typeface="Calibri"/>
              </a:rPr>
              <a:t>life! </a:t>
            </a:r>
            <a:r>
              <a:rPr dirty="0" sz="3200" spc="-10" b="1">
                <a:latin typeface="Calibri"/>
                <a:cs typeface="Calibri"/>
              </a:rPr>
              <a:t>Self-care </a:t>
            </a:r>
            <a:r>
              <a:rPr dirty="0" sz="3200" b="1">
                <a:latin typeface="Calibri"/>
                <a:cs typeface="Calibri"/>
              </a:rPr>
              <a:t>supports  </a:t>
            </a:r>
            <a:r>
              <a:rPr dirty="0" sz="3200" spc="-15" b="1">
                <a:latin typeface="Calibri"/>
                <a:cs typeface="Calibri"/>
              </a:rPr>
              <a:t>physical/mental </a:t>
            </a:r>
            <a:r>
              <a:rPr dirty="0" sz="3200" b="1">
                <a:latin typeface="Calibri"/>
                <a:cs typeface="Calibri"/>
              </a:rPr>
              <a:t>health and  it </a:t>
            </a:r>
            <a:r>
              <a:rPr dirty="0" sz="3200" spc="-10" b="1">
                <a:latin typeface="Calibri"/>
                <a:cs typeface="Calibri"/>
              </a:rPr>
              <a:t>treats </a:t>
            </a:r>
            <a:r>
              <a:rPr dirty="0" sz="3200" spc="-15" b="1">
                <a:latin typeface="Calibri"/>
                <a:cs typeface="Calibri"/>
              </a:rPr>
              <a:t>physical/mental  </a:t>
            </a:r>
            <a:r>
              <a:rPr dirty="0" sz="3200" b="1">
                <a:latin typeface="Calibri"/>
                <a:cs typeface="Calibri"/>
              </a:rPr>
              <a:t>health </a:t>
            </a:r>
            <a:r>
              <a:rPr dirty="0" sz="3200" spc="-10" b="1">
                <a:latin typeface="Calibri"/>
                <a:cs typeface="Calibri"/>
              </a:rPr>
              <a:t>disorders (Harvard  </a:t>
            </a:r>
            <a:r>
              <a:rPr dirty="0" sz="3200" b="1">
                <a:latin typeface="Calibri"/>
                <a:cs typeface="Calibri"/>
              </a:rPr>
              <a:t>Health Publishing,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2017).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" y="0"/>
            <a:ext cx="12173711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2373" y="1096772"/>
            <a:ext cx="65519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So </a:t>
            </a:r>
            <a:r>
              <a:rPr dirty="0" sz="4000" spc="-35"/>
              <a:t>Why </a:t>
            </a:r>
            <a:r>
              <a:rPr dirty="0" sz="4000" spc="-5"/>
              <a:t>is </a:t>
            </a:r>
            <a:r>
              <a:rPr dirty="0" sz="4000" spc="-10"/>
              <a:t>Self-Care</a:t>
            </a:r>
            <a:r>
              <a:rPr dirty="0" sz="4000" spc="-5"/>
              <a:t> </a:t>
            </a:r>
            <a:r>
              <a:rPr dirty="0" sz="4000" spc="-10"/>
              <a:t>Important?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6202679" y="2365248"/>
            <a:ext cx="5265420" cy="3994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66688" y="2429255"/>
            <a:ext cx="5087112" cy="3816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47638" y="2410205"/>
            <a:ext cx="5125720" cy="3854450"/>
          </a:xfrm>
          <a:custGeom>
            <a:avLst/>
            <a:gdLst/>
            <a:ahLst/>
            <a:cxnLst/>
            <a:rect l="l" t="t" r="r" b="b"/>
            <a:pathLst>
              <a:path w="5125720" h="3854450">
                <a:moveTo>
                  <a:pt x="0" y="3854196"/>
                </a:moveTo>
                <a:lnTo>
                  <a:pt x="5125212" y="3854196"/>
                </a:lnTo>
                <a:lnTo>
                  <a:pt x="5125212" y="0"/>
                </a:lnTo>
                <a:lnTo>
                  <a:pt x="0" y="0"/>
                </a:lnTo>
                <a:lnTo>
                  <a:pt x="0" y="385419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580" y="1017777"/>
            <a:ext cx="511556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Homebound</a:t>
            </a:r>
            <a:r>
              <a:rPr dirty="0" spc="-90"/>
              <a:t> </a:t>
            </a:r>
            <a:r>
              <a:rPr dirty="0" spc="-10"/>
              <a:t>Self-Care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4569" y="2120900"/>
            <a:ext cx="912495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81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latin typeface="Calibri"/>
                <a:cs typeface="Calibri"/>
              </a:rPr>
              <a:t>There </a:t>
            </a:r>
            <a:r>
              <a:rPr dirty="0" sz="3600" spc="-15" b="1">
                <a:latin typeface="Calibri"/>
                <a:cs typeface="Calibri"/>
              </a:rPr>
              <a:t>are </a:t>
            </a:r>
            <a:r>
              <a:rPr dirty="0" sz="3600" spc="-5" b="1">
                <a:latin typeface="Calibri"/>
                <a:cs typeface="Calibri"/>
              </a:rPr>
              <a:t>lots </a:t>
            </a:r>
            <a:r>
              <a:rPr dirty="0" sz="3600" b="1">
                <a:latin typeface="Calibri"/>
                <a:cs typeface="Calibri"/>
              </a:rPr>
              <a:t>of things </a:t>
            </a:r>
            <a:r>
              <a:rPr dirty="0" sz="3600" spc="-15" b="1">
                <a:latin typeface="Calibri"/>
                <a:cs typeface="Calibri"/>
              </a:rPr>
              <a:t>you </a:t>
            </a:r>
            <a:r>
              <a:rPr dirty="0" sz="3600" spc="-10" b="1">
                <a:latin typeface="Calibri"/>
                <a:cs typeface="Calibri"/>
              </a:rPr>
              <a:t>can </a:t>
            </a:r>
            <a:r>
              <a:rPr dirty="0" sz="3600" b="1">
                <a:latin typeface="Calibri"/>
                <a:cs typeface="Calibri"/>
              </a:rPr>
              <a:t>do </a:t>
            </a:r>
            <a:r>
              <a:rPr dirty="0" sz="3600" spc="-20" b="1">
                <a:latin typeface="Calibri"/>
                <a:cs typeface="Calibri"/>
              </a:rPr>
              <a:t>at </a:t>
            </a:r>
            <a:r>
              <a:rPr dirty="0" sz="3600" b="1">
                <a:latin typeface="Calibri"/>
                <a:cs typeface="Calibri"/>
              </a:rPr>
              <a:t>home </a:t>
            </a:r>
            <a:r>
              <a:rPr dirty="0" sz="3600" spc="-20" b="1">
                <a:latin typeface="Calibri"/>
                <a:cs typeface="Calibri"/>
              </a:rPr>
              <a:t>to  </a:t>
            </a:r>
            <a:r>
              <a:rPr dirty="0" sz="3600" spc="-10" b="1">
                <a:latin typeface="Calibri"/>
                <a:cs typeface="Calibri"/>
              </a:rPr>
              <a:t>practice self-care. </a:t>
            </a:r>
            <a:r>
              <a:rPr dirty="0" sz="3600" spc="-100" b="1">
                <a:latin typeface="Calibri"/>
                <a:cs typeface="Calibri"/>
              </a:rPr>
              <a:t>You </a:t>
            </a:r>
            <a:r>
              <a:rPr dirty="0" sz="3600" spc="-10" b="1">
                <a:latin typeface="Calibri"/>
                <a:cs typeface="Calibri"/>
              </a:rPr>
              <a:t>can </a:t>
            </a:r>
            <a:r>
              <a:rPr dirty="0" sz="3600" spc="-15" b="1">
                <a:latin typeface="Calibri"/>
                <a:cs typeface="Calibri"/>
              </a:rPr>
              <a:t>even </a:t>
            </a:r>
            <a:r>
              <a:rPr dirty="0" sz="3600" spc="-20" b="1">
                <a:latin typeface="Calibri"/>
                <a:cs typeface="Calibri"/>
              </a:rPr>
              <a:t>involve </a:t>
            </a:r>
            <a:r>
              <a:rPr dirty="0" sz="3600" b="1">
                <a:latin typeface="Calibri"/>
                <a:cs typeface="Calibri"/>
              </a:rPr>
              <a:t>kids in  </a:t>
            </a:r>
            <a:r>
              <a:rPr dirty="0" sz="3600" spc="-10" b="1">
                <a:latin typeface="Calibri"/>
                <a:cs typeface="Calibri"/>
              </a:rPr>
              <a:t>your self-care, </a:t>
            </a:r>
            <a:r>
              <a:rPr dirty="0" sz="3600" spc="-5" b="1">
                <a:latin typeface="Calibri"/>
                <a:cs typeface="Calibri"/>
              </a:rPr>
              <a:t>which </a:t>
            </a:r>
            <a:r>
              <a:rPr dirty="0" sz="3600" b="1">
                <a:latin typeface="Calibri"/>
                <a:cs typeface="Calibri"/>
              </a:rPr>
              <a:t>is </a:t>
            </a:r>
            <a:r>
              <a:rPr dirty="0" sz="3600" spc="-10" b="1">
                <a:latin typeface="Calibri"/>
                <a:cs typeface="Calibri"/>
              </a:rPr>
              <a:t>really </a:t>
            </a:r>
            <a:r>
              <a:rPr dirty="0" sz="3600" spc="-5" b="1">
                <a:latin typeface="Calibri"/>
                <a:cs typeface="Calibri"/>
              </a:rPr>
              <a:t>fun </a:t>
            </a:r>
            <a:r>
              <a:rPr dirty="0" sz="3600" b="1">
                <a:latin typeface="Calibri"/>
                <a:cs typeface="Calibri"/>
              </a:rPr>
              <a:t>AND </a:t>
            </a:r>
            <a:r>
              <a:rPr dirty="0" sz="3600" spc="-5" b="1">
                <a:latin typeface="Calibri"/>
                <a:cs typeface="Calibri"/>
              </a:rPr>
              <a:t>models  </a:t>
            </a:r>
            <a:r>
              <a:rPr dirty="0" sz="3600" spc="-10" b="1">
                <a:latin typeface="Calibri"/>
                <a:cs typeface="Calibri"/>
              </a:rPr>
              <a:t>healthy </a:t>
            </a:r>
            <a:r>
              <a:rPr dirty="0" sz="3600" b="1">
                <a:latin typeface="Calibri"/>
                <a:cs typeface="Calibri"/>
              </a:rPr>
              <a:t>living habits </a:t>
            </a:r>
            <a:r>
              <a:rPr dirty="0" sz="3600" spc="-20" b="1">
                <a:latin typeface="Calibri"/>
                <a:cs typeface="Calibri"/>
              </a:rPr>
              <a:t>for </a:t>
            </a:r>
            <a:r>
              <a:rPr dirty="0" sz="3600" b="1">
                <a:latin typeface="Calibri"/>
                <a:cs typeface="Calibri"/>
              </a:rPr>
              <a:t>them </a:t>
            </a:r>
            <a:r>
              <a:rPr dirty="0" sz="3600" spc="-25" b="1">
                <a:latin typeface="Calibri"/>
                <a:cs typeface="Calibri"/>
              </a:rPr>
              <a:t>at </a:t>
            </a:r>
            <a:r>
              <a:rPr dirty="0" sz="3600" b="1">
                <a:latin typeface="Calibri"/>
                <a:cs typeface="Calibri"/>
              </a:rPr>
              <a:t>the same time.  </a:t>
            </a:r>
            <a:r>
              <a:rPr dirty="0" sz="3600" spc="-30" b="1">
                <a:latin typeface="Calibri"/>
                <a:cs typeface="Calibri"/>
              </a:rPr>
              <a:t>Let’s </a:t>
            </a:r>
            <a:r>
              <a:rPr dirty="0" sz="3600" b="1">
                <a:latin typeface="Calibri"/>
                <a:cs typeface="Calibri"/>
              </a:rPr>
              <a:t>look </a:t>
            </a:r>
            <a:r>
              <a:rPr dirty="0" sz="3600" spc="-20" b="1">
                <a:latin typeface="Calibri"/>
                <a:cs typeface="Calibri"/>
              </a:rPr>
              <a:t>at </a:t>
            </a:r>
            <a:r>
              <a:rPr dirty="0" sz="3600" b="1">
                <a:latin typeface="Calibri"/>
                <a:cs typeface="Calibri"/>
              </a:rPr>
              <a:t>some </a:t>
            </a:r>
            <a:r>
              <a:rPr dirty="0" sz="3600" spc="-10" b="1">
                <a:latin typeface="Calibri"/>
                <a:cs typeface="Calibri"/>
              </a:rPr>
              <a:t>self-care </a:t>
            </a:r>
            <a:r>
              <a:rPr dirty="0" sz="3600" b="1">
                <a:latin typeface="Calibri"/>
                <a:cs typeface="Calibri"/>
              </a:rPr>
              <a:t>activities </a:t>
            </a:r>
            <a:r>
              <a:rPr dirty="0" sz="3600" spc="-10" b="1">
                <a:latin typeface="Calibri"/>
                <a:cs typeface="Calibri"/>
              </a:rPr>
              <a:t>you can </a:t>
            </a:r>
            <a:r>
              <a:rPr dirty="0" sz="3600" b="1">
                <a:latin typeface="Calibri"/>
                <a:cs typeface="Calibri"/>
              </a:rPr>
              <a:t>do  </a:t>
            </a:r>
            <a:r>
              <a:rPr dirty="0" sz="3600" spc="-5" b="1">
                <a:latin typeface="Calibri"/>
                <a:cs typeface="Calibri"/>
              </a:rPr>
              <a:t>with </a:t>
            </a:r>
            <a:r>
              <a:rPr dirty="0" sz="3600" b="1">
                <a:latin typeface="Calibri"/>
                <a:cs typeface="Calibri"/>
              </a:rPr>
              <a:t>the </a:t>
            </a:r>
            <a:r>
              <a:rPr dirty="0" sz="3600" spc="-5" b="1">
                <a:latin typeface="Calibri"/>
                <a:cs typeface="Calibri"/>
              </a:rPr>
              <a:t>whole </a:t>
            </a:r>
            <a:r>
              <a:rPr dirty="0" sz="3600" spc="-10" b="1">
                <a:latin typeface="Calibri"/>
                <a:cs typeface="Calibri"/>
              </a:rPr>
              <a:t>family!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05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" y="0"/>
            <a:ext cx="12173711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782" y="1121790"/>
            <a:ext cx="61099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The </a:t>
            </a:r>
            <a:r>
              <a:rPr dirty="0" spc="-10"/>
              <a:t>Self-Care </a:t>
            </a:r>
            <a:r>
              <a:rPr dirty="0" spc="-5"/>
              <a:t>Activity</a:t>
            </a:r>
            <a:r>
              <a:rPr dirty="0" spc="-45"/>
              <a:t> </a:t>
            </a:r>
            <a:r>
              <a:rPr dirty="0" spc="-5"/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2614" y="2457704"/>
            <a:ext cx="6542405" cy="3866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82905" marR="375285" indent="-3175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This </a:t>
            </a:r>
            <a:r>
              <a:rPr dirty="0" sz="2800" spc="-15" b="1">
                <a:latin typeface="Calibri"/>
                <a:cs typeface="Calibri"/>
              </a:rPr>
              <a:t>resource </a:t>
            </a:r>
            <a:r>
              <a:rPr dirty="0" sz="2800" spc="-5" b="1">
                <a:latin typeface="Calibri"/>
                <a:cs typeface="Calibri"/>
              </a:rPr>
              <a:t>is </a:t>
            </a:r>
            <a:r>
              <a:rPr dirty="0" sz="2800" spc="-10" b="1">
                <a:latin typeface="Calibri"/>
                <a:cs typeface="Calibri"/>
              </a:rPr>
              <a:t>full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spc="-10" b="1">
                <a:latin typeface="Calibri"/>
                <a:cs typeface="Calibri"/>
              </a:rPr>
              <a:t>various calming  </a:t>
            </a:r>
            <a:r>
              <a:rPr dirty="0" sz="2800" spc="-20" b="1">
                <a:latin typeface="Calibri"/>
                <a:cs typeface="Calibri"/>
              </a:rPr>
              <a:t>strategies </a:t>
            </a:r>
            <a:r>
              <a:rPr dirty="0" sz="2800" spc="-10" b="1">
                <a:latin typeface="Calibri"/>
                <a:cs typeface="Calibri"/>
              </a:rPr>
              <a:t>that </a:t>
            </a:r>
            <a:r>
              <a:rPr dirty="0" sz="2800" spc="-15" b="1">
                <a:latin typeface="Calibri"/>
                <a:cs typeface="Calibri"/>
              </a:rPr>
              <a:t>you </a:t>
            </a:r>
            <a:r>
              <a:rPr dirty="0" sz="2800" spc="-5" b="1">
                <a:latin typeface="Calibri"/>
                <a:cs typeface="Calibri"/>
              </a:rPr>
              <a:t>can do </a:t>
            </a:r>
            <a:r>
              <a:rPr dirty="0" sz="2800" spc="-10" b="1">
                <a:latin typeface="Calibri"/>
                <a:cs typeface="Calibri"/>
              </a:rPr>
              <a:t>in </a:t>
            </a:r>
            <a:r>
              <a:rPr dirty="0" sz="2800" spc="-5" b="1">
                <a:latin typeface="Calibri"/>
                <a:cs typeface="Calibri"/>
              </a:rPr>
              <a:t>the home-  </a:t>
            </a:r>
            <a:r>
              <a:rPr dirty="0" sz="2800" spc="-10" b="1">
                <a:latin typeface="Calibri"/>
                <a:cs typeface="Calibri"/>
              </a:rPr>
              <a:t>either </a:t>
            </a:r>
            <a:r>
              <a:rPr dirty="0" sz="2800" spc="-5" b="1">
                <a:latin typeface="Calibri"/>
                <a:cs typeface="Calibri"/>
              </a:rPr>
              <a:t>alone or </a:t>
            </a:r>
            <a:r>
              <a:rPr dirty="0" sz="2800" spc="-10" b="1">
                <a:latin typeface="Calibri"/>
                <a:cs typeface="Calibri"/>
              </a:rPr>
              <a:t>with your</a:t>
            </a:r>
            <a:r>
              <a:rPr dirty="0" sz="2800" spc="7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kids.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800" spc="-80" b="1">
                <a:latin typeface="Calibri"/>
                <a:cs typeface="Calibri"/>
              </a:rPr>
              <a:t>You </a:t>
            </a:r>
            <a:r>
              <a:rPr dirty="0" sz="2800" spc="-10" b="1">
                <a:latin typeface="Calibri"/>
                <a:cs typeface="Calibri"/>
              </a:rPr>
              <a:t>can </a:t>
            </a:r>
            <a:r>
              <a:rPr dirty="0" sz="2800" spc="-15" b="1">
                <a:latin typeface="Calibri"/>
                <a:cs typeface="Calibri"/>
              </a:rPr>
              <a:t>arrange </a:t>
            </a:r>
            <a:r>
              <a:rPr dirty="0" sz="2800" spc="-5" b="1">
                <a:latin typeface="Calibri"/>
                <a:cs typeface="Calibri"/>
              </a:rPr>
              <a:t>these </a:t>
            </a:r>
            <a:r>
              <a:rPr dirty="0" sz="2800" spc="-20" b="1">
                <a:latin typeface="Calibri"/>
                <a:cs typeface="Calibri"/>
              </a:rPr>
              <a:t>different strategies </a:t>
            </a:r>
            <a:r>
              <a:rPr dirty="0" sz="2800" spc="-15" b="1">
                <a:latin typeface="Calibri"/>
                <a:cs typeface="Calibri"/>
              </a:rPr>
              <a:t>to  </a:t>
            </a:r>
            <a:r>
              <a:rPr dirty="0" sz="2800" spc="-25" b="1">
                <a:latin typeface="Calibri"/>
                <a:cs typeface="Calibri"/>
              </a:rPr>
              <a:t>make </a:t>
            </a:r>
            <a:r>
              <a:rPr dirty="0" sz="2800" spc="-5" b="1">
                <a:latin typeface="Calibri"/>
                <a:cs typeface="Calibri"/>
              </a:rPr>
              <a:t>a plan </a:t>
            </a:r>
            <a:r>
              <a:rPr dirty="0" sz="2800" spc="-10" b="1">
                <a:latin typeface="Calibri"/>
                <a:cs typeface="Calibri"/>
              </a:rPr>
              <a:t>to </a:t>
            </a:r>
            <a:r>
              <a:rPr dirty="0" sz="2800" spc="-20" b="1">
                <a:latin typeface="Calibri"/>
                <a:cs typeface="Calibri"/>
              </a:rPr>
              <a:t>relax </a:t>
            </a:r>
            <a:r>
              <a:rPr dirty="0" sz="2800" spc="-5" b="1">
                <a:latin typeface="Calibri"/>
                <a:cs typeface="Calibri"/>
              </a:rPr>
              <a:t>and </a:t>
            </a:r>
            <a:r>
              <a:rPr dirty="0" sz="2800" spc="-30" b="1">
                <a:latin typeface="Calibri"/>
                <a:cs typeface="Calibri"/>
              </a:rPr>
              <a:t>take </a:t>
            </a:r>
            <a:r>
              <a:rPr dirty="0" sz="2800" spc="-10" b="1">
                <a:latin typeface="Calibri"/>
                <a:cs typeface="Calibri"/>
              </a:rPr>
              <a:t>your </a:t>
            </a:r>
            <a:r>
              <a:rPr dirty="0" sz="2800" spc="-5" b="1">
                <a:latin typeface="Calibri"/>
                <a:cs typeface="Calibri"/>
              </a:rPr>
              <a:t>kiddos  </a:t>
            </a:r>
            <a:r>
              <a:rPr dirty="0" sz="2800" spc="-15" b="1">
                <a:latin typeface="Calibri"/>
                <a:cs typeface="Calibri"/>
              </a:rPr>
              <a:t>right </a:t>
            </a:r>
            <a:r>
              <a:rPr dirty="0" sz="2800" spc="-5" b="1">
                <a:latin typeface="Calibri"/>
                <a:cs typeface="Calibri"/>
              </a:rPr>
              <a:t>along </a:t>
            </a:r>
            <a:r>
              <a:rPr dirty="0" sz="2800" spc="-10" b="1">
                <a:latin typeface="Calibri"/>
                <a:cs typeface="Calibri"/>
              </a:rPr>
              <a:t>with </a:t>
            </a:r>
            <a:r>
              <a:rPr dirty="0" sz="2800" spc="-15" b="1">
                <a:latin typeface="Calibri"/>
                <a:cs typeface="Calibri"/>
              </a:rPr>
              <a:t>you </a:t>
            </a:r>
            <a:r>
              <a:rPr dirty="0" sz="2800" spc="-5" b="1">
                <a:latin typeface="Calibri"/>
                <a:cs typeface="Calibri"/>
              </a:rPr>
              <a:t>on the </a:t>
            </a:r>
            <a:r>
              <a:rPr dirty="0" sz="2800" spc="-10" b="1">
                <a:latin typeface="Calibri"/>
                <a:cs typeface="Calibri"/>
              </a:rPr>
              <a:t>tranquility</a:t>
            </a:r>
            <a:r>
              <a:rPr dirty="0" sz="2800" spc="14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train!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800" spc="-15" b="1">
                <a:latin typeface="Calibri"/>
                <a:cs typeface="Calibri"/>
              </a:rPr>
              <a:t>Here we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go…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2500" y="2650235"/>
            <a:ext cx="3198876" cy="3182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36507" y="2714244"/>
            <a:ext cx="3020568" cy="3003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17457" y="2695194"/>
            <a:ext cx="3058795" cy="3042285"/>
          </a:xfrm>
          <a:custGeom>
            <a:avLst/>
            <a:gdLst/>
            <a:ahLst/>
            <a:cxnLst/>
            <a:rect l="l" t="t" r="r" b="b"/>
            <a:pathLst>
              <a:path w="3058795" h="3042285">
                <a:moveTo>
                  <a:pt x="0" y="3041904"/>
                </a:moveTo>
                <a:lnTo>
                  <a:pt x="3058668" y="3041904"/>
                </a:lnTo>
                <a:lnTo>
                  <a:pt x="3058668" y="0"/>
                </a:lnTo>
                <a:lnTo>
                  <a:pt x="0" y="0"/>
                </a:lnTo>
                <a:lnTo>
                  <a:pt x="0" y="304190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" y="0"/>
            <a:ext cx="12173711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8610" y="414604"/>
            <a:ext cx="75311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Homebound </a:t>
            </a:r>
            <a:r>
              <a:rPr dirty="0" sz="4000" spc="-15"/>
              <a:t>Self-Care </a:t>
            </a:r>
            <a:r>
              <a:rPr dirty="0" sz="4000" spc="-5"/>
              <a:t>with the</a:t>
            </a:r>
            <a:r>
              <a:rPr dirty="0" sz="4000" spc="45"/>
              <a:t> </a:t>
            </a:r>
            <a:r>
              <a:rPr dirty="0" sz="4000" spc="-5"/>
              <a:t>Kids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16839" y="1690877"/>
            <a:ext cx="10814050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3873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20" b="1">
                <a:latin typeface="Calibri"/>
                <a:cs typeface="Calibri"/>
              </a:rPr>
              <a:t>Get </a:t>
            </a:r>
            <a:r>
              <a:rPr dirty="0" sz="2800" spc="-5" b="1">
                <a:latin typeface="Calibri"/>
                <a:cs typeface="Calibri"/>
              </a:rPr>
              <a:t>the </a:t>
            </a:r>
            <a:r>
              <a:rPr dirty="0" sz="2800" spc="-10" b="1">
                <a:latin typeface="Calibri"/>
                <a:cs typeface="Calibri"/>
              </a:rPr>
              <a:t>whole </a:t>
            </a:r>
            <a:r>
              <a:rPr dirty="0" sz="2800" spc="-15" b="1">
                <a:latin typeface="Calibri"/>
                <a:cs typeface="Calibri"/>
              </a:rPr>
              <a:t>family reading </a:t>
            </a:r>
            <a:r>
              <a:rPr dirty="0" sz="2800" spc="-5" b="1">
                <a:latin typeface="Calibri"/>
                <a:cs typeface="Calibri"/>
              </a:rPr>
              <a:t>the </a:t>
            </a:r>
            <a:r>
              <a:rPr dirty="0" sz="2800" spc="-20" b="1">
                <a:latin typeface="Calibri"/>
                <a:cs typeface="Calibri"/>
              </a:rPr>
              <a:t>“classics” </a:t>
            </a:r>
            <a:r>
              <a:rPr dirty="0" sz="2800" spc="-40" b="1">
                <a:latin typeface="Calibri"/>
                <a:cs typeface="Calibri"/>
              </a:rPr>
              <a:t>together. </a:t>
            </a:r>
            <a:r>
              <a:rPr dirty="0" sz="2800" spc="-5" b="1">
                <a:latin typeface="Calibri"/>
                <a:cs typeface="Calibri"/>
              </a:rPr>
              <a:t>I </a:t>
            </a:r>
            <a:r>
              <a:rPr dirty="0" sz="2800" spc="-10" b="1">
                <a:latin typeface="Calibri"/>
                <a:cs typeface="Calibri"/>
              </a:rPr>
              <a:t>still remember </a:t>
            </a:r>
            <a:r>
              <a:rPr dirty="0" sz="2800" spc="-10" b="1">
                <a:latin typeface="Calibri"/>
                <a:cs typeface="Calibri"/>
                <a:hlinkClick r:id="rId3"/>
              </a:rPr>
              <a:t> </a:t>
            </a:r>
            <a:r>
              <a:rPr dirty="0" sz="2800" spc="-25" b="1">
                <a:latin typeface="Calibri"/>
                <a:cs typeface="Calibri"/>
                <a:hlinkClick r:id="rId3"/>
              </a:rPr>
              <a:t>my </a:t>
            </a:r>
            <a:r>
              <a:rPr dirty="0" sz="2800" spc="-5" b="1">
                <a:latin typeface="Calibri"/>
                <a:cs typeface="Calibri"/>
                <a:hlinkClick r:id="rId3"/>
              </a:rPr>
              <a:t>dad </a:t>
            </a:r>
            <a:r>
              <a:rPr dirty="0" sz="2800" spc="-10" b="1">
                <a:latin typeface="Calibri"/>
                <a:cs typeface="Calibri"/>
                <a:hlinkClick r:id="rId3"/>
              </a:rPr>
              <a:t>reading </a:t>
            </a:r>
            <a:r>
              <a:rPr dirty="0" sz="2800" spc="-5" b="1">
                <a:latin typeface="Calibri"/>
                <a:cs typeface="Calibri"/>
                <a:hlinkClick r:id="rId3"/>
              </a:rPr>
              <a:t>Ramona and </a:t>
            </a:r>
            <a:r>
              <a:rPr dirty="0" sz="2800" spc="-10" b="1">
                <a:latin typeface="Calibri"/>
                <a:cs typeface="Calibri"/>
                <a:hlinkClick r:id="rId3"/>
              </a:rPr>
              <a:t>Beezus books </a:t>
            </a:r>
            <a:r>
              <a:rPr dirty="0" sz="2800" spc="-15" b="1">
                <a:latin typeface="Calibri"/>
                <a:cs typeface="Calibri"/>
                <a:hlinkClick r:id="rId3"/>
              </a:rPr>
              <a:t>to </a:t>
            </a:r>
            <a:r>
              <a:rPr dirty="0" sz="2800" spc="-5" b="1">
                <a:latin typeface="Calibri"/>
                <a:cs typeface="Calibri"/>
                <a:hlinkClick r:id="rId3"/>
              </a:rPr>
              <a:t>me.</a:t>
            </a:r>
            <a:r>
              <a:rPr dirty="0" u="heavy" sz="2800" spc="-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heavy" sz="2800" spc="-4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Here’s </a:t>
            </a:r>
            <a:r>
              <a:rPr dirty="0" u="heavy" sz="2800" spc="-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 link </a:t>
            </a:r>
            <a:r>
              <a:rPr dirty="0" u="heavy" sz="2800" spc="-1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to </a:t>
            </a:r>
            <a:r>
              <a:rPr dirty="0" u="heavy" sz="2800" spc="-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 </a:t>
            </a:r>
            <a:r>
              <a:rPr dirty="0" u="heavy" sz="2800" spc="-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fab </a:t>
            </a:r>
            <a:r>
              <a:rPr dirty="0" u="heavy" sz="2800" spc="-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heavy" sz="2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book </a:t>
            </a:r>
            <a:r>
              <a:rPr dirty="0" u="heavy" sz="2800" spc="-1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list to </a:t>
            </a:r>
            <a:r>
              <a:rPr dirty="0" u="heavy" sz="2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work through with </a:t>
            </a:r>
            <a:r>
              <a:rPr dirty="0" u="heavy" sz="2800" spc="-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the</a:t>
            </a:r>
            <a:r>
              <a:rPr dirty="0" u="heavy" sz="2800" spc="13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heavy" sz="2800" spc="-3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family.</a:t>
            </a:r>
            <a:endParaRPr sz="2800">
              <a:latin typeface="Calibri"/>
              <a:cs typeface="Calibri"/>
            </a:endParaRPr>
          </a:p>
          <a:p>
            <a:pPr marL="355600" marR="73152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latin typeface="Calibri"/>
                <a:cs typeface="Calibri"/>
              </a:rPr>
              <a:t>Share </a:t>
            </a:r>
            <a:r>
              <a:rPr dirty="0" sz="2800" spc="-15" b="1">
                <a:latin typeface="Calibri"/>
                <a:cs typeface="Calibri"/>
              </a:rPr>
              <a:t>family stories- </a:t>
            </a:r>
            <a:r>
              <a:rPr dirty="0" sz="2800" spc="-20" b="1">
                <a:latin typeface="Calibri"/>
                <a:cs typeface="Calibri"/>
              </a:rPr>
              <a:t>go </a:t>
            </a:r>
            <a:r>
              <a:rPr dirty="0" sz="2800" spc="-10" b="1">
                <a:latin typeface="Calibri"/>
                <a:cs typeface="Calibri"/>
              </a:rPr>
              <a:t>through </a:t>
            </a:r>
            <a:r>
              <a:rPr dirty="0" sz="2800" spc="-5" b="1">
                <a:latin typeface="Calibri"/>
                <a:cs typeface="Calibri"/>
              </a:rPr>
              <a:t>old </a:t>
            </a:r>
            <a:r>
              <a:rPr dirty="0" sz="2800" spc="-10" b="1">
                <a:latin typeface="Calibri"/>
                <a:cs typeface="Calibri"/>
              </a:rPr>
              <a:t>photo </a:t>
            </a:r>
            <a:r>
              <a:rPr dirty="0" sz="2800" spc="-5" b="1">
                <a:latin typeface="Calibri"/>
                <a:cs typeface="Calibri"/>
              </a:rPr>
              <a:t>albums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10" b="1">
                <a:latin typeface="Calibri"/>
                <a:cs typeface="Calibri"/>
              </a:rPr>
              <a:t>share </a:t>
            </a:r>
            <a:r>
              <a:rPr dirty="0" sz="2800" spc="-15" b="1">
                <a:latin typeface="Calibri"/>
                <a:cs typeface="Calibri"/>
              </a:rPr>
              <a:t>stories  </a:t>
            </a:r>
            <a:r>
              <a:rPr dirty="0" sz="2800" spc="-5" b="1">
                <a:latin typeface="Calibri"/>
                <a:cs typeface="Calibri"/>
              </a:rPr>
              <a:t>about </a:t>
            </a:r>
            <a:r>
              <a:rPr dirty="0" sz="2800" spc="-10" b="1">
                <a:latin typeface="Calibri"/>
                <a:cs typeface="Calibri"/>
              </a:rPr>
              <a:t>your family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history!</a:t>
            </a:r>
            <a:endParaRPr sz="2800">
              <a:latin typeface="Calibri"/>
              <a:cs typeface="Calibri"/>
            </a:endParaRPr>
          </a:p>
          <a:p>
            <a:pPr marL="355600" marR="26034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25" b="1">
                <a:latin typeface="Calibri"/>
                <a:cs typeface="Calibri"/>
              </a:rPr>
              <a:t>Create </a:t>
            </a:r>
            <a:r>
              <a:rPr dirty="0" sz="2800" spc="-5" b="1">
                <a:latin typeface="Calibri"/>
                <a:cs typeface="Calibri"/>
              </a:rPr>
              <a:t>and </a:t>
            </a:r>
            <a:r>
              <a:rPr dirty="0" sz="2800" spc="-10" b="1">
                <a:latin typeface="Calibri"/>
                <a:cs typeface="Calibri"/>
              </a:rPr>
              <a:t>video </a:t>
            </a:r>
            <a:r>
              <a:rPr dirty="0" sz="2800" spc="-5" b="1">
                <a:latin typeface="Calibri"/>
                <a:cs typeface="Calibri"/>
              </a:rPr>
              <a:t>a </a:t>
            </a:r>
            <a:r>
              <a:rPr dirty="0" sz="2800" spc="-15" b="1">
                <a:latin typeface="Calibri"/>
                <a:cs typeface="Calibri"/>
              </a:rPr>
              <a:t>family </a:t>
            </a:r>
            <a:r>
              <a:rPr dirty="0" sz="2800" spc="-5" b="1">
                <a:latin typeface="Calibri"/>
                <a:cs typeface="Calibri"/>
              </a:rPr>
              <a:t>or friend Tik </a:t>
            </a:r>
            <a:r>
              <a:rPr dirty="0" sz="2800" spc="-85" b="1">
                <a:latin typeface="Calibri"/>
                <a:cs typeface="Calibri"/>
              </a:rPr>
              <a:t>Tok </a:t>
            </a:r>
            <a:r>
              <a:rPr dirty="0" sz="2800" spc="-5" b="1">
                <a:latin typeface="Calibri"/>
                <a:cs typeface="Calibri"/>
              </a:rPr>
              <a:t>dance! </a:t>
            </a:r>
            <a:r>
              <a:rPr dirty="0" sz="2800" spc="-40" b="1">
                <a:latin typeface="Calibri"/>
                <a:cs typeface="Calibri"/>
              </a:rPr>
              <a:t>Here’s </a:t>
            </a:r>
            <a:r>
              <a:rPr dirty="0" sz="2800" spc="-5" b="1">
                <a:latin typeface="Calibri"/>
                <a:cs typeface="Calibri"/>
              </a:rPr>
              <a:t>a </a:t>
            </a:r>
            <a:r>
              <a:rPr dirty="0" sz="2800" spc="-10" b="1">
                <a:latin typeface="Calibri"/>
                <a:cs typeface="Calibri"/>
              </a:rPr>
              <a:t>how-to </a:t>
            </a:r>
            <a:r>
              <a:rPr dirty="0" sz="2800" spc="-5" b="1">
                <a:latin typeface="Calibri"/>
                <a:cs typeface="Calibri"/>
              </a:rPr>
              <a:t>link: </a:t>
            </a:r>
            <a:r>
              <a:rPr dirty="0" u="heavy" sz="2800" spc="-5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5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libri"/>
                <a:cs typeface="Calibri"/>
                <a:hlinkClick r:id="rId4"/>
              </a:rPr>
              <a:t>Learn How </a:t>
            </a:r>
            <a:r>
              <a:rPr dirty="0" u="heavy" sz="2800" spc="-20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libri"/>
                <a:cs typeface="Calibri"/>
                <a:hlinkClick r:id="rId4"/>
              </a:rPr>
              <a:t>to </a:t>
            </a:r>
            <a:r>
              <a:rPr dirty="0" u="heavy" sz="2800" spc="-10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libri"/>
                <a:cs typeface="Calibri"/>
                <a:hlinkClick r:id="rId4"/>
              </a:rPr>
              <a:t>Dance</a:t>
            </a:r>
            <a:r>
              <a:rPr dirty="0" sz="2800" spc="-10" b="1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 </a:t>
            </a:r>
            <a:r>
              <a:rPr dirty="0" sz="2800" spc="-10" b="1">
                <a:latin typeface="Calibri"/>
                <a:cs typeface="Calibri"/>
              </a:rPr>
              <a:t>Git </a:t>
            </a:r>
            <a:r>
              <a:rPr dirty="0" sz="2800" spc="-5" b="1">
                <a:latin typeface="Calibri"/>
                <a:cs typeface="Calibri"/>
              </a:rPr>
              <a:t>Up </a:t>
            </a:r>
            <a:r>
              <a:rPr dirty="0" sz="2800" spc="-10" b="1">
                <a:latin typeface="Calibri"/>
                <a:cs typeface="Calibri"/>
              </a:rPr>
              <a:t>Dance </a:t>
            </a:r>
            <a:r>
              <a:rPr dirty="0" sz="2800" spc="-5" b="1">
                <a:latin typeface="Calibri"/>
                <a:cs typeface="Calibri"/>
              </a:rPr>
              <a:t>Tik</a:t>
            </a:r>
            <a:r>
              <a:rPr dirty="0" sz="2800" spc="204" b="1">
                <a:latin typeface="Calibri"/>
                <a:cs typeface="Calibri"/>
              </a:rPr>
              <a:t> </a:t>
            </a:r>
            <a:r>
              <a:rPr dirty="0" sz="2800" spc="-65" b="1">
                <a:latin typeface="Calibri"/>
                <a:cs typeface="Calibri"/>
              </a:rPr>
              <a:t>Tok.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latin typeface="Calibri"/>
                <a:cs typeface="Calibri"/>
              </a:rPr>
              <a:t>Dance Party- Put </a:t>
            </a:r>
            <a:r>
              <a:rPr dirty="0" sz="2800" spc="-5" b="1">
                <a:latin typeface="Calibri"/>
                <a:cs typeface="Calibri"/>
              </a:rPr>
              <a:t>on </a:t>
            </a:r>
            <a:r>
              <a:rPr dirty="0" sz="2800" spc="-10" b="1">
                <a:latin typeface="Calibri"/>
                <a:cs typeface="Calibri"/>
              </a:rPr>
              <a:t>your </a:t>
            </a:r>
            <a:r>
              <a:rPr dirty="0" sz="2800" spc="-25" b="1">
                <a:latin typeface="Calibri"/>
                <a:cs typeface="Calibri"/>
              </a:rPr>
              <a:t>favorite </a:t>
            </a:r>
            <a:r>
              <a:rPr dirty="0" sz="2800" spc="-5" b="1">
                <a:latin typeface="Calibri"/>
                <a:cs typeface="Calibri"/>
              </a:rPr>
              <a:t>song and </a:t>
            </a:r>
            <a:r>
              <a:rPr dirty="0" sz="2800" spc="-15" b="1">
                <a:latin typeface="Calibri"/>
                <a:cs typeface="Calibri"/>
              </a:rPr>
              <a:t>tell </a:t>
            </a:r>
            <a:r>
              <a:rPr dirty="0" sz="2800" spc="-10" b="1">
                <a:latin typeface="Calibri"/>
                <a:cs typeface="Calibri"/>
              </a:rPr>
              <a:t>your </a:t>
            </a:r>
            <a:r>
              <a:rPr dirty="0" sz="2800" spc="-5" b="1">
                <a:latin typeface="Calibri"/>
                <a:cs typeface="Calibri"/>
              </a:rPr>
              <a:t>kids </a:t>
            </a:r>
            <a:r>
              <a:rPr dirty="0" sz="2800" spc="-10" b="1">
                <a:latin typeface="Calibri"/>
                <a:cs typeface="Calibri"/>
              </a:rPr>
              <a:t>that </a:t>
            </a:r>
            <a:r>
              <a:rPr dirty="0" sz="2800" spc="-5" b="1">
                <a:latin typeface="Calibri"/>
                <a:cs typeface="Calibri"/>
              </a:rPr>
              <a:t>the </a:t>
            </a:r>
            <a:r>
              <a:rPr dirty="0" sz="2800" spc="-15" b="1">
                <a:latin typeface="Calibri"/>
                <a:cs typeface="Calibri"/>
              </a:rPr>
              <a:t>best  </a:t>
            </a:r>
            <a:r>
              <a:rPr dirty="0" sz="2800" spc="-5" b="1">
                <a:latin typeface="Calibri"/>
                <a:cs typeface="Calibri"/>
              </a:rPr>
              <a:t>dancer </a:t>
            </a:r>
            <a:r>
              <a:rPr dirty="0" sz="2800" spc="-20" b="1">
                <a:latin typeface="Calibri"/>
                <a:cs typeface="Calibri"/>
              </a:rPr>
              <a:t>gets </a:t>
            </a:r>
            <a:r>
              <a:rPr dirty="0" sz="2800" spc="-5" b="1">
                <a:latin typeface="Calibri"/>
                <a:cs typeface="Calibri"/>
              </a:rPr>
              <a:t>a </a:t>
            </a:r>
            <a:r>
              <a:rPr dirty="0" sz="2800" spc="-10" b="1">
                <a:latin typeface="Calibri"/>
                <a:cs typeface="Calibri"/>
              </a:rPr>
              <a:t>prize. Then </a:t>
            </a:r>
            <a:r>
              <a:rPr dirty="0" sz="2800" spc="-20" b="1">
                <a:latin typeface="Calibri"/>
                <a:cs typeface="Calibri"/>
              </a:rPr>
              <a:t>play </a:t>
            </a:r>
            <a:r>
              <a:rPr dirty="0" sz="2800" spc="-5" b="1">
                <a:latin typeface="Calibri"/>
                <a:cs typeface="Calibri"/>
              </a:rPr>
              <a:t>the song and </a:t>
            </a:r>
            <a:r>
              <a:rPr dirty="0" sz="2800" spc="-10" b="1">
                <a:latin typeface="Calibri"/>
                <a:cs typeface="Calibri"/>
              </a:rPr>
              <a:t>enjoy </a:t>
            </a:r>
            <a:r>
              <a:rPr dirty="0" sz="2800" spc="-5" b="1">
                <a:latin typeface="Calibri"/>
                <a:cs typeface="Calibri"/>
              </a:rPr>
              <a:t>the </a:t>
            </a:r>
            <a:r>
              <a:rPr dirty="0" sz="2800" spc="-10" b="1">
                <a:latin typeface="Calibri"/>
                <a:cs typeface="Calibri"/>
              </a:rPr>
              <a:t>magic that </a:t>
            </a:r>
            <a:r>
              <a:rPr dirty="0" sz="2800" spc="-5" b="1">
                <a:latin typeface="Calibri"/>
                <a:cs typeface="Calibri"/>
              </a:rPr>
              <a:t>is kids  dancing </a:t>
            </a:r>
            <a:r>
              <a:rPr dirty="0" sz="2800" spc="-20" b="1">
                <a:latin typeface="Calibri"/>
                <a:cs typeface="Calibri"/>
              </a:rPr>
              <a:t>for </a:t>
            </a:r>
            <a:r>
              <a:rPr dirty="0" sz="2800" spc="-5" b="1">
                <a:latin typeface="Calibri"/>
                <a:cs typeface="Calibri"/>
              </a:rPr>
              <a:t>a </a:t>
            </a:r>
            <a:r>
              <a:rPr dirty="0" sz="2800" spc="-10" b="1">
                <a:latin typeface="Calibri"/>
                <a:cs typeface="Calibri"/>
              </a:rPr>
              <a:t>prize!! </a:t>
            </a:r>
            <a:r>
              <a:rPr dirty="0" sz="2800" spc="-5" b="1">
                <a:latin typeface="Calibri"/>
                <a:cs typeface="Calibri"/>
              </a:rPr>
              <a:t>Or jump in and dance </a:t>
            </a:r>
            <a:r>
              <a:rPr dirty="0" sz="2800" spc="-15" b="1">
                <a:latin typeface="Calibri"/>
                <a:cs typeface="Calibri"/>
              </a:rPr>
              <a:t>right </a:t>
            </a:r>
            <a:r>
              <a:rPr dirty="0" sz="2800" spc="-5" b="1">
                <a:latin typeface="Calibri"/>
                <a:cs typeface="Calibri"/>
              </a:rPr>
              <a:t>along with</a:t>
            </a:r>
            <a:r>
              <a:rPr dirty="0" sz="2800" spc="16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them.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60507" y="239268"/>
            <a:ext cx="1748027" cy="1761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234803" y="313054"/>
            <a:ext cx="1549615" cy="1564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10927" y="289179"/>
            <a:ext cx="1597660" cy="1612900"/>
          </a:xfrm>
          <a:custGeom>
            <a:avLst/>
            <a:gdLst/>
            <a:ahLst/>
            <a:cxnLst/>
            <a:rect l="l" t="t" r="r" b="b"/>
            <a:pathLst>
              <a:path w="1597659" h="1612900">
                <a:moveTo>
                  <a:pt x="387350" y="0"/>
                </a:moveTo>
                <a:lnTo>
                  <a:pt x="1597405" y="380365"/>
                </a:lnTo>
                <a:lnTo>
                  <a:pt x="1210055" y="1612392"/>
                </a:lnTo>
                <a:lnTo>
                  <a:pt x="0" y="1232027"/>
                </a:lnTo>
                <a:lnTo>
                  <a:pt x="38735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5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3941" y="468630"/>
            <a:ext cx="82829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Homebound </a:t>
            </a:r>
            <a:r>
              <a:rPr dirty="0" spc="-10"/>
              <a:t>Self-Care </a:t>
            </a:r>
            <a:r>
              <a:rPr dirty="0" spc="-5"/>
              <a:t>with </a:t>
            </a:r>
            <a:r>
              <a:rPr dirty="0"/>
              <a:t>the</a:t>
            </a:r>
            <a:r>
              <a:rPr dirty="0" spc="-80"/>
              <a:t> </a:t>
            </a:r>
            <a:r>
              <a:rPr dirty="0"/>
              <a:t>Kids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5102" y="1550035"/>
            <a:ext cx="7934959" cy="5146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254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800" spc="-10" b="1">
                <a:latin typeface="Calibri"/>
                <a:cs typeface="Calibri"/>
              </a:rPr>
              <a:t>Color Me Calm </a:t>
            </a:r>
            <a:r>
              <a:rPr dirty="0" sz="2800" spc="-30" b="1">
                <a:latin typeface="Calibri"/>
                <a:cs typeface="Calibri"/>
              </a:rPr>
              <a:t>(Lerner, </a:t>
            </a:r>
            <a:r>
              <a:rPr dirty="0" sz="2800" spc="-5" b="1">
                <a:latin typeface="Calibri"/>
                <a:cs typeface="Calibri"/>
              </a:rPr>
              <a:t>2019) is an activity </a:t>
            </a:r>
            <a:r>
              <a:rPr dirty="0" sz="2800" spc="-10" b="1">
                <a:latin typeface="Calibri"/>
                <a:cs typeface="Calibri"/>
              </a:rPr>
              <a:t>that </a:t>
            </a:r>
            <a:r>
              <a:rPr dirty="0" sz="2800" spc="-15" b="1">
                <a:latin typeface="Calibri"/>
                <a:cs typeface="Calibri"/>
              </a:rPr>
              <a:t>you  </a:t>
            </a:r>
            <a:r>
              <a:rPr dirty="0" sz="2800" spc="-10" b="1">
                <a:latin typeface="Calibri"/>
                <a:cs typeface="Calibri"/>
              </a:rPr>
              <a:t>can </a:t>
            </a:r>
            <a:r>
              <a:rPr dirty="0" sz="2800" spc="-5" b="1">
                <a:latin typeface="Calibri"/>
                <a:cs typeface="Calibri"/>
              </a:rPr>
              <a:t>do with </a:t>
            </a:r>
            <a:r>
              <a:rPr dirty="0" sz="2800" spc="-10" b="1">
                <a:latin typeface="Calibri"/>
                <a:cs typeface="Calibri"/>
              </a:rPr>
              <a:t>your </a:t>
            </a:r>
            <a:r>
              <a:rPr dirty="0" sz="2800" spc="-5" b="1">
                <a:latin typeface="Calibri"/>
                <a:cs typeface="Calibri"/>
              </a:rPr>
              <a:t>kids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10" b="1">
                <a:latin typeface="Calibri"/>
                <a:cs typeface="Calibri"/>
              </a:rPr>
              <a:t>calm </a:t>
            </a:r>
            <a:r>
              <a:rPr dirty="0" sz="2800" spc="-15" b="1">
                <a:latin typeface="Calibri"/>
                <a:cs typeface="Calibri"/>
              </a:rPr>
              <a:t>everyone, yourself  </a:t>
            </a:r>
            <a:r>
              <a:rPr dirty="0" sz="2800" spc="-5" b="1">
                <a:latin typeface="Calibri"/>
                <a:cs typeface="Calibri"/>
              </a:rPr>
              <a:t>included!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800" spc="-5" b="1">
                <a:latin typeface="Calibri"/>
                <a:cs typeface="Calibri"/>
              </a:rPr>
              <a:t>Basic activity</a:t>
            </a:r>
            <a:r>
              <a:rPr dirty="0" sz="2800" spc="4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steps:</a:t>
            </a:r>
            <a:endParaRPr sz="2800">
              <a:latin typeface="Calibri"/>
              <a:cs typeface="Calibri"/>
            </a:endParaRPr>
          </a:p>
          <a:p>
            <a:pPr lvl="1" marL="756285" marR="5080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dirty="0" sz="2800" spc="-20" b="1">
                <a:latin typeface="Calibri"/>
                <a:cs typeface="Calibri"/>
              </a:rPr>
              <a:t>Have </a:t>
            </a:r>
            <a:r>
              <a:rPr dirty="0" sz="2800" spc="-15" b="1">
                <a:latin typeface="Calibri"/>
                <a:cs typeface="Calibri"/>
              </a:rPr>
              <a:t>everyone fold </a:t>
            </a:r>
            <a:r>
              <a:rPr dirty="0" sz="2800" spc="-5" b="1">
                <a:latin typeface="Calibri"/>
                <a:cs typeface="Calibri"/>
              </a:rPr>
              <a:t>a paper in half and </a:t>
            </a:r>
            <a:r>
              <a:rPr dirty="0" sz="2800" spc="-10" b="1">
                <a:latin typeface="Calibri"/>
                <a:cs typeface="Calibri"/>
              </a:rPr>
              <a:t>color </a:t>
            </a:r>
            <a:r>
              <a:rPr dirty="0" sz="2800" spc="-5" b="1">
                <a:latin typeface="Calibri"/>
                <a:cs typeface="Calibri"/>
              </a:rPr>
              <a:t>one  side their </a:t>
            </a:r>
            <a:r>
              <a:rPr dirty="0" sz="2800" spc="-25" b="1">
                <a:latin typeface="Calibri"/>
                <a:cs typeface="Calibri"/>
              </a:rPr>
              <a:t>favorite </a:t>
            </a:r>
            <a:r>
              <a:rPr dirty="0" sz="2800" spc="-5" b="1">
                <a:latin typeface="Calibri"/>
                <a:cs typeface="Calibri"/>
              </a:rPr>
              <a:t>color and </a:t>
            </a:r>
            <a:r>
              <a:rPr dirty="0" sz="2800" b="1">
                <a:latin typeface="Calibri"/>
                <a:cs typeface="Calibri"/>
              </a:rPr>
              <a:t>the </a:t>
            </a:r>
            <a:r>
              <a:rPr dirty="0" sz="2800" spc="-5" b="1">
                <a:latin typeface="Calibri"/>
                <a:cs typeface="Calibri"/>
              </a:rPr>
              <a:t>other side their  </a:t>
            </a:r>
            <a:r>
              <a:rPr dirty="0" sz="2800" spc="-15" b="1">
                <a:latin typeface="Calibri"/>
                <a:cs typeface="Calibri"/>
              </a:rPr>
              <a:t>least </a:t>
            </a:r>
            <a:r>
              <a:rPr dirty="0" sz="2800" spc="-25" b="1">
                <a:latin typeface="Calibri"/>
                <a:cs typeface="Calibri"/>
              </a:rPr>
              <a:t>favorite</a:t>
            </a:r>
            <a:r>
              <a:rPr dirty="0" sz="2800" spc="65" b="1">
                <a:latin typeface="Calibri"/>
                <a:cs typeface="Calibri"/>
              </a:rPr>
              <a:t> </a:t>
            </a:r>
            <a:r>
              <a:rPr dirty="0" sz="2800" spc="-50" b="1">
                <a:latin typeface="Calibri"/>
                <a:cs typeface="Calibri"/>
              </a:rPr>
              <a:t>color.</a:t>
            </a:r>
            <a:endParaRPr sz="2800">
              <a:latin typeface="Calibri"/>
              <a:cs typeface="Calibri"/>
            </a:endParaRPr>
          </a:p>
          <a:p>
            <a:pPr lvl="1" marL="756285" marR="1049020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20" b="1">
                <a:latin typeface="Calibri"/>
                <a:cs typeface="Calibri"/>
              </a:rPr>
              <a:t>Point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5" b="1">
                <a:latin typeface="Calibri"/>
                <a:cs typeface="Calibri"/>
              </a:rPr>
              <a:t>the </a:t>
            </a:r>
            <a:r>
              <a:rPr dirty="0" sz="2800" spc="-25" b="1">
                <a:latin typeface="Calibri"/>
                <a:cs typeface="Calibri"/>
              </a:rPr>
              <a:t>favorite </a:t>
            </a:r>
            <a:r>
              <a:rPr dirty="0" sz="2800" spc="-10" b="1">
                <a:latin typeface="Calibri"/>
                <a:cs typeface="Calibri"/>
              </a:rPr>
              <a:t>color </a:t>
            </a:r>
            <a:r>
              <a:rPr dirty="0" sz="2800" spc="-5" b="1">
                <a:latin typeface="Calibri"/>
                <a:cs typeface="Calibri"/>
              </a:rPr>
              <a:t>and </a:t>
            </a:r>
            <a:r>
              <a:rPr dirty="0" sz="2800" spc="-15" b="1">
                <a:latin typeface="Calibri"/>
                <a:cs typeface="Calibri"/>
              </a:rPr>
              <a:t>breathe </a:t>
            </a:r>
            <a:r>
              <a:rPr dirty="0" sz="2800" spc="-5" b="1">
                <a:latin typeface="Calibri"/>
                <a:cs typeface="Calibri"/>
              </a:rPr>
              <a:t>in,  imagining it filling </a:t>
            </a:r>
            <a:r>
              <a:rPr dirty="0" sz="2800" spc="-15" b="1">
                <a:latin typeface="Calibri"/>
                <a:cs typeface="Calibri"/>
              </a:rPr>
              <a:t>you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up.</a:t>
            </a:r>
            <a:endParaRPr sz="2800">
              <a:latin typeface="Calibri"/>
              <a:cs typeface="Calibri"/>
            </a:endParaRPr>
          </a:p>
          <a:p>
            <a:pPr lvl="1" marL="756285" marR="36830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dirty="0" sz="2800" spc="-20" b="1">
                <a:latin typeface="Calibri"/>
                <a:cs typeface="Calibri"/>
              </a:rPr>
              <a:t>Point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5" b="1">
                <a:latin typeface="Calibri"/>
                <a:cs typeface="Calibri"/>
              </a:rPr>
              <a:t>the </a:t>
            </a:r>
            <a:r>
              <a:rPr dirty="0" sz="2800" spc="-15" b="1">
                <a:latin typeface="Calibri"/>
                <a:cs typeface="Calibri"/>
              </a:rPr>
              <a:t>least </a:t>
            </a:r>
            <a:r>
              <a:rPr dirty="0" sz="2800" spc="-25" b="1">
                <a:latin typeface="Calibri"/>
                <a:cs typeface="Calibri"/>
              </a:rPr>
              <a:t>favorite </a:t>
            </a:r>
            <a:r>
              <a:rPr dirty="0" sz="2800" spc="-10" b="1">
                <a:latin typeface="Calibri"/>
                <a:cs typeface="Calibri"/>
              </a:rPr>
              <a:t>color </a:t>
            </a:r>
            <a:r>
              <a:rPr dirty="0" sz="2800" spc="-5" b="1">
                <a:latin typeface="Calibri"/>
                <a:cs typeface="Calibri"/>
              </a:rPr>
              <a:t>and </a:t>
            </a:r>
            <a:r>
              <a:rPr dirty="0" sz="2800" spc="-15" b="1">
                <a:latin typeface="Calibri"/>
                <a:cs typeface="Calibri"/>
              </a:rPr>
              <a:t>breathe </a:t>
            </a:r>
            <a:r>
              <a:rPr dirty="0" sz="2800" spc="-5" b="1">
                <a:latin typeface="Calibri"/>
                <a:cs typeface="Calibri"/>
              </a:rPr>
              <a:t>out,  imagining bad </a:t>
            </a:r>
            <a:r>
              <a:rPr dirty="0" sz="2800" spc="-10" b="1">
                <a:latin typeface="Calibri"/>
                <a:cs typeface="Calibri"/>
              </a:rPr>
              <a:t>thoughts leaving your </a:t>
            </a:r>
            <a:r>
              <a:rPr dirty="0" sz="2800" spc="-5" b="1">
                <a:latin typeface="Calibri"/>
                <a:cs typeface="Calibri"/>
              </a:rPr>
              <a:t>body in a  </a:t>
            </a:r>
            <a:r>
              <a:rPr dirty="0" sz="2800" spc="-10" b="1">
                <a:latin typeface="Calibri"/>
                <a:cs typeface="Calibri"/>
              </a:rPr>
              <a:t>cloud </a:t>
            </a:r>
            <a:r>
              <a:rPr dirty="0" sz="2800" spc="-5" b="1">
                <a:latin typeface="Calibri"/>
                <a:cs typeface="Calibri"/>
              </a:rPr>
              <a:t>of the bad</a:t>
            </a:r>
            <a:r>
              <a:rPr dirty="0" sz="2800" spc="45" b="1">
                <a:latin typeface="Calibri"/>
                <a:cs typeface="Calibri"/>
              </a:rPr>
              <a:t> </a:t>
            </a:r>
            <a:r>
              <a:rPr dirty="0" sz="2800" spc="-50" b="1">
                <a:latin typeface="Calibri"/>
                <a:cs typeface="Calibri"/>
              </a:rPr>
              <a:t>color.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41307" y="2002535"/>
            <a:ext cx="2548128" cy="3639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05316" y="2066543"/>
            <a:ext cx="2369820" cy="3461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86266" y="2047494"/>
            <a:ext cx="2407920" cy="3499485"/>
          </a:xfrm>
          <a:custGeom>
            <a:avLst/>
            <a:gdLst/>
            <a:ahLst/>
            <a:cxnLst/>
            <a:rect l="l" t="t" r="r" b="b"/>
            <a:pathLst>
              <a:path w="2407920" h="3499485">
                <a:moveTo>
                  <a:pt x="0" y="3499104"/>
                </a:moveTo>
                <a:lnTo>
                  <a:pt x="2407920" y="3499104"/>
                </a:lnTo>
                <a:lnTo>
                  <a:pt x="2407920" y="0"/>
                </a:lnTo>
                <a:lnTo>
                  <a:pt x="0" y="0"/>
                </a:lnTo>
                <a:lnTo>
                  <a:pt x="0" y="349910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3941" y="1017777"/>
            <a:ext cx="82829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Homebound </a:t>
            </a:r>
            <a:r>
              <a:rPr dirty="0" spc="-10"/>
              <a:t>Self-Care </a:t>
            </a:r>
            <a:r>
              <a:rPr dirty="0" spc="-5"/>
              <a:t>with </a:t>
            </a:r>
            <a:r>
              <a:rPr dirty="0"/>
              <a:t>the</a:t>
            </a:r>
            <a:r>
              <a:rPr dirty="0" spc="-80"/>
              <a:t> </a:t>
            </a:r>
            <a:r>
              <a:rPr dirty="0"/>
              <a:t>Kids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7281" y="1994407"/>
            <a:ext cx="11757025" cy="4574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35735" marR="5080" indent="-1367155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Muscle </a:t>
            </a:r>
            <a:r>
              <a:rPr dirty="0" sz="2800" spc="-25" b="1">
                <a:latin typeface="Calibri"/>
                <a:cs typeface="Calibri"/>
              </a:rPr>
              <a:t>Makeover </a:t>
            </a:r>
            <a:r>
              <a:rPr dirty="0" sz="2800" spc="-30" b="1">
                <a:latin typeface="Calibri"/>
                <a:cs typeface="Calibri"/>
              </a:rPr>
              <a:t>(Lerner, </a:t>
            </a:r>
            <a:r>
              <a:rPr dirty="0" sz="2800" spc="-5" b="1">
                <a:latin typeface="Calibri"/>
                <a:cs typeface="Calibri"/>
              </a:rPr>
              <a:t>2018) is an another soothing activity </a:t>
            </a:r>
            <a:r>
              <a:rPr dirty="0" sz="2800" spc="-10" b="1">
                <a:latin typeface="Calibri"/>
                <a:cs typeface="Calibri"/>
              </a:rPr>
              <a:t>that </a:t>
            </a:r>
            <a:r>
              <a:rPr dirty="0" sz="2800" spc="-15" b="1">
                <a:latin typeface="Calibri"/>
                <a:cs typeface="Calibri"/>
              </a:rPr>
              <a:t>you </a:t>
            </a:r>
            <a:r>
              <a:rPr dirty="0" sz="2800" spc="-10" b="1">
                <a:latin typeface="Calibri"/>
                <a:cs typeface="Calibri"/>
              </a:rPr>
              <a:t>can </a:t>
            </a:r>
            <a:r>
              <a:rPr dirty="0" sz="2800" spc="-5" b="1">
                <a:latin typeface="Calibri"/>
                <a:cs typeface="Calibri"/>
              </a:rPr>
              <a:t>do  </a:t>
            </a:r>
            <a:r>
              <a:rPr dirty="0" sz="2800" spc="-15" b="1">
                <a:latin typeface="Calibri"/>
                <a:cs typeface="Calibri"/>
              </a:rPr>
              <a:t>right </a:t>
            </a:r>
            <a:r>
              <a:rPr dirty="0" sz="2800" spc="-5" b="1">
                <a:latin typeface="Calibri"/>
                <a:cs typeface="Calibri"/>
              </a:rPr>
              <a:t>alongside </a:t>
            </a:r>
            <a:r>
              <a:rPr dirty="0" sz="2800" spc="-10" b="1">
                <a:latin typeface="Calibri"/>
                <a:cs typeface="Calibri"/>
              </a:rPr>
              <a:t>your </a:t>
            </a:r>
            <a:r>
              <a:rPr dirty="0" sz="2800" spc="-5" b="1">
                <a:latin typeface="Calibri"/>
                <a:cs typeface="Calibri"/>
              </a:rPr>
              <a:t>kiddos. </a:t>
            </a:r>
            <a:r>
              <a:rPr dirty="0" sz="2800" spc="-15" b="1">
                <a:latin typeface="Calibri"/>
                <a:cs typeface="Calibri"/>
              </a:rPr>
              <a:t>Here are </a:t>
            </a:r>
            <a:r>
              <a:rPr dirty="0" sz="2800" spc="-5" b="1">
                <a:latin typeface="Calibri"/>
                <a:cs typeface="Calibri"/>
              </a:rPr>
              <a:t>the basic activity</a:t>
            </a:r>
            <a:r>
              <a:rPr dirty="0" sz="2800" spc="26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steps:</a:t>
            </a:r>
            <a:endParaRPr sz="2800">
              <a:latin typeface="Calibri"/>
              <a:cs typeface="Calibri"/>
            </a:endParaRPr>
          </a:p>
          <a:p>
            <a:pPr marL="287655" indent="-27495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288290" algn="l"/>
              </a:tabLst>
            </a:pPr>
            <a:r>
              <a:rPr dirty="0" sz="2200" spc="-5">
                <a:latin typeface="Calibri"/>
                <a:cs typeface="Calibri"/>
              </a:rPr>
              <a:t>Sit </a:t>
            </a:r>
            <a:r>
              <a:rPr dirty="0" sz="2200" spc="-10">
                <a:latin typeface="Calibri"/>
                <a:cs typeface="Calibri"/>
              </a:rPr>
              <a:t>upright </a:t>
            </a:r>
            <a:r>
              <a:rPr dirty="0" sz="2200" spc="-5">
                <a:latin typeface="Calibri"/>
                <a:cs typeface="Calibri"/>
              </a:rPr>
              <a:t>in </a:t>
            </a:r>
            <a:r>
              <a:rPr dirty="0" sz="2200" spc="-10">
                <a:latin typeface="Calibri"/>
                <a:cs typeface="Calibri"/>
              </a:rPr>
              <a:t>your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45">
                <a:latin typeface="Calibri"/>
                <a:cs typeface="Calibri"/>
              </a:rPr>
              <a:t>chair.</a:t>
            </a:r>
            <a:endParaRPr sz="2200">
              <a:latin typeface="Calibri"/>
              <a:cs typeface="Calibri"/>
            </a:endParaRPr>
          </a:p>
          <a:p>
            <a:pPr marL="12700" marR="18859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288290" algn="l"/>
              </a:tabLst>
            </a:pPr>
            <a:r>
              <a:rPr dirty="0" sz="2200" spc="-5">
                <a:latin typeface="Calibri"/>
                <a:cs typeface="Calibri"/>
              </a:rPr>
              <a:t>Scrunch up </a:t>
            </a:r>
            <a:r>
              <a:rPr dirty="0" sz="2200" spc="-10">
                <a:latin typeface="Calibri"/>
                <a:cs typeface="Calibri"/>
              </a:rPr>
              <a:t>your </a:t>
            </a:r>
            <a:r>
              <a:rPr dirty="0" sz="2200" spc="-15">
                <a:latin typeface="Calibri"/>
                <a:cs typeface="Calibri"/>
              </a:rPr>
              <a:t>entire face </a:t>
            </a:r>
            <a:r>
              <a:rPr dirty="0" sz="2200" spc="-25">
                <a:latin typeface="Calibri"/>
                <a:cs typeface="Calibri"/>
              </a:rPr>
              <a:t>like </a:t>
            </a:r>
            <a:r>
              <a:rPr dirty="0" sz="2200" spc="-10">
                <a:latin typeface="Calibri"/>
                <a:cs typeface="Calibri"/>
              </a:rPr>
              <a:t>you </a:t>
            </a:r>
            <a:r>
              <a:rPr dirty="0" sz="2200" spc="-15">
                <a:latin typeface="Calibri"/>
                <a:cs typeface="Calibri"/>
              </a:rPr>
              <a:t>just </a:t>
            </a:r>
            <a:r>
              <a:rPr dirty="0" sz="2200" spc="-5">
                <a:latin typeface="Calibri"/>
                <a:cs typeface="Calibri"/>
              </a:rPr>
              <a:t>smelled something </a:t>
            </a:r>
            <a:r>
              <a:rPr dirty="0" sz="2200" spc="-10">
                <a:latin typeface="Calibri"/>
                <a:cs typeface="Calibri"/>
              </a:rPr>
              <a:t>really bad.. </a:t>
            </a:r>
            <a:r>
              <a:rPr dirty="0" sz="2200" spc="-5">
                <a:latin typeface="Calibri"/>
                <a:cs typeface="Calibri"/>
              </a:rPr>
              <a:t>Hold </a:t>
            </a:r>
            <a:r>
              <a:rPr dirty="0" sz="2200" spc="-15">
                <a:latin typeface="Calibri"/>
                <a:cs typeface="Calibri"/>
              </a:rPr>
              <a:t>for </a:t>
            </a:r>
            <a:r>
              <a:rPr dirty="0" sz="2200" spc="-5">
                <a:latin typeface="Calibri"/>
                <a:cs typeface="Calibri"/>
              </a:rPr>
              <a:t>5 </a:t>
            </a:r>
            <a:r>
              <a:rPr dirty="0" sz="2200" spc="-10">
                <a:latin typeface="Calibri"/>
                <a:cs typeface="Calibri"/>
              </a:rPr>
              <a:t>seconds </a:t>
            </a:r>
            <a:r>
              <a:rPr dirty="0" sz="2200" spc="-5">
                <a:latin typeface="Calibri"/>
                <a:cs typeface="Calibri"/>
              </a:rPr>
              <a:t>and then  </a:t>
            </a:r>
            <a:r>
              <a:rPr dirty="0" sz="2200" spc="-10">
                <a:latin typeface="Calibri"/>
                <a:cs typeface="Calibri"/>
              </a:rPr>
              <a:t>let your </a:t>
            </a:r>
            <a:r>
              <a:rPr dirty="0" sz="2200" spc="-15">
                <a:latin typeface="Calibri"/>
                <a:cs typeface="Calibri"/>
              </a:rPr>
              <a:t>entire face relax </a:t>
            </a:r>
            <a:r>
              <a:rPr dirty="0" sz="2200" spc="-20">
                <a:latin typeface="Calibri"/>
                <a:cs typeface="Calibri"/>
              </a:rPr>
              <a:t>into </a:t>
            </a:r>
            <a:r>
              <a:rPr dirty="0" sz="2200" spc="-5">
                <a:latin typeface="Calibri"/>
                <a:cs typeface="Calibri"/>
              </a:rPr>
              <a:t>a </a:t>
            </a:r>
            <a:r>
              <a:rPr dirty="0" sz="2200" spc="-10">
                <a:latin typeface="Calibri"/>
                <a:cs typeface="Calibri"/>
              </a:rPr>
              <a:t>calm expression. </a:t>
            </a:r>
            <a:r>
              <a:rPr dirty="0" sz="2200" spc="-15">
                <a:latin typeface="Calibri"/>
                <a:cs typeface="Calibri"/>
              </a:rPr>
              <a:t>Repeat </a:t>
            </a:r>
            <a:r>
              <a:rPr dirty="0" sz="2200" spc="-20">
                <a:latin typeface="Calibri"/>
                <a:cs typeface="Calibri"/>
              </a:rPr>
              <a:t>four</a:t>
            </a:r>
            <a:r>
              <a:rPr dirty="0" sz="2200" spc="15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times.</a:t>
            </a:r>
            <a:endParaRPr sz="2200">
              <a:latin typeface="Calibri"/>
              <a:cs typeface="Calibri"/>
            </a:endParaRPr>
          </a:p>
          <a:p>
            <a:pPr marL="287655" indent="-27495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88290" algn="l"/>
              </a:tabLst>
            </a:pPr>
            <a:r>
              <a:rPr dirty="0" sz="2200" spc="-5">
                <a:latin typeface="Calibri"/>
                <a:cs typeface="Calibri"/>
              </a:rPr>
              <a:t>Clench </a:t>
            </a:r>
            <a:r>
              <a:rPr dirty="0" sz="2200" spc="-10">
                <a:latin typeface="Calibri"/>
                <a:cs typeface="Calibri"/>
              </a:rPr>
              <a:t>your fists </a:t>
            </a:r>
            <a:r>
              <a:rPr dirty="0" sz="2200" spc="-5">
                <a:latin typeface="Calibri"/>
                <a:cs typeface="Calibri"/>
              </a:rPr>
              <a:t>as </a:t>
            </a:r>
            <a:r>
              <a:rPr dirty="0" sz="2200" spc="-10">
                <a:latin typeface="Calibri"/>
                <a:cs typeface="Calibri"/>
              </a:rPr>
              <a:t>tight </a:t>
            </a:r>
            <a:r>
              <a:rPr dirty="0" sz="2200" spc="-5">
                <a:latin typeface="Calibri"/>
                <a:cs typeface="Calibri"/>
              </a:rPr>
              <a:t>as </a:t>
            </a:r>
            <a:r>
              <a:rPr dirty="0" sz="2200" spc="-15">
                <a:latin typeface="Calibri"/>
                <a:cs typeface="Calibri"/>
              </a:rPr>
              <a:t>you can </a:t>
            </a:r>
            <a:r>
              <a:rPr dirty="0" sz="2200" spc="-5">
                <a:latin typeface="Calibri"/>
                <a:cs typeface="Calibri"/>
              </a:rPr>
              <a:t>and </a:t>
            </a:r>
            <a:r>
              <a:rPr dirty="0" sz="2200" spc="-10">
                <a:latin typeface="Calibri"/>
                <a:cs typeface="Calibri"/>
              </a:rPr>
              <a:t>hold </a:t>
            </a:r>
            <a:r>
              <a:rPr dirty="0" sz="2200" spc="-20">
                <a:latin typeface="Calibri"/>
                <a:cs typeface="Calibri"/>
              </a:rPr>
              <a:t>for </a:t>
            </a:r>
            <a:r>
              <a:rPr dirty="0" sz="2200" spc="-5">
                <a:latin typeface="Calibri"/>
                <a:cs typeface="Calibri"/>
              </a:rPr>
              <a:t>5 </a:t>
            </a:r>
            <a:r>
              <a:rPr dirty="0" sz="2200" spc="-10">
                <a:latin typeface="Calibri"/>
                <a:cs typeface="Calibri"/>
              </a:rPr>
              <a:t>seconds, </a:t>
            </a:r>
            <a:r>
              <a:rPr dirty="0" sz="2200" spc="-5">
                <a:latin typeface="Calibri"/>
                <a:cs typeface="Calibri"/>
              </a:rPr>
              <a:t>then release. </a:t>
            </a:r>
            <a:r>
              <a:rPr dirty="0" sz="2200" spc="-15">
                <a:latin typeface="Calibri"/>
                <a:cs typeface="Calibri"/>
              </a:rPr>
              <a:t>Repeat </a:t>
            </a:r>
            <a:r>
              <a:rPr dirty="0" sz="2200" spc="-20">
                <a:latin typeface="Calibri"/>
                <a:cs typeface="Calibri"/>
              </a:rPr>
              <a:t>four</a:t>
            </a:r>
            <a:r>
              <a:rPr dirty="0" sz="2200" spc="18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times.</a:t>
            </a:r>
            <a:endParaRPr sz="2200">
              <a:latin typeface="Calibri"/>
              <a:cs typeface="Calibri"/>
            </a:endParaRPr>
          </a:p>
          <a:p>
            <a:pPr marL="12700" marR="448309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88290" algn="l"/>
              </a:tabLst>
            </a:pPr>
            <a:r>
              <a:rPr dirty="0" sz="2200" spc="-5">
                <a:latin typeface="Calibri"/>
                <a:cs typeface="Calibri"/>
              </a:rPr>
              <a:t>Push </a:t>
            </a:r>
            <a:r>
              <a:rPr dirty="0" sz="2200" spc="-10">
                <a:latin typeface="Calibri"/>
                <a:cs typeface="Calibri"/>
              </a:rPr>
              <a:t>your </a:t>
            </a:r>
            <a:r>
              <a:rPr dirty="0" sz="2200" spc="-5">
                <a:latin typeface="Calibri"/>
                <a:cs typeface="Calibri"/>
              </a:rPr>
              <a:t>arms out </a:t>
            </a:r>
            <a:r>
              <a:rPr dirty="0" sz="2200" spc="-15">
                <a:latin typeface="Calibri"/>
                <a:cs typeface="Calibri"/>
              </a:rPr>
              <a:t>at </a:t>
            </a:r>
            <a:r>
              <a:rPr dirty="0" sz="2200" spc="-5">
                <a:latin typeface="Calibri"/>
                <a:cs typeface="Calibri"/>
              </a:rPr>
              <a:t>about a 35 </a:t>
            </a:r>
            <a:r>
              <a:rPr dirty="0" sz="2200" spc="-10">
                <a:latin typeface="Calibri"/>
                <a:cs typeface="Calibri"/>
              </a:rPr>
              <a:t>degree </a:t>
            </a:r>
            <a:r>
              <a:rPr dirty="0" sz="2200" spc="-5">
                <a:latin typeface="Calibri"/>
                <a:cs typeface="Calibri"/>
              </a:rPr>
              <a:t>angle </a:t>
            </a:r>
            <a:r>
              <a:rPr dirty="0" sz="2200" spc="-10">
                <a:latin typeface="Calibri"/>
                <a:cs typeface="Calibri"/>
              </a:rPr>
              <a:t>from your </a:t>
            </a:r>
            <a:r>
              <a:rPr dirty="0" sz="2200" spc="-40">
                <a:latin typeface="Calibri"/>
                <a:cs typeface="Calibri"/>
              </a:rPr>
              <a:t>body, </a:t>
            </a:r>
            <a:r>
              <a:rPr dirty="0" sz="2200" spc="-15">
                <a:latin typeface="Calibri"/>
                <a:cs typeface="Calibri"/>
              </a:rPr>
              <a:t>stretching </a:t>
            </a:r>
            <a:r>
              <a:rPr dirty="0" sz="2200" spc="-5">
                <a:latin typeface="Calibri"/>
                <a:cs typeface="Calibri"/>
              </a:rPr>
              <a:t>them as </a:t>
            </a:r>
            <a:r>
              <a:rPr dirty="0" sz="2200" spc="-20">
                <a:latin typeface="Calibri"/>
                <a:cs typeface="Calibri"/>
              </a:rPr>
              <a:t>far </a:t>
            </a:r>
            <a:r>
              <a:rPr dirty="0" sz="2200" spc="-5">
                <a:latin typeface="Calibri"/>
                <a:cs typeface="Calibri"/>
              </a:rPr>
              <a:t>as </a:t>
            </a:r>
            <a:r>
              <a:rPr dirty="0" sz="2200" spc="-15">
                <a:latin typeface="Calibri"/>
                <a:cs typeface="Calibri"/>
              </a:rPr>
              <a:t>you </a:t>
            </a:r>
            <a:r>
              <a:rPr dirty="0" sz="2200" spc="-10">
                <a:latin typeface="Calibri"/>
                <a:cs typeface="Calibri"/>
              </a:rPr>
              <a:t>can.  </a:t>
            </a:r>
            <a:r>
              <a:rPr dirty="0" sz="2200" spc="-5">
                <a:latin typeface="Calibri"/>
                <a:cs typeface="Calibri"/>
              </a:rPr>
              <a:t>Hold </a:t>
            </a:r>
            <a:r>
              <a:rPr dirty="0" sz="2200" spc="-15">
                <a:latin typeface="Calibri"/>
                <a:cs typeface="Calibri"/>
              </a:rPr>
              <a:t>for </a:t>
            </a:r>
            <a:r>
              <a:rPr dirty="0" sz="2200" spc="-5">
                <a:latin typeface="Calibri"/>
                <a:cs typeface="Calibri"/>
              </a:rPr>
              <a:t>5 </a:t>
            </a:r>
            <a:r>
              <a:rPr dirty="0" sz="2200" spc="-10">
                <a:latin typeface="Calibri"/>
                <a:cs typeface="Calibri"/>
              </a:rPr>
              <a:t>seconds </a:t>
            </a:r>
            <a:r>
              <a:rPr dirty="0" sz="2200" spc="-5">
                <a:latin typeface="Calibri"/>
                <a:cs typeface="Calibri"/>
              </a:rPr>
              <a:t>and then </a:t>
            </a:r>
            <a:r>
              <a:rPr dirty="0" sz="2200" spc="-10">
                <a:latin typeface="Calibri"/>
                <a:cs typeface="Calibri"/>
              </a:rPr>
              <a:t>release </a:t>
            </a:r>
            <a:r>
              <a:rPr dirty="0" sz="2200" spc="-20">
                <a:latin typeface="Calibri"/>
                <a:cs typeface="Calibri"/>
              </a:rPr>
              <a:t>to </a:t>
            </a:r>
            <a:r>
              <a:rPr dirty="0" sz="2200" spc="-10">
                <a:latin typeface="Calibri"/>
                <a:cs typeface="Calibri"/>
              </a:rPr>
              <a:t>let your </a:t>
            </a:r>
            <a:r>
              <a:rPr dirty="0" sz="2200" spc="-5">
                <a:latin typeface="Calibri"/>
                <a:cs typeface="Calibri"/>
              </a:rPr>
              <a:t>arms </a:t>
            </a:r>
            <a:r>
              <a:rPr dirty="0" sz="2200" spc="-15">
                <a:latin typeface="Calibri"/>
                <a:cs typeface="Calibri"/>
              </a:rPr>
              <a:t>fall gently at </a:t>
            </a:r>
            <a:r>
              <a:rPr dirty="0" sz="2200" spc="-10">
                <a:latin typeface="Calibri"/>
                <a:cs typeface="Calibri"/>
              </a:rPr>
              <a:t>your sides. </a:t>
            </a:r>
            <a:r>
              <a:rPr dirty="0" sz="2200" spc="-15">
                <a:latin typeface="Calibri"/>
                <a:cs typeface="Calibri"/>
              </a:rPr>
              <a:t>Repeat </a:t>
            </a:r>
            <a:r>
              <a:rPr dirty="0" sz="2200" spc="-5">
                <a:latin typeface="Calibri"/>
                <a:cs typeface="Calibri"/>
              </a:rPr>
              <a:t>4</a:t>
            </a:r>
            <a:r>
              <a:rPr dirty="0" sz="2200" spc="27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times.</a:t>
            </a:r>
            <a:endParaRPr sz="2200">
              <a:latin typeface="Calibri"/>
              <a:cs typeface="Calibri"/>
            </a:endParaRPr>
          </a:p>
          <a:p>
            <a:pPr marL="287655" indent="-27495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288290" algn="l"/>
              </a:tabLst>
            </a:pPr>
            <a:r>
              <a:rPr dirty="0" sz="2200" spc="-5">
                <a:latin typeface="Calibri"/>
                <a:cs typeface="Calibri"/>
              </a:rPr>
              <a:t>Push the soles of </a:t>
            </a:r>
            <a:r>
              <a:rPr dirty="0" sz="2200" spc="-10">
                <a:latin typeface="Calibri"/>
                <a:cs typeface="Calibri"/>
              </a:rPr>
              <a:t>your </a:t>
            </a:r>
            <a:r>
              <a:rPr dirty="0" sz="2200" spc="-25">
                <a:latin typeface="Calibri"/>
                <a:cs typeface="Calibri"/>
              </a:rPr>
              <a:t>feet </a:t>
            </a:r>
            <a:r>
              <a:rPr dirty="0" sz="2200" spc="-20">
                <a:latin typeface="Calibri"/>
                <a:cs typeface="Calibri"/>
              </a:rPr>
              <a:t>into </a:t>
            </a:r>
            <a:r>
              <a:rPr dirty="0" sz="2200" spc="-5">
                <a:latin typeface="Calibri"/>
                <a:cs typeface="Calibri"/>
              </a:rPr>
              <a:t>the floor as </a:t>
            </a:r>
            <a:r>
              <a:rPr dirty="0" sz="2200" spc="-10">
                <a:latin typeface="Calibri"/>
                <a:cs typeface="Calibri"/>
              </a:rPr>
              <a:t>hard </a:t>
            </a:r>
            <a:r>
              <a:rPr dirty="0" sz="2200" spc="-5">
                <a:latin typeface="Calibri"/>
                <a:cs typeface="Calibri"/>
              </a:rPr>
              <a:t>as </a:t>
            </a:r>
            <a:r>
              <a:rPr dirty="0" sz="2200" spc="-15">
                <a:latin typeface="Calibri"/>
                <a:cs typeface="Calibri"/>
              </a:rPr>
              <a:t>you </a:t>
            </a:r>
            <a:r>
              <a:rPr dirty="0" sz="2200" spc="-10">
                <a:latin typeface="Calibri"/>
                <a:cs typeface="Calibri"/>
              </a:rPr>
              <a:t>can, </a:t>
            </a:r>
            <a:r>
              <a:rPr dirty="0" sz="2200" spc="-5">
                <a:latin typeface="Calibri"/>
                <a:cs typeface="Calibri"/>
              </a:rPr>
              <a:t>holding </a:t>
            </a:r>
            <a:r>
              <a:rPr dirty="0" sz="2200" spc="-20">
                <a:latin typeface="Calibri"/>
                <a:cs typeface="Calibri"/>
              </a:rPr>
              <a:t>onto </a:t>
            </a:r>
            <a:r>
              <a:rPr dirty="0" sz="2200" spc="-10">
                <a:latin typeface="Calibri"/>
                <a:cs typeface="Calibri"/>
              </a:rPr>
              <a:t>your chair </a:t>
            </a:r>
            <a:r>
              <a:rPr dirty="0" sz="2200" spc="-5">
                <a:latin typeface="Calibri"/>
                <a:cs typeface="Calibri"/>
              </a:rPr>
              <a:t>or desk</a:t>
            </a:r>
            <a:r>
              <a:rPr dirty="0" sz="2200" spc="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for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-15">
                <a:latin typeface="Calibri"/>
                <a:cs typeface="Calibri"/>
              </a:rPr>
              <a:t>leverage. </a:t>
            </a:r>
            <a:r>
              <a:rPr dirty="0" sz="2200" spc="-5">
                <a:latin typeface="Calibri"/>
                <a:cs typeface="Calibri"/>
              </a:rPr>
              <a:t>Hold </a:t>
            </a:r>
            <a:r>
              <a:rPr dirty="0" sz="2200" spc="-15">
                <a:latin typeface="Calibri"/>
                <a:cs typeface="Calibri"/>
              </a:rPr>
              <a:t>for </a:t>
            </a:r>
            <a:r>
              <a:rPr dirty="0" sz="2200" spc="-5">
                <a:latin typeface="Calibri"/>
                <a:cs typeface="Calibri"/>
              </a:rPr>
              <a:t>5 </a:t>
            </a:r>
            <a:r>
              <a:rPr dirty="0" sz="2200" spc="-10">
                <a:latin typeface="Calibri"/>
                <a:cs typeface="Calibri"/>
              </a:rPr>
              <a:t>seconds </a:t>
            </a:r>
            <a:r>
              <a:rPr dirty="0" sz="2200" spc="-5">
                <a:latin typeface="Calibri"/>
                <a:cs typeface="Calibri"/>
              </a:rPr>
              <a:t>and release, </a:t>
            </a:r>
            <a:r>
              <a:rPr dirty="0" sz="2200" spc="-10">
                <a:latin typeface="Calibri"/>
                <a:cs typeface="Calibri"/>
              </a:rPr>
              <a:t>relaxing </a:t>
            </a:r>
            <a:r>
              <a:rPr dirty="0" sz="2200" spc="-15">
                <a:latin typeface="Calibri"/>
                <a:cs typeface="Calibri"/>
              </a:rPr>
              <a:t>your </a:t>
            </a:r>
            <a:r>
              <a:rPr dirty="0" sz="2200" spc="-5">
                <a:latin typeface="Calibri"/>
                <a:cs typeface="Calibri"/>
              </a:rPr>
              <a:t>legs. </a:t>
            </a:r>
            <a:r>
              <a:rPr dirty="0" sz="2200" spc="-15">
                <a:latin typeface="Calibri"/>
                <a:cs typeface="Calibri"/>
              </a:rPr>
              <a:t>Repeat </a:t>
            </a:r>
            <a:r>
              <a:rPr dirty="0" sz="2200" spc="-20">
                <a:latin typeface="Calibri"/>
                <a:cs typeface="Calibri"/>
              </a:rPr>
              <a:t>four</a:t>
            </a:r>
            <a:r>
              <a:rPr dirty="0" sz="2200" spc="1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times.</a:t>
            </a:r>
            <a:endParaRPr sz="2200">
              <a:latin typeface="Calibri"/>
              <a:cs typeface="Calibri"/>
            </a:endParaRPr>
          </a:p>
          <a:p>
            <a:pPr marL="12700" marR="250825">
              <a:lnSpc>
                <a:spcPct val="100000"/>
              </a:lnSpc>
              <a:spcBef>
                <a:spcPts val="489"/>
              </a:spcBef>
              <a:buAutoNum type="arabicPeriod" startAt="6"/>
              <a:tabLst>
                <a:tab pos="264160" algn="l"/>
              </a:tabLst>
            </a:pPr>
            <a:r>
              <a:rPr dirty="0" sz="2000" spc="-5">
                <a:latin typeface="Calibri"/>
                <a:cs typeface="Calibri"/>
              </a:rPr>
              <a:t>Curl </a:t>
            </a:r>
            <a:r>
              <a:rPr dirty="0" sz="2000" spc="-10">
                <a:latin typeface="Calibri"/>
                <a:cs typeface="Calibri"/>
              </a:rPr>
              <a:t>your toes </a:t>
            </a:r>
            <a:r>
              <a:rPr dirty="0" sz="2000" spc="-5">
                <a:latin typeface="Calibri"/>
                <a:cs typeface="Calibri"/>
              </a:rPr>
              <a:t>inside </a:t>
            </a:r>
            <a:r>
              <a:rPr dirty="0" sz="2000" spc="-10">
                <a:latin typeface="Calibri"/>
                <a:cs typeface="Calibri"/>
              </a:rPr>
              <a:t>your </a:t>
            </a:r>
            <a:r>
              <a:rPr dirty="0" sz="2000" spc="-5">
                <a:latin typeface="Calibri"/>
                <a:cs typeface="Calibri"/>
              </a:rPr>
              <a:t>shoes </a:t>
            </a:r>
            <a:r>
              <a:rPr dirty="0" sz="2000">
                <a:latin typeface="Calibri"/>
                <a:cs typeface="Calibri"/>
              </a:rPr>
              <a:t>as </a:t>
            </a:r>
            <a:r>
              <a:rPr dirty="0" sz="2000" spc="-5">
                <a:latin typeface="Calibri"/>
                <a:cs typeface="Calibri"/>
              </a:rPr>
              <a:t>tight </a:t>
            </a:r>
            <a:r>
              <a:rPr dirty="0" sz="2000">
                <a:latin typeface="Calibri"/>
                <a:cs typeface="Calibri"/>
              </a:rPr>
              <a:t>as </a:t>
            </a:r>
            <a:r>
              <a:rPr dirty="0" sz="2000" spc="-10">
                <a:latin typeface="Calibri"/>
                <a:cs typeface="Calibri"/>
              </a:rPr>
              <a:t>you </a:t>
            </a:r>
            <a:r>
              <a:rPr dirty="0" sz="2000" spc="-5">
                <a:latin typeface="Calibri"/>
                <a:cs typeface="Calibri"/>
              </a:rPr>
              <a:t>can, holding </a:t>
            </a:r>
            <a:r>
              <a:rPr dirty="0" sz="2000" spc="-15">
                <a:latin typeface="Calibri"/>
                <a:cs typeface="Calibri"/>
              </a:rPr>
              <a:t>for </a:t>
            </a:r>
            <a:r>
              <a:rPr dirty="0" sz="2000">
                <a:latin typeface="Calibri"/>
                <a:cs typeface="Calibri"/>
              </a:rPr>
              <a:t>5 </a:t>
            </a:r>
            <a:r>
              <a:rPr dirty="0" sz="2000" spc="-5">
                <a:latin typeface="Calibri"/>
                <a:cs typeface="Calibri"/>
              </a:rPr>
              <a:t>seconds. Then release </a:t>
            </a:r>
            <a:r>
              <a:rPr dirty="0" sz="2000" spc="-10">
                <a:latin typeface="Calibri"/>
                <a:cs typeface="Calibri"/>
              </a:rPr>
              <a:t>your toes </a:t>
            </a:r>
            <a:r>
              <a:rPr dirty="0" sz="2000" spc="-15">
                <a:latin typeface="Calibri"/>
                <a:cs typeface="Calibri"/>
              </a:rPr>
              <a:t>to </a:t>
            </a:r>
            <a:r>
              <a:rPr dirty="0" sz="2000" spc="-5">
                <a:latin typeface="Calibri"/>
                <a:cs typeface="Calibri"/>
              </a:rPr>
              <a:t>lie </a:t>
            </a:r>
            <a:r>
              <a:rPr dirty="0" sz="2000" spc="-10">
                <a:latin typeface="Calibri"/>
                <a:cs typeface="Calibri"/>
              </a:rPr>
              <a:t>flat </a:t>
            </a:r>
            <a:r>
              <a:rPr dirty="0" sz="2000">
                <a:latin typeface="Calibri"/>
                <a:cs typeface="Calibri"/>
              </a:rPr>
              <a:t>in  </a:t>
            </a:r>
            <a:r>
              <a:rPr dirty="0" sz="2000" spc="-10">
                <a:latin typeface="Calibri"/>
                <a:cs typeface="Calibri"/>
              </a:rPr>
              <a:t>your </a:t>
            </a:r>
            <a:r>
              <a:rPr dirty="0" sz="2000" spc="-5">
                <a:latin typeface="Calibri"/>
                <a:cs typeface="Calibri"/>
              </a:rPr>
              <a:t>shoes. </a:t>
            </a:r>
            <a:r>
              <a:rPr dirty="0" sz="2000" spc="-10">
                <a:latin typeface="Calibri"/>
                <a:cs typeface="Calibri"/>
              </a:rPr>
              <a:t>Repeat four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times.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05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ep xmlns="2d2b93c3-711f-4870-8af7-e74aaec4255e">
      <Value>Yes</Value>
    </Keep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600F138C4FC641B214F9DEAF3C8642" ma:contentTypeVersion="68" ma:contentTypeDescription="Create a new document." ma:contentTypeScope="" ma:versionID="a504fc96a1a3d785d8c715388b77e8f5">
  <xsd:schema xmlns:xsd="http://www.w3.org/2001/XMLSchema" xmlns:xs="http://www.w3.org/2001/XMLSchema" xmlns:p="http://schemas.microsoft.com/office/2006/metadata/properties" xmlns:ns2="2d2b93c3-711f-4870-8af7-e74aaec4255e" targetNamespace="http://schemas.microsoft.com/office/2006/metadata/properties" ma:root="true" ma:fieldsID="64a5d0e338107b60a6a0e85db02fa17e" ns2:_="">
    <xsd:import namespace="2d2b93c3-711f-4870-8af7-e74aaec4255e"/>
    <xsd:element name="properties">
      <xsd:complexType>
        <xsd:sequence>
          <xsd:element name="documentManagement">
            <xsd:complexType>
              <xsd:all>
                <xsd:element ref="ns2:Kee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b93c3-711f-4870-8af7-e74aaec4255e" elementFormDefault="qualified">
    <xsd:import namespace="http://schemas.microsoft.com/office/2006/documentManagement/types"/>
    <xsd:import namespace="http://schemas.microsoft.com/office/infopath/2007/PartnerControls"/>
    <xsd:element name="Keep" ma:index="9" nillable="true" ma:displayName="Keep" ma:default="Yes" ma:internalName="Kee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Ye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0AAD10-B063-47B8-845C-1B694D97F478}"/>
</file>

<file path=customXml/itemProps2.xml><?xml version="1.0" encoding="utf-8"?>
<ds:datastoreItem xmlns:ds="http://schemas.openxmlformats.org/officeDocument/2006/customXml" ds:itemID="{C3919DE2-9559-4C55-A24D-ACC6B634F921}"/>
</file>

<file path=customXml/itemProps3.xml><?xml version="1.0" encoding="utf-8"?>
<ds:datastoreItem xmlns:ds="http://schemas.openxmlformats.org/officeDocument/2006/customXml" ds:itemID="{3E1CD595-00C7-4B46-8BD7-F2AB37E55B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Your Group On!</dc:title>
  <dc:creator>Stephanie</dc:creator>
  <dcterms:created xsi:type="dcterms:W3CDTF">2020-04-08T14:25:43Z</dcterms:created>
  <dcterms:modified xsi:type="dcterms:W3CDTF">2020-04-08T14:25:43Z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2020-04-08T00:00:00Z</vt:filetime>
  </property>
  <property fmtid="{D5CDD505-2E9C-101B-9397-08002B2CF9AE}" pid="5" name="ContentTypeId">
    <vt:lpwstr>0x01010033600F138C4FC641B214F9DEAF3C8642</vt:lpwstr>
  </property>
</Properties>
</file>