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1" r:id="rId4"/>
    <p:sldId id="263" r:id="rId5"/>
    <p:sldId id="295" r:id="rId6"/>
    <p:sldId id="267" r:id="rId7"/>
    <p:sldId id="296" r:id="rId8"/>
    <p:sldId id="297" r:id="rId9"/>
    <p:sldId id="264" r:id="rId10"/>
    <p:sldId id="298" r:id="rId11"/>
    <p:sldId id="266" r:id="rId12"/>
    <p:sldId id="30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2A69D-0AEE-42AD-BDE9-092D866BEC6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D49220-A3DB-497E-B041-741350D99CF9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FFFF00"/>
              </a:solidFill>
            </a:rPr>
            <a:t>Aggression</a:t>
          </a:r>
          <a:endParaRPr lang="en-US" sz="1600" b="1" dirty="0">
            <a:solidFill>
              <a:srgbClr val="FFFF00"/>
            </a:solidFill>
          </a:endParaRPr>
        </a:p>
      </dgm:t>
    </dgm:pt>
    <dgm:pt modelId="{5C548CBF-034C-4BCB-99B6-0BAA194E7E70}" type="parTrans" cxnId="{AE4DD1FB-8D1E-424B-9A27-2A3DF168762A}">
      <dgm:prSet/>
      <dgm:spPr/>
      <dgm:t>
        <a:bodyPr/>
        <a:lstStyle/>
        <a:p>
          <a:endParaRPr lang="en-US"/>
        </a:p>
      </dgm:t>
    </dgm:pt>
    <dgm:pt modelId="{FE1DAC4E-2BBE-4CFD-A9EB-F8C841FAFD03}" type="sibTrans" cxnId="{AE4DD1FB-8D1E-424B-9A27-2A3DF168762A}">
      <dgm:prSet/>
      <dgm:spPr/>
      <dgm:t>
        <a:bodyPr/>
        <a:lstStyle/>
        <a:p>
          <a:endParaRPr lang="en-US"/>
        </a:p>
      </dgm:t>
    </dgm:pt>
    <dgm:pt modelId="{CE779F4E-44B6-489A-B896-5A3D4B8205E3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FFFF00"/>
              </a:solidFill>
            </a:rPr>
            <a:t>Injury</a:t>
          </a:r>
          <a:endParaRPr lang="en-US" sz="2400" b="1" dirty="0">
            <a:solidFill>
              <a:srgbClr val="FFFF00"/>
            </a:solidFill>
          </a:endParaRPr>
        </a:p>
      </dgm:t>
    </dgm:pt>
    <dgm:pt modelId="{13519A35-3DF4-4633-BDC6-612702A90A83}" type="parTrans" cxnId="{E5EBBBCF-24C0-497A-8A18-81CE2BD5AEFA}">
      <dgm:prSet/>
      <dgm:spPr/>
      <dgm:t>
        <a:bodyPr/>
        <a:lstStyle/>
        <a:p>
          <a:endParaRPr lang="en-US"/>
        </a:p>
      </dgm:t>
    </dgm:pt>
    <dgm:pt modelId="{C698885C-C604-441C-92A5-E80D2AFBA987}" type="sibTrans" cxnId="{E5EBBBCF-24C0-497A-8A18-81CE2BD5AEFA}">
      <dgm:prSet/>
      <dgm:spPr/>
      <dgm:t>
        <a:bodyPr/>
        <a:lstStyle/>
        <a:p>
          <a:endParaRPr lang="en-US"/>
        </a:p>
      </dgm:t>
    </dgm:pt>
    <dgm:pt modelId="{5258BF60-D9B4-4332-8EFD-00C2BEC76276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Family</a:t>
          </a:r>
        </a:p>
        <a:p>
          <a:r>
            <a:rPr lang="en-US" sz="2000" b="1" dirty="0" smtClean="0">
              <a:solidFill>
                <a:srgbClr val="FFFF00"/>
              </a:solidFill>
            </a:rPr>
            <a:t>conflict</a:t>
          </a:r>
          <a:endParaRPr lang="en-US" sz="2000" b="1" dirty="0">
            <a:solidFill>
              <a:srgbClr val="FFFF00"/>
            </a:solidFill>
          </a:endParaRPr>
        </a:p>
      </dgm:t>
    </dgm:pt>
    <dgm:pt modelId="{03EB3A09-0D8E-4D84-BFCF-CE8AB357C510}" type="parTrans" cxnId="{76E26011-1BC6-4410-9B42-F1D9A1B22FDE}">
      <dgm:prSet/>
      <dgm:spPr/>
      <dgm:t>
        <a:bodyPr/>
        <a:lstStyle/>
        <a:p>
          <a:endParaRPr lang="en-US"/>
        </a:p>
      </dgm:t>
    </dgm:pt>
    <dgm:pt modelId="{B0B05B74-9C54-4EC9-BC1A-0AC2EE23CB91}" type="sibTrans" cxnId="{76E26011-1BC6-4410-9B42-F1D9A1B22FDE}">
      <dgm:prSet/>
      <dgm:spPr/>
      <dgm:t>
        <a:bodyPr/>
        <a:lstStyle/>
        <a:p>
          <a:endParaRPr lang="en-US"/>
        </a:p>
      </dgm:t>
    </dgm:pt>
    <dgm:pt modelId="{E1859978-2317-44F9-80F3-E5A4470FF552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Missed</a:t>
          </a:r>
        </a:p>
        <a:p>
          <a:r>
            <a:rPr lang="en-US" sz="2000" b="1" dirty="0" smtClean="0">
              <a:solidFill>
                <a:srgbClr val="FFFF00"/>
              </a:solidFill>
            </a:rPr>
            <a:t>work</a:t>
          </a:r>
          <a:endParaRPr lang="en-US" sz="2000" b="1" dirty="0">
            <a:solidFill>
              <a:srgbClr val="FFFF00"/>
            </a:solidFill>
          </a:endParaRPr>
        </a:p>
      </dgm:t>
    </dgm:pt>
    <dgm:pt modelId="{EEBA4303-F3DF-40BB-888E-AB3B94A3C603}" type="parTrans" cxnId="{D96C242E-8ECE-4AB2-A66F-31EBCCC1730F}">
      <dgm:prSet/>
      <dgm:spPr/>
      <dgm:t>
        <a:bodyPr/>
        <a:lstStyle/>
        <a:p>
          <a:endParaRPr lang="en-US"/>
        </a:p>
      </dgm:t>
    </dgm:pt>
    <dgm:pt modelId="{F44614FE-E7DE-4DA4-BC82-6F70F9CE8E95}" type="sibTrans" cxnId="{D96C242E-8ECE-4AB2-A66F-31EBCCC1730F}">
      <dgm:prSet/>
      <dgm:spPr/>
      <dgm:t>
        <a:bodyPr/>
        <a:lstStyle/>
        <a:p>
          <a:endParaRPr lang="en-US"/>
        </a:p>
      </dgm:t>
    </dgm:pt>
    <dgm:pt modelId="{C0564EC2-C0A0-48A9-AF48-A52BBDD6B536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Use of crisis services</a:t>
          </a:r>
        </a:p>
      </dgm:t>
    </dgm:pt>
    <dgm:pt modelId="{7CB4D30B-09E3-46C0-875D-F29C82B4C3FD}" type="parTrans" cxnId="{35C23515-E48C-4049-9559-F74BEDC54EE6}">
      <dgm:prSet/>
      <dgm:spPr/>
      <dgm:t>
        <a:bodyPr/>
        <a:lstStyle/>
        <a:p>
          <a:endParaRPr lang="en-US"/>
        </a:p>
      </dgm:t>
    </dgm:pt>
    <dgm:pt modelId="{18580798-2336-403C-9884-323901EFD3C6}" type="sibTrans" cxnId="{35C23515-E48C-4049-9559-F74BEDC54EE6}">
      <dgm:prSet/>
      <dgm:spPr/>
      <dgm:t>
        <a:bodyPr/>
        <a:lstStyle/>
        <a:p>
          <a:endParaRPr lang="en-US"/>
        </a:p>
      </dgm:t>
    </dgm:pt>
    <dgm:pt modelId="{A6E45CE0-9F54-4270-9364-C1E842E3D4C1}">
      <dgm:prSet phldrT="[Text]" custT="1"/>
      <dgm:spPr/>
      <dgm:t>
        <a:bodyPr/>
        <a:lstStyle/>
        <a:p>
          <a:r>
            <a:rPr lang="en-US" sz="2000" b="0" dirty="0" smtClean="0">
              <a:solidFill>
                <a:srgbClr val="FFFF00"/>
              </a:solidFill>
            </a:rPr>
            <a:t>Child care problems</a:t>
          </a:r>
        </a:p>
        <a:p>
          <a:endParaRPr lang="en-US" sz="2000" b="0" dirty="0">
            <a:solidFill>
              <a:srgbClr val="FFFF00"/>
            </a:solidFill>
          </a:endParaRPr>
        </a:p>
      </dgm:t>
    </dgm:pt>
    <dgm:pt modelId="{54448F0D-9325-41EA-9F9C-59579647D1F5}" type="parTrans" cxnId="{519A4513-290D-470C-BE1E-19DC58B1938E}">
      <dgm:prSet/>
      <dgm:spPr/>
      <dgm:t>
        <a:bodyPr/>
        <a:lstStyle/>
        <a:p>
          <a:endParaRPr lang="en-US"/>
        </a:p>
      </dgm:t>
    </dgm:pt>
    <dgm:pt modelId="{91A499E2-1841-4F75-98AB-C3FBDE9BEE6A}" type="sibTrans" cxnId="{519A4513-290D-470C-BE1E-19DC58B1938E}">
      <dgm:prSet/>
      <dgm:spPr/>
      <dgm:t>
        <a:bodyPr/>
        <a:lstStyle/>
        <a:p>
          <a:endParaRPr lang="en-US"/>
        </a:p>
      </dgm:t>
    </dgm:pt>
    <dgm:pt modelId="{0B74B93F-CD92-4615-B233-B3C09B9843C3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Out of home</a:t>
          </a:r>
          <a:endParaRPr lang="en-US" sz="2000" b="1" dirty="0">
            <a:solidFill>
              <a:srgbClr val="FFFF00"/>
            </a:solidFill>
          </a:endParaRPr>
        </a:p>
      </dgm:t>
    </dgm:pt>
    <dgm:pt modelId="{36C707A5-8B8F-43B4-8D46-B35514A68BBF}" type="parTrans" cxnId="{E9D6A4FD-85A3-4E96-95AB-D3A284CFE5AD}">
      <dgm:prSet/>
      <dgm:spPr/>
      <dgm:t>
        <a:bodyPr/>
        <a:lstStyle/>
        <a:p>
          <a:endParaRPr lang="en-US"/>
        </a:p>
      </dgm:t>
    </dgm:pt>
    <dgm:pt modelId="{BDDBF11A-88F4-4AA3-8F22-BED0172566A7}" type="sibTrans" cxnId="{E9D6A4FD-85A3-4E96-95AB-D3A284CFE5AD}">
      <dgm:prSet/>
      <dgm:spPr/>
      <dgm:t>
        <a:bodyPr/>
        <a:lstStyle/>
        <a:p>
          <a:endParaRPr lang="en-US"/>
        </a:p>
      </dgm:t>
    </dgm:pt>
    <dgm:pt modelId="{735641F0-5866-480D-9E31-FBC053038ACD}" type="pres">
      <dgm:prSet presAssocID="{CC22A69D-0AEE-42AD-BDE9-092D866BEC6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FA454D-2DBB-475C-A74F-A45D290640FC}" type="pres">
      <dgm:prSet presAssocID="{37D49220-A3DB-497E-B041-741350D99CF9}" presName="centerShape" presStyleLbl="node0" presStyleIdx="0" presStyleCnt="1" custScaleX="134969" custScaleY="126013"/>
      <dgm:spPr/>
      <dgm:t>
        <a:bodyPr/>
        <a:lstStyle/>
        <a:p>
          <a:endParaRPr lang="en-US"/>
        </a:p>
      </dgm:t>
    </dgm:pt>
    <dgm:pt modelId="{84AB1E65-26F9-4F0A-A2DA-742EE33C8A31}" type="pres">
      <dgm:prSet presAssocID="{13519A35-3DF4-4633-BDC6-612702A90A83}" presName="parTrans" presStyleLbl="sibTrans2D1" presStyleIdx="0" presStyleCnt="6"/>
      <dgm:spPr/>
      <dgm:t>
        <a:bodyPr/>
        <a:lstStyle/>
        <a:p>
          <a:endParaRPr lang="en-US"/>
        </a:p>
      </dgm:t>
    </dgm:pt>
    <dgm:pt modelId="{A00A1EB2-84BD-4EE1-92D5-881414499310}" type="pres">
      <dgm:prSet presAssocID="{13519A35-3DF4-4633-BDC6-612702A90A83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43A400F4-B854-43C9-9458-04E6E0B515F9}" type="pres">
      <dgm:prSet presAssocID="{CE779F4E-44B6-489A-B896-5A3D4B8205E3}" presName="node" presStyleLbl="node1" presStyleIdx="0" presStyleCnt="6" custScaleX="108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768EC-1839-4133-9890-7549F327DB51}" type="pres">
      <dgm:prSet presAssocID="{03EB3A09-0D8E-4D84-BFCF-CE8AB357C510}" presName="parTrans" presStyleLbl="sibTrans2D1" presStyleIdx="1" presStyleCnt="6"/>
      <dgm:spPr/>
      <dgm:t>
        <a:bodyPr/>
        <a:lstStyle/>
        <a:p>
          <a:endParaRPr lang="en-US"/>
        </a:p>
      </dgm:t>
    </dgm:pt>
    <dgm:pt modelId="{2C721BBD-057C-449E-A93E-1D60A351245D}" type="pres">
      <dgm:prSet presAssocID="{03EB3A09-0D8E-4D84-BFCF-CE8AB357C510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34313A6-4643-4808-AA29-9EE2F3C7390F}" type="pres">
      <dgm:prSet presAssocID="{5258BF60-D9B4-4332-8EFD-00C2BEC76276}" presName="node" presStyleLbl="node1" presStyleIdx="1" presStyleCnt="6" custScaleX="110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0DAF6-A04F-488D-A04F-BEF305CE9B49}" type="pres">
      <dgm:prSet presAssocID="{EEBA4303-F3DF-40BB-888E-AB3B94A3C603}" presName="parTrans" presStyleLbl="sibTrans2D1" presStyleIdx="2" presStyleCnt="6"/>
      <dgm:spPr/>
      <dgm:t>
        <a:bodyPr/>
        <a:lstStyle/>
        <a:p>
          <a:endParaRPr lang="en-US"/>
        </a:p>
      </dgm:t>
    </dgm:pt>
    <dgm:pt modelId="{A8C18E52-133D-484B-B995-46872DBA7FBE}" type="pres">
      <dgm:prSet presAssocID="{EEBA4303-F3DF-40BB-888E-AB3B94A3C603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0473401-A685-4AB8-850C-C12450C207C6}" type="pres">
      <dgm:prSet presAssocID="{E1859978-2317-44F9-80F3-E5A4470FF552}" presName="node" presStyleLbl="node1" presStyleIdx="2" presStyleCnt="6" custScaleX="109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97458-F0C5-49AE-AF00-52106950A8F7}" type="pres">
      <dgm:prSet presAssocID="{7CB4D30B-09E3-46C0-875D-F29C82B4C3FD}" presName="parTrans" presStyleLbl="sibTrans2D1" presStyleIdx="3" presStyleCnt="6"/>
      <dgm:spPr/>
      <dgm:t>
        <a:bodyPr/>
        <a:lstStyle/>
        <a:p>
          <a:endParaRPr lang="en-US"/>
        </a:p>
      </dgm:t>
    </dgm:pt>
    <dgm:pt modelId="{87B1260D-6CE4-4D3E-9062-DB4DA8B35B92}" type="pres">
      <dgm:prSet presAssocID="{7CB4D30B-09E3-46C0-875D-F29C82B4C3FD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D5F9DAC-0239-4710-B1ED-C5169DEE8FB7}" type="pres">
      <dgm:prSet presAssocID="{C0564EC2-C0A0-48A9-AF48-A52BBDD6B536}" presName="node" presStyleLbl="node1" presStyleIdx="3" presStyleCnt="6" custScaleX="117772" custRadScaleRad="100130" custRadScaleInc="1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637BE-8D82-436C-B0D1-5F6A3FF4DC92}" type="pres">
      <dgm:prSet presAssocID="{54448F0D-9325-41EA-9F9C-59579647D1F5}" presName="parTrans" presStyleLbl="sibTrans2D1" presStyleIdx="4" presStyleCnt="6"/>
      <dgm:spPr/>
      <dgm:t>
        <a:bodyPr/>
        <a:lstStyle/>
        <a:p>
          <a:endParaRPr lang="en-US"/>
        </a:p>
      </dgm:t>
    </dgm:pt>
    <dgm:pt modelId="{A01E413F-B49A-4337-82BA-BB0C04B2994D}" type="pres">
      <dgm:prSet presAssocID="{54448F0D-9325-41EA-9F9C-59579647D1F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500CF2B5-A65B-46D8-88B5-01FB2C9A1BAD}" type="pres">
      <dgm:prSet presAssocID="{A6E45CE0-9F54-4270-9364-C1E842E3D4C1}" presName="node" presStyleLbl="node1" presStyleIdx="4" presStyleCnt="6" custScaleX="129363" custScaleY="112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54E81-3799-4D24-B53B-7315DD2ACD49}" type="pres">
      <dgm:prSet presAssocID="{36C707A5-8B8F-43B4-8D46-B35514A68BBF}" presName="parTrans" presStyleLbl="sibTrans2D1" presStyleIdx="5" presStyleCnt="6"/>
      <dgm:spPr/>
      <dgm:t>
        <a:bodyPr/>
        <a:lstStyle/>
        <a:p>
          <a:endParaRPr lang="en-US"/>
        </a:p>
      </dgm:t>
    </dgm:pt>
    <dgm:pt modelId="{E3C15D39-8552-4F41-968B-9ECFDC0F2198}" type="pres">
      <dgm:prSet presAssocID="{36C707A5-8B8F-43B4-8D46-B35514A68BBF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B8029DA6-8A1A-4261-9632-30A72B37AE5E}" type="pres">
      <dgm:prSet presAssocID="{0B74B93F-CD92-4615-B233-B3C09B9843C3}" presName="node" presStyleLbl="node1" presStyleIdx="5" presStyleCnt="6" custScaleX="121177" custRadScaleRad="102964" custRadScaleInc="-3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C23515-E48C-4049-9559-F74BEDC54EE6}" srcId="{37D49220-A3DB-497E-B041-741350D99CF9}" destId="{C0564EC2-C0A0-48A9-AF48-A52BBDD6B536}" srcOrd="3" destOrd="0" parTransId="{7CB4D30B-09E3-46C0-875D-F29C82B4C3FD}" sibTransId="{18580798-2336-403C-9884-323901EFD3C6}"/>
    <dgm:cxn modelId="{1A0EF8D5-0110-4DE2-9071-4354C7B28F5D}" type="presOf" srcId="{03EB3A09-0D8E-4D84-BFCF-CE8AB357C510}" destId="{2C721BBD-057C-449E-A93E-1D60A351245D}" srcOrd="1" destOrd="0" presId="urn:microsoft.com/office/officeart/2005/8/layout/radial5"/>
    <dgm:cxn modelId="{76E26011-1BC6-4410-9B42-F1D9A1B22FDE}" srcId="{37D49220-A3DB-497E-B041-741350D99CF9}" destId="{5258BF60-D9B4-4332-8EFD-00C2BEC76276}" srcOrd="1" destOrd="0" parTransId="{03EB3A09-0D8E-4D84-BFCF-CE8AB357C510}" sibTransId="{B0B05B74-9C54-4EC9-BC1A-0AC2EE23CB91}"/>
    <dgm:cxn modelId="{FE151B31-8A19-4BA9-8BE7-6203593BDC44}" type="presOf" srcId="{03EB3A09-0D8E-4D84-BFCF-CE8AB357C510}" destId="{CA1768EC-1839-4133-9890-7549F327DB51}" srcOrd="0" destOrd="0" presId="urn:microsoft.com/office/officeart/2005/8/layout/radial5"/>
    <dgm:cxn modelId="{5E41450E-8D13-400D-8C00-FDB73033EA97}" type="presOf" srcId="{13519A35-3DF4-4633-BDC6-612702A90A83}" destId="{84AB1E65-26F9-4F0A-A2DA-742EE33C8A31}" srcOrd="0" destOrd="0" presId="urn:microsoft.com/office/officeart/2005/8/layout/radial5"/>
    <dgm:cxn modelId="{FDE52F1E-733E-4DC8-9037-6D0EE1963361}" type="presOf" srcId="{EEBA4303-F3DF-40BB-888E-AB3B94A3C603}" destId="{8370DAF6-A04F-488D-A04F-BEF305CE9B49}" srcOrd="0" destOrd="0" presId="urn:microsoft.com/office/officeart/2005/8/layout/radial5"/>
    <dgm:cxn modelId="{49C18A5F-9020-4B1E-B20C-2E79A306520F}" type="presOf" srcId="{54448F0D-9325-41EA-9F9C-59579647D1F5}" destId="{B54637BE-8D82-436C-B0D1-5F6A3FF4DC92}" srcOrd="0" destOrd="0" presId="urn:microsoft.com/office/officeart/2005/8/layout/radial5"/>
    <dgm:cxn modelId="{49DED8D2-C1C0-4841-A32D-A2162C4FD4FA}" type="presOf" srcId="{5258BF60-D9B4-4332-8EFD-00C2BEC76276}" destId="{834313A6-4643-4808-AA29-9EE2F3C7390F}" srcOrd="0" destOrd="0" presId="urn:microsoft.com/office/officeart/2005/8/layout/radial5"/>
    <dgm:cxn modelId="{919BA9F1-820D-44F3-90FF-9E951E900562}" type="presOf" srcId="{C0564EC2-C0A0-48A9-AF48-A52BBDD6B536}" destId="{0D5F9DAC-0239-4710-B1ED-C5169DEE8FB7}" srcOrd="0" destOrd="0" presId="urn:microsoft.com/office/officeart/2005/8/layout/radial5"/>
    <dgm:cxn modelId="{588D1C60-6EF7-4F74-BB02-9D321B95DA95}" type="presOf" srcId="{EEBA4303-F3DF-40BB-888E-AB3B94A3C603}" destId="{A8C18E52-133D-484B-B995-46872DBA7FBE}" srcOrd="1" destOrd="0" presId="urn:microsoft.com/office/officeart/2005/8/layout/radial5"/>
    <dgm:cxn modelId="{F5AE4747-88AA-44F9-94C3-7999D17D38F5}" type="presOf" srcId="{37D49220-A3DB-497E-B041-741350D99CF9}" destId="{22FA454D-2DBB-475C-A74F-A45D290640FC}" srcOrd="0" destOrd="0" presId="urn:microsoft.com/office/officeart/2005/8/layout/radial5"/>
    <dgm:cxn modelId="{B2FA60C3-9C07-4C0F-882A-163AD86E2D7D}" type="presOf" srcId="{36C707A5-8B8F-43B4-8D46-B35514A68BBF}" destId="{B3B54E81-3799-4D24-B53B-7315DD2ACD49}" srcOrd="0" destOrd="0" presId="urn:microsoft.com/office/officeart/2005/8/layout/radial5"/>
    <dgm:cxn modelId="{AE4DD1FB-8D1E-424B-9A27-2A3DF168762A}" srcId="{CC22A69D-0AEE-42AD-BDE9-092D866BEC68}" destId="{37D49220-A3DB-497E-B041-741350D99CF9}" srcOrd="0" destOrd="0" parTransId="{5C548CBF-034C-4BCB-99B6-0BAA194E7E70}" sibTransId="{FE1DAC4E-2BBE-4CFD-A9EB-F8C841FAFD03}"/>
    <dgm:cxn modelId="{5890D8E1-52C2-4D15-AA86-C23A08F7A4F2}" type="presOf" srcId="{54448F0D-9325-41EA-9F9C-59579647D1F5}" destId="{A01E413F-B49A-4337-82BA-BB0C04B2994D}" srcOrd="1" destOrd="0" presId="urn:microsoft.com/office/officeart/2005/8/layout/radial5"/>
    <dgm:cxn modelId="{FE1A6FEA-A64C-4206-A7E0-1F80D77BAC1A}" type="presOf" srcId="{7CB4D30B-09E3-46C0-875D-F29C82B4C3FD}" destId="{C1497458-F0C5-49AE-AF00-52106950A8F7}" srcOrd="0" destOrd="0" presId="urn:microsoft.com/office/officeart/2005/8/layout/radial5"/>
    <dgm:cxn modelId="{FC05A215-0FB3-49C7-9F47-59FD84206F71}" type="presOf" srcId="{CE779F4E-44B6-489A-B896-5A3D4B8205E3}" destId="{43A400F4-B854-43C9-9458-04E6E0B515F9}" srcOrd="0" destOrd="0" presId="urn:microsoft.com/office/officeart/2005/8/layout/radial5"/>
    <dgm:cxn modelId="{8B66245C-AD73-473A-AA4B-17DCCDD4BCD8}" type="presOf" srcId="{E1859978-2317-44F9-80F3-E5A4470FF552}" destId="{B0473401-A685-4AB8-850C-C12450C207C6}" srcOrd="0" destOrd="0" presId="urn:microsoft.com/office/officeart/2005/8/layout/radial5"/>
    <dgm:cxn modelId="{ABE4BD95-3504-4652-8DD5-475AA0175330}" type="presOf" srcId="{0B74B93F-CD92-4615-B233-B3C09B9843C3}" destId="{B8029DA6-8A1A-4261-9632-30A72B37AE5E}" srcOrd="0" destOrd="0" presId="urn:microsoft.com/office/officeart/2005/8/layout/radial5"/>
    <dgm:cxn modelId="{863B0B22-6947-41E5-9D68-B770B080F7FA}" type="presOf" srcId="{36C707A5-8B8F-43B4-8D46-B35514A68BBF}" destId="{E3C15D39-8552-4F41-968B-9ECFDC0F2198}" srcOrd="1" destOrd="0" presId="urn:microsoft.com/office/officeart/2005/8/layout/radial5"/>
    <dgm:cxn modelId="{519A4513-290D-470C-BE1E-19DC58B1938E}" srcId="{37D49220-A3DB-497E-B041-741350D99CF9}" destId="{A6E45CE0-9F54-4270-9364-C1E842E3D4C1}" srcOrd="4" destOrd="0" parTransId="{54448F0D-9325-41EA-9F9C-59579647D1F5}" sibTransId="{91A499E2-1841-4F75-98AB-C3FBDE9BEE6A}"/>
    <dgm:cxn modelId="{D96C242E-8ECE-4AB2-A66F-31EBCCC1730F}" srcId="{37D49220-A3DB-497E-B041-741350D99CF9}" destId="{E1859978-2317-44F9-80F3-E5A4470FF552}" srcOrd="2" destOrd="0" parTransId="{EEBA4303-F3DF-40BB-888E-AB3B94A3C603}" sibTransId="{F44614FE-E7DE-4DA4-BC82-6F70F9CE8E95}"/>
    <dgm:cxn modelId="{AD0F5690-FF7C-4605-8688-51BDACC63BD8}" type="presOf" srcId="{7CB4D30B-09E3-46C0-875D-F29C82B4C3FD}" destId="{87B1260D-6CE4-4D3E-9062-DB4DA8B35B92}" srcOrd="1" destOrd="0" presId="urn:microsoft.com/office/officeart/2005/8/layout/radial5"/>
    <dgm:cxn modelId="{475A5E2D-E9AF-48D7-BD20-DA0F741AA5CE}" type="presOf" srcId="{13519A35-3DF4-4633-BDC6-612702A90A83}" destId="{A00A1EB2-84BD-4EE1-92D5-881414499310}" srcOrd="1" destOrd="0" presId="urn:microsoft.com/office/officeart/2005/8/layout/radial5"/>
    <dgm:cxn modelId="{62A48B30-1B0F-46D4-8AE2-D0F0F48ED60E}" type="presOf" srcId="{CC22A69D-0AEE-42AD-BDE9-092D866BEC68}" destId="{735641F0-5866-480D-9E31-FBC053038ACD}" srcOrd="0" destOrd="0" presId="urn:microsoft.com/office/officeart/2005/8/layout/radial5"/>
    <dgm:cxn modelId="{E9D6A4FD-85A3-4E96-95AB-D3A284CFE5AD}" srcId="{37D49220-A3DB-497E-B041-741350D99CF9}" destId="{0B74B93F-CD92-4615-B233-B3C09B9843C3}" srcOrd="5" destOrd="0" parTransId="{36C707A5-8B8F-43B4-8D46-B35514A68BBF}" sibTransId="{BDDBF11A-88F4-4AA3-8F22-BED0172566A7}"/>
    <dgm:cxn modelId="{BDE19B6F-D59A-4FAC-83E4-0742DD117271}" type="presOf" srcId="{A6E45CE0-9F54-4270-9364-C1E842E3D4C1}" destId="{500CF2B5-A65B-46D8-88B5-01FB2C9A1BAD}" srcOrd="0" destOrd="0" presId="urn:microsoft.com/office/officeart/2005/8/layout/radial5"/>
    <dgm:cxn modelId="{E5EBBBCF-24C0-497A-8A18-81CE2BD5AEFA}" srcId="{37D49220-A3DB-497E-B041-741350D99CF9}" destId="{CE779F4E-44B6-489A-B896-5A3D4B8205E3}" srcOrd="0" destOrd="0" parTransId="{13519A35-3DF4-4633-BDC6-612702A90A83}" sibTransId="{C698885C-C604-441C-92A5-E80D2AFBA987}"/>
    <dgm:cxn modelId="{183EFAB1-7054-4E50-8E1E-27D439F41304}" type="presParOf" srcId="{735641F0-5866-480D-9E31-FBC053038ACD}" destId="{22FA454D-2DBB-475C-A74F-A45D290640FC}" srcOrd="0" destOrd="0" presId="urn:microsoft.com/office/officeart/2005/8/layout/radial5"/>
    <dgm:cxn modelId="{965BAD0C-0DFA-482C-A3BA-9CCA022D9436}" type="presParOf" srcId="{735641F0-5866-480D-9E31-FBC053038ACD}" destId="{84AB1E65-26F9-4F0A-A2DA-742EE33C8A31}" srcOrd="1" destOrd="0" presId="urn:microsoft.com/office/officeart/2005/8/layout/radial5"/>
    <dgm:cxn modelId="{845570FE-25F3-4D0B-AA07-3957D067C6A0}" type="presParOf" srcId="{84AB1E65-26F9-4F0A-A2DA-742EE33C8A31}" destId="{A00A1EB2-84BD-4EE1-92D5-881414499310}" srcOrd="0" destOrd="0" presId="urn:microsoft.com/office/officeart/2005/8/layout/radial5"/>
    <dgm:cxn modelId="{28D397D8-6620-461F-890E-FA9C293EF3D4}" type="presParOf" srcId="{735641F0-5866-480D-9E31-FBC053038ACD}" destId="{43A400F4-B854-43C9-9458-04E6E0B515F9}" srcOrd="2" destOrd="0" presId="urn:microsoft.com/office/officeart/2005/8/layout/radial5"/>
    <dgm:cxn modelId="{AAE14AEE-4A31-432E-B18D-C589C68494DC}" type="presParOf" srcId="{735641F0-5866-480D-9E31-FBC053038ACD}" destId="{CA1768EC-1839-4133-9890-7549F327DB51}" srcOrd="3" destOrd="0" presId="urn:microsoft.com/office/officeart/2005/8/layout/radial5"/>
    <dgm:cxn modelId="{91962D63-DB11-44F4-99AF-3B68D6B64E82}" type="presParOf" srcId="{CA1768EC-1839-4133-9890-7549F327DB51}" destId="{2C721BBD-057C-449E-A93E-1D60A351245D}" srcOrd="0" destOrd="0" presId="urn:microsoft.com/office/officeart/2005/8/layout/radial5"/>
    <dgm:cxn modelId="{516FB89A-6E20-4D6A-9817-C26B9635F6F4}" type="presParOf" srcId="{735641F0-5866-480D-9E31-FBC053038ACD}" destId="{834313A6-4643-4808-AA29-9EE2F3C7390F}" srcOrd="4" destOrd="0" presId="urn:microsoft.com/office/officeart/2005/8/layout/radial5"/>
    <dgm:cxn modelId="{19077470-E73B-41BE-A024-4CDD14C6435A}" type="presParOf" srcId="{735641F0-5866-480D-9E31-FBC053038ACD}" destId="{8370DAF6-A04F-488D-A04F-BEF305CE9B49}" srcOrd="5" destOrd="0" presId="urn:microsoft.com/office/officeart/2005/8/layout/radial5"/>
    <dgm:cxn modelId="{C6B8DAFC-C8C2-45DE-8E41-E41097CBCB43}" type="presParOf" srcId="{8370DAF6-A04F-488D-A04F-BEF305CE9B49}" destId="{A8C18E52-133D-484B-B995-46872DBA7FBE}" srcOrd="0" destOrd="0" presId="urn:microsoft.com/office/officeart/2005/8/layout/radial5"/>
    <dgm:cxn modelId="{EBB96EEF-E4E5-47D0-A792-7928434E5740}" type="presParOf" srcId="{735641F0-5866-480D-9E31-FBC053038ACD}" destId="{B0473401-A685-4AB8-850C-C12450C207C6}" srcOrd="6" destOrd="0" presId="urn:microsoft.com/office/officeart/2005/8/layout/radial5"/>
    <dgm:cxn modelId="{EE1AE9D2-908E-43B5-8EA7-180714557A11}" type="presParOf" srcId="{735641F0-5866-480D-9E31-FBC053038ACD}" destId="{C1497458-F0C5-49AE-AF00-52106950A8F7}" srcOrd="7" destOrd="0" presId="urn:microsoft.com/office/officeart/2005/8/layout/radial5"/>
    <dgm:cxn modelId="{BCCCF9C8-3C2E-4BA3-9387-01D96A42A7EA}" type="presParOf" srcId="{C1497458-F0C5-49AE-AF00-52106950A8F7}" destId="{87B1260D-6CE4-4D3E-9062-DB4DA8B35B92}" srcOrd="0" destOrd="0" presId="urn:microsoft.com/office/officeart/2005/8/layout/radial5"/>
    <dgm:cxn modelId="{A46B4F33-93F5-4B2A-8BFF-F515CB6E5414}" type="presParOf" srcId="{735641F0-5866-480D-9E31-FBC053038ACD}" destId="{0D5F9DAC-0239-4710-B1ED-C5169DEE8FB7}" srcOrd="8" destOrd="0" presId="urn:microsoft.com/office/officeart/2005/8/layout/radial5"/>
    <dgm:cxn modelId="{ADB90664-93E1-4EA1-B458-B15A8CA20A16}" type="presParOf" srcId="{735641F0-5866-480D-9E31-FBC053038ACD}" destId="{B54637BE-8D82-436C-B0D1-5F6A3FF4DC92}" srcOrd="9" destOrd="0" presId="urn:microsoft.com/office/officeart/2005/8/layout/radial5"/>
    <dgm:cxn modelId="{48665C02-0B1C-4703-8C10-7244E7A9EB84}" type="presParOf" srcId="{B54637BE-8D82-436C-B0D1-5F6A3FF4DC92}" destId="{A01E413F-B49A-4337-82BA-BB0C04B2994D}" srcOrd="0" destOrd="0" presId="urn:microsoft.com/office/officeart/2005/8/layout/radial5"/>
    <dgm:cxn modelId="{71A61F9B-2129-45DC-80A8-24919693F1BF}" type="presParOf" srcId="{735641F0-5866-480D-9E31-FBC053038ACD}" destId="{500CF2B5-A65B-46D8-88B5-01FB2C9A1BAD}" srcOrd="10" destOrd="0" presId="urn:microsoft.com/office/officeart/2005/8/layout/radial5"/>
    <dgm:cxn modelId="{336A0BB8-89EA-4EA4-97FA-9C2DE2DA6373}" type="presParOf" srcId="{735641F0-5866-480D-9E31-FBC053038ACD}" destId="{B3B54E81-3799-4D24-B53B-7315DD2ACD49}" srcOrd="11" destOrd="0" presId="urn:microsoft.com/office/officeart/2005/8/layout/radial5"/>
    <dgm:cxn modelId="{2C9F69F3-6848-4A02-86BE-871545A3E408}" type="presParOf" srcId="{B3B54E81-3799-4D24-B53B-7315DD2ACD49}" destId="{E3C15D39-8552-4F41-968B-9ECFDC0F2198}" srcOrd="0" destOrd="0" presId="urn:microsoft.com/office/officeart/2005/8/layout/radial5"/>
    <dgm:cxn modelId="{21FC3A92-D52B-4FE5-8228-58AD2EA3D4EE}" type="presParOf" srcId="{735641F0-5866-480D-9E31-FBC053038ACD}" destId="{B8029DA6-8A1A-4261-9632-30A72B37AE5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ED601C-4635-4DB2-A934-A3153456B2E8}" type="doc">
      <dgm:prSet loTypeId="urn:microsoft.com/office/officeart/2005/8/layout/cycle4#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7BD3EF-B6E3-4F6A-8DE6-FC02FE546D08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Providers</a:t>
          </a:r>
          <a:endParaRPr lang="en-US" b="1" dirty="0">
            <a:solidFill>
              <a:srgbClr val="FFFF00"/>
            </a:solidFill>
          </a:endParaRPr>
        </a:p>
      </dgm:t>
    </dgm:pt>
    <dgm:pt modelId="{40E4C0D1-9DC5-4E74-B0D5-7295D7BD9E0D}" type="parTrans" cxnId="{A8C9D74A-882A-4DB3-95EB-678EA5831425}">
      <dgm:prSet/>
      <dgm:spPr/>
      <dgm:t>
        <a:bodyPr/>
        <a:lstStyle/>
        <a:p>
          <a:endParaRPr lang="en-US"/>
        </a:p>
      </dgm:t>
    </dgm:pt>
    <dgm:pt modelId="{5C1EB700-DD7F-45BB-9319-1B3EF2331B9A}" type="sibTrans" cxnId="{A8C9D74A-882A-4DB3-95EB-678EA5831425}">
      <dgm:prSet/>
      <dgm:spPr/>
      <dgm:t>
        <a:bodyPr/>
        <a:lstStyle/>
        <a:p>
          <a:endParaRPr lang="en-US"/>
        </a:p>
      </dgm:t>
    </dgm:pt>
    <dgm:pt modelId="{D7C58A46-0CB8-4203-BC35-582F91A4790C}">
      <dgm:prSet phldrT="[Text]" custT="1"/>
      <dgm:spPr/>
      <dgm:t>
        <a:bodyPr/>
        <a:lstStyle/>
        <a:p>
          <a:r>
            <a:rPr lang="en-US" sz="1400" b="1" dirty="0" smtClean="0"/>
            <a:t>AACAP, AAP</a:t>
          </a:r>
          <a:endParaRPr lang="en-US" sz="1400" b="1" dirty="0"/>
        </a:p>
      </dgm:t>
    </dgm:pt>
    <dgm:pt modelId="{D2F55E57-97EB-4F66-94F8-2D1D72E6AB26}" type="parTrans" cxnId="{929D8879-7B33-4AF2-9861-0F6632BE1116}">
      <dgm:prSet/>
      <dgm:spPr/>
      <dgm:t>
        <a:bodyPr/>
        <a:lstStyle/>
        <a:p>
          <a:endParaRPr lang="en-US"/>
        </a:p>
      </dgm:t>
    </dgm:pt>
    <dgm:pt modelId="{A73B2BA7-E6D5-4EE4-83D7-71959D55C70C}" type="sibTrans" cxnId="{929D8879-7B33-4AF2-9861-0F6632BE1116}">
      <dgm:prSet/>
      <dgm:spPr/>
      <dgm:t>
        <a:bodyPr/>
        <a:lstStyle/>
        <a:p>
          <a:endParaRPr lang="en-US"/>
        </a:p>
      </dgm:t>
    </dgm:pt>
    <dgm:pt modelId="{09D5D463-7E1F-4662-A63D-D1488D9654EE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Families</a:t>
          </a:r>
          <a:endParaRPr lang="en-US" b="1" dirty="0">
            <a:solidFill>
              <a:srgbClr val="FFFF00"/>
            </a:solidFill>
          </a:endParaRPr>
        </a:p>
      </dgm:t>
    </dgm:pt>
    <dgm:pt modelId="{8A6E7CAD-3730-4D94-B98A-1B1C1C3CF9C4}" type="parTrans" cxnId="{80DD16E5-1AF6-462E-B7E9-AE00094262E0}">
      <dgm:prSet/>
      <dgm:spPr/>
      <dgm:t>
        <a:bodyPr/>
        <a:lstStyle/>
        <a:p>
          <a:endParaRPr lang="en-US"/>
        </a:p>
      </dgm:t>
    </dgm:pt>
    <dgm:pt modelId="{B027367F-FE63-4536-A533-A89C45CEBAC9}" type="sibTrans" cxnId="{80DD16E5-1AF6-462E-B7E9-AE00094262E0}">
      <dgm:prSet/>
      <dgm:spPr/>
      <dgm:t>
        <a:bodyPr/>
        <a:lstStyle/>
        <a:p>
          <a:endParaRPr lang="en-US"/>
        </a:p>
      </dgm:t>
    </dgm:pt>
    <dgm:pt modelId="{356EE068-F121-46C4-A978-F8829A8642F8}">
      <dgm:prSet phldrT="[Text]" custT="1"/>
      <dgm:spPr/>
      <dgm:t>
        <a:bodyPr/>
        <a:lstStyle/>
        <a:p>
          <a:r>
            <a:rPr lang="en-US" sz="1400" b="1" dirty="0" smtClean="0"/>
            <a:t>MD Coalition of Families for Children’s Mental Health</a:t>
          </a:r>
          <a:endParaRPr lang="en-US" sz="1400" b="1" dirty="0"/>
        </a:p>
      </dgm:t>
    </dgm:pt>
    <dgm:pt modelId="{EA623661-C07A-4CC1-9F0C-6FE92D42CD6F}" type="parTrans" cxnId="{F2067E29-598C-43B2-A5E4-23AA7B52AD57}">
      <dgm:prSet/>
      <dgm:spPr/>
      <dgm:t>
        <a:bodyPr/>
        <a:lstStyle/>
        <a:p>
          <a:endParaRPr lang="en-US"/>
        </a:p>
      </dgm:t>
    </dgm:pt>
    <dgm:pt modelId="{61D7CA02-6804-4ABB-B01C-7AECF2DCAD46}" type="sibTrans" cxnId="{F2067E29-598C-43B2-A5E4-23AA7B52AD57}">
      <dgm:prSet/>
      <dgm:spPr/>
      <dgm:t>
        <a:bodyPr/>
        <a:lstStyle/>
        <a:p>
          <a:endParaRPr lang="en-US"/>
        </a:p>
      </dgm:t>
    </dgm:pt>
    <dgm:pt modelId="{5DE4EA2E-DFA6-40F7-9CA8-0079CDA26B3E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Health Experts</a:t>
          </a:r>
          <a:endParaRPr lang="en-US" b="1" dirty="0">
            <a:solidFill>
              <a:srgbClr val="FFFF00"/>
            </a:solidFill>
          </a:endParaRPr>
        </a:p>
      </dgm:t>
    </dgm:pt>
    <dgm:pt modelId="{9D6AD68A-D961-40E1-9180-41D002614C25}" type="parTrans" cxnId="{50B5B120-CAF5-49AF-AB8F-EC71A7AD4639}">
      <dgm:prSet/>
      <dgm:spPr/>
      <dgm:t>
        <a:bodyPr/>
        <a:lstStyle/>
        <a:p>
          <a:endParaRPr lang="en-US"/>
        </a:p>
      </dgm:t>
    </dgm:pt>
    <dgm:pt modelId="{1ED77C19-6441-42E3-8534-94031FCCB3FD}" type="sibTrans" cxnId="{50B5B120-CAF5-49AF-AB8F-EC71A7AD4639}">
      <dgm:prSet/>
      <dgm:spPr/>
      <dgm:t>
        <a:bodyPr/>
        <a:lstStyle/>
        <a:p>
          <a:endParaRPr lang="en-US"/>
        </a:p>
      </dgm:t>
    </dgm:pt>
    <dgm:pt modelId="{C087735A-22FF-4133-A5D9-7002061BA076}">
      <dgm:prSet phldrT="[Text]" custT="1"/>
      <dgm:spPr/>
      <dgm:t>
        <a:bodyPr bIns="0"/>
        <a:lstStyle/>
        <a:p>
          <a:r>
            <a:rPr lang="en-US" sz="1400" b="1" dirty="0" smtClean="0"/>
            <a:t>Psychiatry</a:t>
          </a:r>
          <a:endParaRPr lang="en-US" sz="1400" b="1" dirty="0"/>
        </a:p>
      </dgm:t>
    </dgm:pt>
    <dgm:pt modelId="{A9BB824C-3C6D-414B-83A5-96B99D9C4604}" type="parTrans" cxnId="{C7B95BD1-D223-4FDB-A445-D05B52B6B60B}">
      <dgm:prSet/>
      <dgm:spPr/>
      <dgm:t>
        <a:bodyPr/>
        <a:lstStyle/>
        <a:p>
          <a:endParaRPr lang="en-US"/>
        </a:p>
      </dgm:t>
    </dgm:pt>
    <dgm:pt modelId="{0AAD9E55-7AC7-42D0-B6BE-46B0F2AFE98D}" type="sibTrans" cxnId="{C7B95BD1-D223-4FDB-A445-D05B52B6B60B}">
      <dgm:prSet/>
      <dgm:spPr/>
      <dgm:t>
        <a:bodyPr/>
        <a:lstStyle/>
        <a:p>
          <a:endParaRPr lang="en-US"/>
        </a:p>
      </dgm:t>
    </dgm:pt>
    <dgm:pt modelId="{939915B7-BB7F-4126-BC0F-59D965411D43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Child Serving Agencies</a:t>
          </a:r>
          <a:endParaRPr lang="en-US" b="1" dirty="0">
            <a:solidFill>
              <a:srgbClr val="FFFF00"/>
            </a:solidFill>
          </a:endParaRPr>
        </a:p>
      </dgm:t>
    </dgm:pt>
    <dgm:pt modelId="{9796EE4C-3555-484C-A52C-7A694B9A7064}" type="parTrans" cxnId="{353BC293-10AB-44DE-94B3-35BB7B4DC319}">
      <dgm:prSet/>
      <dgm:spPr/>
      <dgm:t>
        <a:bodyPr/>
        <a:lstStyle/>
        <a:p>
          <a:endParaRPr lang="en-US"/>
        </a:p>
      </dgm:t>
    </dgm:pt>
    <dgm:pt modelId="{4ED17992-2BEC-4221-B2E5-A4478C032640}" type="sibTrans" cxnId="{353BC293-10AB-44DE-94B3-35BB7B4DC319}">
      <dgm:prSet/>
      <dgm:spPr/>
      <dgm:t>
        <a:bodyPr/>
        <a:lstStyle/>
        <a:p>
          <a:endParaRPr lang="en-US"/>
        </a:p>
      </dgm:t>
    </dgm:pt>
    <dgm:pt modelId="{357C53A5-E725-4C4A-AEE7-65D0DDFF148E}">
      <dgm:prSet phldrT="[Text]" custT="1"/>
      <dgm:spPr/>
      <dgm:t>
        <a:bodyPr/>
        <a:lstStyle/>
        <a:p>
          <a:r>
            <a:rPr lang="en-US" sz="1400" b="1" dirty="0" smtClean="0"/>
            <a:t>Medicaid</a:t>
          </a:r>
          <a:endParaRPr lang="en-US" sz="1400" b="1" dirty="0"/>
        </a:p>
      </dgm:t>
    </dgm:pt>
    <dgm:pt modelId="{E6430F92-552E-4937-8FD9-9A71582B02F0}" type="parTrans" cxnId="{35683278-EF3F-4246-B683-D2F756B01C62}">
      <dgm:prSet/>
      <dgm:spPr/>
      <dgm:t>
        <a:bodyPr/>
        <a:lstStyle/>
        <a:p>
          <a:endParaRPr lang="en-US"/>
        </a:p>
      </dgm:t>
    </dgm:pt>
    <dgm:pt modelId="{BE8AC4AA-627F-40B0-AE2D-943E5663A296}" type="sibTrans" cxnId="{35683278-EF3F-4246-B683-D2F756B01C62}">
      <dgm:prSet/>
      <dgm:spPr/>
      <dgm:t>
        <a:bodyPr/>
        <a:lstStyle/>
        <a:p>
          <a:endParaRPr lang="en-US"/>
        </a:p>
      </dgm:t>
    </dgm:pt>
    <dgm:pt modelId="{10BCE6F7-8975-4262-8D16-178723A2A9DC}">
      <dgm:prSet phldrT="[Text]" custT="1"/>
      <dgm:spPr/>
      <dgm:t>
        <a:bodyPr/>
        <a:lstStyle/>
        <a:p>
          <a:r>
            <a:rPr lang="en-US" sz="1400" b="1" dirty="0" smtClean="0"/>
            <a:t>MHA</a:t>
          </a:r>
          <a:endParaRPr lang="en-US" sz="1400" b="1" dirty="0"/>
        </a:p>
      </dgm:t>
    </dgm:pt>
    <dgm:pt modelId="{403B6E79-2CF2-4D83-9AF9-3488C94FDA76}" type="parTrans" cxnId="{81F6684A-5408-425F-BC9D-11873992832A}">
      <dgm:prSet/>
      <dgm:spPr/>
      <dgm:t>
        <a:bodyPr/>
        <a:lstStyle/>
        <a:p>
          <a:endParaRPr lang="en-US"/>
        </a:p>
      </dgm:t>
    </dgm:pt>
    <dgm:pt modelId="{35954F7C-9673-4EDA-968B-C9E4F76E2165}" type="sibTrans" cxnId="{81F6684A-5408-425F-BC9D-11873992832A}">
      <dgm:prSet/>
      <dgm:spPr/>
      <dgm:t>
        <a:bodyPr/>
        <a:lstStyle/>
        <a:p>
          <a:endParaRPr lang="en-US"/>
        </a:p>
      </dgm:t>
    </dgm:pt>
    <dgm:pt modelId="{3D525C2A-3938-490C-8810-801EB8AB1C05}">
      <dgm:prSet phldrT="[Text]" custT="1"/>
      <dgm:spPr/>
      <dgm:t>
        <a:bodyPr/>
        <a:lstStyle/>
        <a:p>
          <a:r>
            <a:rPr lang="en-US" sz="1400" b="1" dirty="0" smtClean="0"/>
            <a:t>Leadership from child mental health programs</a:t>
          </a:r>
          <a:endParaRPr lang="en-US" sz="1400" b="1" dirty="0"/>
        </a:p>
      </dgm:t>
    </dgm:pt>
    <dgm:pt modelId="{8B5FB50B-DF00-4A13-BC72-434DAD881F24}" type="parTrans" cxnId="{53987EC9-D81E-4130-AC36-D7FBCE03DA1D}">
      <dgm:prSet/>
      <dgm:spPr/>
      <dgm:t>
        <a:bodyPr/>
        <a:lstStyle/>
        <a:p>
          <a:endParaRPr lang="en-US"/>
        </a:p>
      </dgm:t>
    </dgm:pt>
    <dgm:pt modelId="{1895E70C-D9A7-488A-9733-B470EFBB826A}" type="sibTrans" cxnId="{53987EC9-D81E-4130-AC36-D7FBCE03DA1D}">
      <dgm:prSet/>
      <dgm:spPr/>
      <dgm:t>
        <a:bodyPr/>
        <a:lstStyle/>
        <a:p>
          <a:endParaRPr lang="en-US"/>
        </a:p>
      </dgm:t>
    </dgm:pt>
    <dgm:pt modelId="{9F70BDB4-C12D-47C4-83B0-06116F50C3FE}">
      <dgm:prSet phldrT="[Text]"/>
      <dgm:spPr/>
      <dgm:t>
        <a:bodyPr bIns="0"/>
        <a:lstStyle/>
        <a:p>
          <a:endParaRPr lang="en-US" sz="900" dirty="0"/>
        </a:p>
      </dgm:t>
    </dgm:pt>
    <dgm:pt modelId="{A9FC1E24-8429-41DB-BF60-D4614F0DFD04}" type="parTrans" cxnId="{8B26C553-3084-4ACB-9495-916A5624C92E}">
      <dgm:prSet/>
      <dgm:spPr/>
      <dgm:t>
        <a:bodyPr/>
        <a:lstStyle/>
        <a:p>
          <a:endParaRPr lang="en-US"/>
        </a:p>
      </dgm:t>
    </dgm:pt>
    <dgm:pt modelId="{83EB06E3-0B64-49FF-A103-F6E7E6789529}" type="sibTrans" cxnId="{8B26C553-3084-4ACB-9495-916A5624C92E}">
      <dgm:prSet/>
      <dgm:spPr/>
      <dgm:t>
        <a:bodyPr/>
        <a:lstStyle/>
        <a:p>
          <a:endParaRPr lang="en-US"/>
        </a:p>
      </dgm:t>
    </dgm:pt>
    <dgm:pt modelId="{FEC7D118-5C50-46BE-BF53-A008438C7C77}">
      <dgm:prSet phldrT="[Text]" custT="1"/>
      <dgm:spPr/>
      <dgm:t>
        <a:bodyPr bIns="0"/>
        <a:lstStyle/>
        <a:p>
          <a:r>
            <a:rPr lang="en-US" sz="1400" b="1" dirty="0" smtClean="0"/>
            <a:t>Pharmacy</a:t>
          </a:r>
          <a:endParaRPr lang="en-US" sz="1400" b="1" dirty="0"/>
        </a:p>
      </dgm:t>
    </dgm:pt>
    <dgm:pt modelId="{F1C64E3D-6310-4AF3-B8C5-0FDB38FF2C9F}" type="parTrans" cxnId="{A8C0A57E-830B-4FCE-AA52-41D65778196E}">
      <dgm:prSet/>
      <dgm:spPr/>
      <dgm:t>
        <a:bodyPr/>
        <a:lstStyle/>
        <a:p>
          <a:endParaRPr lang="en-US"/>
        </a:p>
      </dgm:t>
    </dgm:pt>
    <dgm:pt modelId="{36DE8CCA-99C1-450C-82C2-BF81D97C5D93}" type="sibTrans" cxnId="{A8C0A57E-830B-4FCE-AA52-41D65778196E}">
      <dgm:prSet/>
      <dgm:spPr/>
      <dgm:t>
        <a:bodyPr/>
        <a:lstStyle/>
        <a:p>
          <a:endParaRPr lang="en-US"/>
        </a:p>
      </dgm:t>
    </dgm:pt>
    <dgm:pt modelId="{896DBFF0-8C1E-4B91-9F15-791B5CEA748E}">
      <dgm:prSet phldrT="[Text]" custT="1"/>
      <dgm:spPr/>
      <dgm:t>
        <a:bodyPr bIns="0"/>
        <a:lstStyle/>
        <a:p>
          <a:r>
            <a:rPr lang="en-US" sz="1400" b="1" dirty="0" smtClean="0"/>
            <a:t>Pediatrics</a:t>
          </a:r>
          <a:endParaRPr lang="en-US" sz="1400" b="1" dirty="0"/>
        </a:p>
      </dgm:t>
    </dgm:pt>
    <dgm:pt modelId="{3D4A0E98-F933-4EAB-AD9D-697CC32F5776}" type="parTrans" cxnId="{7E473397-E0B7-4968-9D43-440EB2F6FBF8}">
      <dgm:prSet/>
      <dgm:spPr/>
      <dgm:t>
        <a:bodyPr/>
        <a:lstStyle/>
        <a:p>
          <a:endParaRPr lang="en-US"/>
        </a:p>
      </dgm:t>
    </dgm:pt>
    <dgm:pt modelId="{8FA1DF4E-7894-4EC0-A4E3-DAE8CB851903}" type="sibTrans" cxnId="{7E473397-E0B7-4968-9D43-440EB2F6FBF8}">
      <dgm:prSet/>
      <dgm:spPr/>
      <dgm:t>
        <a:bodyPr/>
        <a:lstStyle/>
        <a:p>
          <a:endParaRPr lang="en-US"/>
        </a:p>
      </dgm:t>
    </dgm:pt>
    <dgm:pt modelId="{9DF21E92-2FF3-4F6F-849F-24D28E05918E}" type="pres">
      <dgm:prSet presAssocID="{BDED601C-4635-4DB2-A934-A3153456B2E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FE7213-FBF0-4641-85B2-723E4966AEC1}" type="pres">
      <dgm:prSet presAssocID="{BDED601C-4635-4DB2-A934-A3153456B2E8}" presName="children" presStyleCnt="0"/>
      <dgm:spPr/>
    </dgm:pt>
    <dgm:pt modelId="{09ECB74B-F89E-4EDC-9A17-B478EF735469}" type="pres">
      <dgm:prSet presAssocID="{BDED601C-4635-4DB2-A934-A3153456B2E8}" presName="child1group" presStyleCnt="0"/>
      <dgm:spPr/>
    </dgm:pt>
    <dgm:pt modelId="{74198BEE-26D0-43B4-8A31-07605DC560A9}" type="pres">
      <dgm:prSet presAssocID="{BDED601C-4635-4DB2-A934-A3153456B2E8}" presName="child1" presStyleLbl="bgAcc1" presStyleIdx="0" presStyleCnt="4"/>
      <dgm:spPr/>
      <dgm:t>
        <a:bodyPr/>
        <a:lstStyle/>
        <a:p>
          <a:endParaRPr lang="en-US"/>
        </a:p>
      </dgm:t>
    </dgm:pt>
    <dgm:pt modelId="{93F50318-74CD-4D85-A6D3-FEEF4CFACA68}" type="pres">
      <dgm:prSet presAssocID="{BDED601C-4635-4DB2-A934-A3153456B2E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26BBC-47BE-4624-BB53-D9DFC2680FBE}" type="pres">
      <dgm:prSet presAssocID="{BDED601C-4635-4DB2-A934-A3153456B2E8}" presName="child2group" presStyleCnt="0"/>
      <dgm:spPr/>
    </dgm:pt>
    <dgm:pt modelId="{50CC914B-A750-4492-9FD4-091260BB0E9D}" type="pres">
      <dgm:prSet presAssocID="{BDED601C-4635-4DB2-A934-A3153456B2E8}" presName="child2" presStyleLbl="bgAcc1" presStyleIdx="1" presStyleCnt="4"/>
      <dgm:spPr/>
      <dgm:t>
        <a:bodyPr/>
        <a:lstStyle/>
        <a:p>
          <a:endParaRPr lang="en-US"/>
        </a:p>
      </dgm:t>
    </dgm:pt>
    <dgm:pt modelId="{B613D595-CDA4-426E-AAC0-C303799B9C3F}" type="pres">
      <dgm:prSet presAssocID="{BDED601C-4635-4DB2-A934-A3153456B2E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2D06E-EFAD-4DBF-9F7E-162691A57860}" type="pres">
      <dgm:prSet presAssocID="{BDED601C-4635-4DB2-A934-A3153456B2E8}" presName="child3group" presStyleCnt="0"/>
      <dgm:spPr/>
    </dgm:pt>
    <dgm:pt modelId="{40C78E9E-87CA-4A83-BA1A-CEDB1AEA3080}" type="pres">
      <dgm:prSet presAssocID="{BDED601C-4635-4DB2-A934-A3153456B2E8}" presName="child3" presStyleLbl="bgAcc1" presStyleIdx="2" presStyleCnt="4"/>
      <dgm:spPr/>
      <dgm:t>
        <a:bodyPr/>
        <a:lstStyle/>
        <a:p>
          <a:endParaRPr lang="en-US"/>
        </a:p>
      </dgm:t>
    </dgm:pt>
    <dgm:pt modelId="{DC54F32C-121E-4259-8CC5-28EC0A339763}" type="pres">
      <dgm:prSet presAssocID="{BDED601C-4635-4DB2-A934-A3153456B2E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2D4FA-A987-454B-AC20-F3E22504A117}" type="pres">
      <dgm:prSet presAssocID="{BDED601C-4635-4DB2-A934-A3153456B2E8}" presName="child4group" presStyleCnt="0"/>
      <dgm:spPr/>
    </dgm:pt>
    <dgm:pt modelId="{CD94EFA6-2683-41D7-8207-644D02DF5165}" type="pres">
      <dgm:prSet presAssocID="{BDED601C-4635-4DB2-A934-A3153456B2E8}" presName="child4" presStyleLbl="bgAcc1" presStyleIdx="3" presStyleCnt="4"/>
      <dgm:spPr/>
      <dgm:t>
        <a:bodyPr/>
        <a:lstStyle/>
        <a:p>
          <a:endParaRPr lang="en-US"/>
        </a:p>
      </dgm:t>
    </dgm:pt>
    <dgm:pt modelId="{EA59BF3E-3186-4051-80ED-021D4ED3299C}" type="pres">
      <dgm:prSet presAssocID="{BDED601C-4635-4DB2-A934-A3153456B2E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A804-8459-4768-90E2-9E3BC26D4CCD}" type="pres">
      <dgm:prSet presAssocID="{BDED601C-4635-4DB2-A934-A3153456B2E8}" presName="childPlaceholder" presStyleCnt="0"/>
      <dgm:spPr/>
    </dgm:pt>
    <dgm:pt modelId="{1EEA06D7-B417-47A9-98B2-F7D1FECB7E9F}" type="pres">
      <dgm:prSet presAssocID="{BDED601C-4635-4DB2-A934-A3153456B2E8}" presName="circle" presStyleCnt="0"/>
      <dgm:spPr/>
    </dgm:pt>
    <dgm:pt modelId="{6FEB43A5-8DE2-48E5-A5ED-B6EDFF9702BC}" type="pres">
      <dgm:prSet presAssocID="{BDED601C-4635-4DB2-A934-A3153456B2E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E6AC0-04D7-44E5-8547-2F6F4144F0BC}" type="pres">
      <dgm:prSet presAssocID="{BDED601C-4635-4DB2-A934-A3153456B2E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59D78-B1C9-47CC-B649-9A3880D8616A}" type="pres">
      <dgm:prSet presAssocID="{BDED601C-4635-4DB2-A934-A3153456B2E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D26E5-C247-4FE6-AE5D-145964D77DEA}" type="pres">
      <dgm:prSet presAssocID="{BDED601C-4635-4DB2-A934-A3153456B2E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BDCA6-9FBC-463F-A997-11E71E498415}" type="pres">
      <dgm:prSet presAssocID="{BDED601C-4635-4DB2-A934-A3153456B2E8}" presName="quadrantPlaceholder" presStyleCnt="0"/>
      <dgm:spPr/>
    </dgm:pt>
    <dgm:pt modelId="{58931B5B-A73F-4DB5-9BF3-238F6EDE7DCE}" type="pres">
      <dgm:prSet presAssocID="{BDED601C-4635-4DB2-A934-A3153456B2E8}" presName="center1" presStyleLbl="fgShp" presStyleIdx="0" presStyleCnt="2"/>
      <dgm:spPr/>
    </dgm:pt>
    <dgm:pt modelId="{D31DF9BC-882F-4DFF-8715-6F9CDB2270A9}" type="pres">
      <dgm:prSet presAssocID="{BDED601C-4635-4DB2-A934-A3153456B2E8}" presName="center2" presStyleLbl="fgShp" presStyleIdx="1" presStyleCnt="2"/>
      <dgm:spPr/>
    </dgm:pt>
  </dgm:ptLst>
  <dgm:cxnLst>
    <dgm:cxn modelId="{D36B226F-EFDA-4388-B13F-03E125877D37}" type="presOf" srcId="{09D5D463-7E1F-4662-A63D-D1488D9654EE}" destId="{5BDE6AC0-04D7-44E5-8547-2F6F4144F0BC}" srcOrd="0" destOrd="0" presId="urn:microsoft.com/office/officeart/2005/8/layout/cycle4#2"/>
    <dgm:cxn modelId="{8FF7389B-14B3-4A8A-81B8-A46A03EEF6CB}" type="presOf" srcId="{357C53A5-E725-4C4A-AEE7-65D0DDFF148E}" destId="{CD94EFA6-2683-41D7-8207-644D02DF5165}" srcOrd="0" destOrd="0" presId="urn:microsoft.com/office/officeart/2005/8/layout/cycle4#2"/>
    <dgm:cxn modelId="{94A34E65-2FC1-4F4E-8633-3165F16CEB30}" type="presOf" srcId="{10BCE6F7-8975-4262-8D16-178723A2A9DC}" destId="{EA59BF3E-3186-4051-80ED-021D4ED3299C}" srcOrd="1" destOrd="1" presId="urn:microsoft.com/office/officeart/2005/8/layout/cycle4#2"/>
    <dgm:cxn modelId="{50B5B120-CAF5-49AF-AB8F-EC71A7AD4639}" srcId="{BDED601C-4635-4DB2-A934-A3153456B2E8}" destId="{5DE4EA2E-DFA6-40F7-9CA8-0079CDA26B3E}" srcOrd="2" destOrd="0" parTransId="{9D6AD68A-D961-40E1-9180-41D002614C25}" sibTransId="{1ED77C19-6441-42E3-8534-94031FCCB3FD}"/>
    <dgm:cxn modelId="{E4F85F4F-D406-4805-BC9E-E3EF392BE7D1}" type="presOf" srcId="{C087735A-22FF-4133-A5D9-7002061BA076}" destId="{DC54F32C-121E-4259-8CC5-28EC0A339763}" srcOrd="1" destOrd="1" presId="urn:microsoft.com/office/officeart/2005/8/layout/cycle4#2"/>
    <dgm:cxn modelId="{929D8879-7B33-4AF2-9861-0F6632BE1116}" srcId="{567BD3EF-B6E3-4F6A-8DE6-FC02FE546D08}" destId="{D7C58A46-0CB8-4203-BC35-582F91A4790C}" srcOrd="0" destOrd="0" parTransId="{D2F55E57-97EB-4F66-94F8-2D1D72E6AB26}" sibTransId="{A73B2BA7-E6D5-4EE4-83D7-71959D55C70C}"/>
    <dgm:cxn modelId="{8B26C553-3084-4ACB-9495-916A5624C92E}" srcId="{5DE4EA2E-DFA6-40F7-9CA8-0079CDA26B3E}" destId="{9F70BDB4-C12D-47C4-83B0-06116F50C3FE}" srcOrd="0" destOrd="0" parTransId="{A9FC1E24-8429-41DB-BF60-D4614F0DFD04}" sibTransId="{83EB06E3-0B64-49FF-A103-F6E7E6789529}"/>
    <dgm:cxn modelId="{89645CE5-C761-47EF-BBF3-ACAEE54D40B7}" type="presOf" srcId="{356EE068-F121-46C4-A978-F8829A8642F8}" destId="{B613D595-CDA4-426E-AAC0-C303799B9C3F}" srcOrd="1" destOrd="0" presId="urn:microsoft.com/office/officeart/2005/8/layout/cycle4#2"/>
    <dgm:cxn modelId="{30849944-373A-47B8-9C0D-A52689702B0F}" type="presOf" srcId="{567BD3EF-B6E3-4F6A-8DE6-FC02FE546D08}" destId="{6FEB43A5-8DE2-48E5-A5ED-B6EDFF9702BC}" srcOrd="0" destOrd="0" presId="urn:microsoft.com/office/officeart/2005/8/layout/cycle4#2"/>
    <dgm:cxn modelId="{A8C0A57E-830B-4FCE-AA52-41D65778196E}" srcId="{5DE4EA2E-DFA6-40F7-9CA8-0079CDA26B3E}" destId="{FEC7D118-5C50-46BE-BF53-A008438C7C77}" srcOrd="2" destOrd="0" parTransId="{F1C64E3D-6310-4AF3-B8C5-0FDB38FF2C9F}" sibTransId="{36DE8CCA-99C1-450C-82C2-BF81D97C5D93}"/>
    <dgm:cxn modelId="{8025DDDD-F967-481F-A596-52B28F653FA3}" type="presOf" srcId="{BDED601C-4635-4DB2-A934-A3153456B2E8}" destId="{9DF21E92-2FF3-4F6F-849F-24D28E05918E}" srcOrd="0" destOrd="0" presId="urn:microsoft.com/office/officeart/2005/8/layout/cycle4#2"/>
    <dgm:cxn modelId="{B26EA3A8-6FBE-4D93-A284-37C43A757E2D}" type="presOf" srcId="{357C53A5-E725-4C4A-AEE7-65D0DDFF148E}" destId="{EA59BF3E-3186-4051-80ED-021D4ED3299C}" srcOrd="1" destOrd="0" presId="urn:microsoft.com/office/officeart/2005/8/layout/cycle4#2"/>
    <dgm:cxn modelId="{143F5051-0A17-46EE-9FE8-6537B1133992}" type="presOf" srcId="{939915B7-BB7F-4126-BC0F-59D965411D43}" destId="{EADD26E5-C247-4FE6-AE5D-145964D77DEA}" srcOrd="0" destOrd="0" presId="urn:microsoft.com/office/officeart/2005/8/layout/cycle4#2"/>
    <dgm:cxn modelId="{8DC697FD-E84B-4CE6-88BB-6012C330B4DA}" type="presOf" srcId="{D7C58A46-0CB8-4203-BC35-582F91A4790C}" destId="{93F50318-74CD-4D85-A6D3-FEEF4CFACA68}" srcOrd="1" destOrd="0" presId="urn:microsoft.com/office/officeart/2005/8/layout/cycle4#2"/>
    <dgm:cxn modelId="{A8C9D74A-882A-4DB3-95EB-678EA5831425}" srcId="{BDED601C-4635-4DB2-A934-A3153456B2E8}" destId="{567BD3EF-B6E3-4F6A-8DE6-FC02FE546D08}" srcOrd="0" destOrd="0" parTransId="{40E4C0D1-9DC5-4E74-B0D5-7295D7BD9E0D}" sibTransId="{5C1EB700-DD7F-45BB-9319-1B3EF2331B9A}"/>
    <dgm:cxn modelId="{35683278-EF3F-4246-B683-D2F756B01C62}" srcId="{939915B7-BB7F-4126-BC0F-59D965411D43}" destId="{357C53A5-E725-4C4A-AEE7-65D0DDFF148E}" srcOrd="0" destOrd="0" parTransId="{E6430F92-552E-4937-8FD9-9A71582B02F0}" sibTransId="{BE8AC4AA-627F-40B0-AE2D-943E5663A296}"/>
    <dgm:cxn modelId="{FD58CDC6-938E-42F4-B70E-AE6AB38B1FFA}" type="presOf" srcId="{3D525C2A-3938-490C-8810-801EB8AB1C05}" destId="{93F50318-74CD-4D85-A6D3-FEEF4CFACA68}" srcOrd="1" destOrd="1" presId="urn:microsoft.com/office/officeart/2005/8/layout/cycle4#2"/>
    <dgm:cxn modelId="{80DD16E5-1AF6-462E-B7E9-AE00094262E0}" srcId="{BDED601C-4635-4DB2-A934-A3153456B2E8}" destId="{09D5D463-7E1F-4662-A63D-D1488D9654EE}" srcOrd="1" destOrd="0" parTransId="{8A6E7CAD-3730-4D94-B98A-1B1C1C3CF9C4}" sibTransId="{B027367F-FE63-4536-A533-A89C45CEBAC9}"/>
    <dgm:cxn modelId="{1B42964B-F3F0-4890-A5DE-55B6627E6969}" type="presOf" srcId="{9F70BDB4-C12D-47C4-83B0-06116F50C3FE}" destId="{DC54F32C-121E-4259-8CC5-28EC0A339763}" srcOrd="1" destOrd="0" presId="urn:microsoft.com/office/officeart/2005/8/layout/cycle4#2"/>
    <dgm:cxn modelId="{F2067E29-598C-43B2-A5E4-23AA7B52AD57}" srcId="{09D5D463-7E1F-4662-A63D-D1488D9654EE}" destId="{356EE068-F121-46C4-A978-F8829A8642F8}" srcOrd="0" destOrd="0" parTransId="{EA623661-C07A-4CC1-9F0C-6FE92D42CD6F}" sibTransId="{61D7CA02-6804-4ABB-B01C-7AECF2DCAD46}"/>
    <dgm:cxn modelId="{05497D53-AC9A-48C7-9BE9-8E11C47E6932}" type="presOf" srcId="{9F70BDB4-C12D-47C4-83B0-06116F50C3FE}" destId="{40C78E9E-87CA-4A83-BA1A-CEDB1AEA3080}" srcOrd="0" destOrd="0" presId="urn:microsoft.com/office/officeart/2005/8/layout/cycle4#2"/>
    <dgm:cxn modelId="{C7B95BD1-D223-4FDB-A445-D05B52B6B60B}" srcId="{5DE4EA2E-DFA6-40F7-9CA8-0079CDA26B3E}" destId="{C087735A-22FF-4133-A5D9-7002061BA076}" srcOrd="1" destOrd="0" parTransId="{A9BB824C-3C6D-414B-83A5-96B99D9C4604}" sibTransId="{0AAD9E55-7AC7-42D0-B6BE-46B0F2AFE98D}"/>
    <dgm:cxn modelId="{3DD6039B-2139-43D4-9B37-5F5463A737A8}" type="presOf" srcId="{D7C58A46-0CB8-4203-BC35-582F91A4790C}" destId="{74198BEE-26D0-43B4-8A31-07605DC560A9}" srcOrd="0" destOrd="0" presId="urn:microsoft.com/office/officeart/2005/8/layout/cycle4#2"/>
    <dgm:cxn modelId="{353BC293-10AB-44DE-94B3-35BB7B4DC319}" srcId="{BDED601C-4635-4DB2-A934-A3153456B2E8}" destId="{939915B7-BB7F-4126-BC0F-59D965411D43}" srcOrd="3" destOrd="0" parTransId="{9796EE4C-3555-484C-A52C-7A694B9A7064}" sibTransId="{4ED17992-2BEC-4221-B2E5-A4478C032640}"/>
    <dgm:cxn modelId="{22319094-3C39-4660-A299-D86606529C8C}" type="presOf" srcId="{FEC7D118-5C50-46BE-BF53-A008438C7C77}" destId="{DC54F32C-121E-4259-8CC5-28EC0A339763}" srcOrd="1" destOrd="2" presId="urn:microsoft.com/office/officeart/2005/8/layout/cycle4#2"/>
    <dgm:cxn modelId="{90BBC059-F622-422D-9301-9223CB42DD3E}" type="presOf" srcId="{896DBFF0-8C1E-4B91-9F15-791B5CEA748E}" destId="{40C78E9E-87CA-4A83-BA1A-CEDB1AEA3080}" srcOrd="0" destOrd="3" presId="urn:microsoft.com/office/officeart/2005/8/layout/cycle4#2"/>
    <dgm:cxn modelId="{8276A406-985D-4164-B6AE-30031EC17CC1}" type="presOf" srcId="{896DBFF0-8C1E-4B91-9F15-791B5CEA748E}" destId="{DC54F32C-121E-4259-8CC5-28EC0A339763}" srcOrd="1" destOrd="3" presId="urn:microsoft.com/office/officeart/2005/8/layout/cycle4#2"/>
    <dgm:cxn modelId="{81F6684A-5408-425F-BC9D-11873992832A}" srcId="{939915B7-BB7F-4126-BC0F-59D965411D43}" destId="{10BCE6F7-8975-4262-8D16-178723A2A9DC}" srcOrd="1" destOrd="0" parTransId="{403B6E79-2CF2-4D83-9AF9-3488C94FDA76}" sibTransId="{35954F7C-9673-4EDA-968B-C9E4F76E2165}"/>
    <dgm:cxn modelId="{2896CD27-595E-4E8A-9C62-4825018C2956}" type="presOf" srcId="{5DE4EA2E-DFA6-40F7-9CA8-0079CDA26B3E}" destId="{A5259D78-B1C9-47CC-B649-9A3880D8616A}" srcOrd="0" destOrd="0" presId="urn:microsoft.com/office/officeart/2005/8/layout/cycle4#2"/>
    <dgm:cxn modelId="{1BD3E08C-1687-4186-A430-3610B7ED7ABE}" type="presOf" srcId="{C087735A-22FF-4133-A5D9-7002061BA076}" destId="{40C78E9E-87CA-4A83-BA1A-CEDB1AEA3080}" srcOrd="0" destOrd="1" presId="urn:microsoft.com/office/officeart/2005/8/layout/cycle4#2"/>
    <dgm:cxn modelId="{97B40DCF-CF89-40E8-95A3-8457B55B5B45}" type="presOf" srcId="{356EE068-F121-46C4-A978-F8829A8642F8}" destId="{50CC914B-A750-4492-9FD4-091260BB0E9D}" srcOrd="0" destOrd="0" presId="urn:microsoft.com/office/officeart/2005/8/layout/cycle4#2"/>
    <dgm:cxn modelId="{07BD9096-9A23-4D8C-9B1A-60276D257AAB}" type="presOf" srcId="{FEC7D118-5C50-46BE-BF53-A008438C7C77}" destId="{40C78E9E-87CA-4A83-BA1A-CEDB1AEA3080}" srcOrd="0" destOrd="2" presId="urn:microsoft.com/office/officeart/2005/8/layout/cycle4#2"/>
    <dgm:cxn modelId="{53987EC9-D81E-4130-AC36-D7FBCE03DA1D}" srcId="{567BD3EF-B6E3-4F6A-8DE6-FC02FE546D08}" destId="{3D525C2A-3938-490C-8810-801EB8AB1C05}" srcOrd="1" destOrd="0" parTransId="{8B5FB50B-DF00-4A13-BC72-434DAD881F24}" sibTransId="{1895E70C-D9A7-488A-9733-B470EFBB826A}"/>
    <dgm:cxn modelId="{EF7A7216-2051-4899-9F1E-EA1BC6E4D370}" type="presOf" srcId="{10BCE6F7-8975-4262-8D16-178723A2A9DC}" destId="{CD94EFA6-2683-41D7-8207-644D02DF5165}" srcOrd="0" destOrd="1" presId="urn:microsoft.com/office/officeart/2005/8/layout/cycle4#2"/>
    <dgm:cxn modelId="{7E473397-E0B7-4968-9D43-440EB2F6FBF8}" srcId="{5DE4EA2E-DFA6-40F7-9CA8-0079CDA26B3E}" destId="{896DBFF0-8C1E-4B91-9F15-791B5CEA748E}" srcOrd="3" destOrd="0" parTransId="{3D4A0E98-F933-4EAB-AD9D-697CC32F5776}" sibTransId="{8FA1DF4E-7894-4EC0-A4E3-DAE8CB851903}"/>
    <dgm:cxn modelId="{9314EC09-6BE2-408F-B19C-A86F9D9E51FB}" type="presOf" srcId="{3D525C2A-3938-490C-8810-801EB8AB1C05}" destId="{74198BEE-26D0-43B4-8A31-07605DC560A9}" srcOrd="0" destOrd="1" presId="urn:microsoft.com/office/officeart/2005/8/layout/cycle4#2"/>
    <dgm:cxn modelId="{C613CC52-5045-4F2B-8C31-D0E4C6A75922}" type="presParOf" srcId="{9DF21E92-2FF3-4F6F-849F-24D28E05918E}" destId="{71FE7213-FBF0-4641-85B2-723E4966AEC1}" srcOrd="0" destOrd="0" presId="urn:microsoft.com/office/officeart/2005/8/layout/cycle4#2"/>
    <dgm:cxn modelId="{3AE79C4C-1CC6-4F80-BD7C-C921D28F4156}" type="presParOf" srcId="{71FE7213-FBF0-4641-85B2-723E4966AEC1}" destId="{09ECB74B-F89E-4EDC-9A17-B478EF735469}" srcOrd="0" destOrd="0" presId="urn:microsoft.com/office/officeart/2005/8/layout/cycle4#2"/>
    <dgm:cxn modelId="{5F65AF48-F407-4FFB-BC93-238E675D8507}" type="presParOf" srcId="{09ECB74B-F89E-4EDC-9A17-B478EF735469}" destId="{74198BEE-26D0-43B4-8A31-07605DC560A9}" srcOrd="0" destOrd="0" presId="urn:microsoft.com/office/officeart/2005/8/layout/cycle4#2"/>
    <dgm:cxn modelId="{2F9DD435-E7DB-4005-BCD8-32164DD4E924}" type="presParOf" srcId="{09ECB74B-F89E-4EDC-9A17-B478EF735469}" destId="{93F50318-74CD-4D85-A6D3-FEEF4CFACA68}" srcOrd="1" destOrd="0" presId="urn:microsoft.com/office/officeart/2005/8/layout/cycle4#2"/>
    <dgm:cxn modelId="{05DB7607-1A8C-41C4-962C-61D6B55FA691}" type="presParOf" srcId="{71FE7213-FBF0-4641-85B2-723E4966AEC1}" destId="{62C26BBC-47BE-4624-BB53-D9DFC2680FBE}" srcOrd="1" destOrd="0" presId="urn:microsoft.com/office/officeart/2005/8/layout/cycle4#2"/>
    <dgm:cxn modelId="{0898F9BE-FA7B-4502-AC60-35D93D196482}" type="presParOf" srcId="{62C26BBC-47BE-4624-BB53-D9DFC2680FBE}" destId="{50CC914B-A750-4492-9FD4-091260BB0E9D}" srcOrd="0" destOrd="0" presId="urn:microsoft.com/office/officeart/2005/8/layout/cycle4#2"/>
    <dgm:cxn modelId="{8653E02D-DD79-4D70-9387-EEE7FEA4287D}" type="presParOf" srcId="{62C26BBC-47BE-4624-BB53-D9DFC2680FBE}" destId="{B613D595-CDA4-426E-AAC0-C303799B9C3F}" srcOrd="1" destOrd="0" presId="urn:microsoft.com/office/officeart/2005/8/layout/cycle4#2"/>
    <dgm:cxn modelId="{82B3A21A-93B2-4FCF-A7F4-4D7AF1AA014D}" type="presParOf" srcId="{71FE7213-FBF0-4641-85B2-723E4966AEC1}" destId="{FDB2D06E-EFAD-4DBF-9F7E-162691A57860}" srcOrd="2" destOrd="0" presId="urn:microsoft.com/office/officeart/2005/8/layout/cycle4#2"/>
    <dgm:cxn modelId="{F6A166D7-B9E2-4005-B945-158E30E723D1}" type="presParOf" srcId="{FDB2D06E-EFAD-4DBF-9F7E-162691A57860}" destId="{40C78E9E-87CA-4A83-BA1A-CEDB1AEA3080}" srcOrd="0" destOrd="0" presId="urn:microsoft.com/office/officeart/2005/8/layout/cycle4#2"/>
    <dgm:cxn modelId="{84D5D03E-86C6-44CA-9F14-EDFA83CDDD10}" type="presParOf" srcId="{FDB2D06E-EFAD-4DBF-9F7E-162691A57860}" destId="{DC54F32C-121E-4259-8CC5-28EC0A339763}" srcOrd="1" destOrd="0" presId="urn:microsoft.com/office/officeart/2005/8/layout/cycle4#2"/>
    <dgm:cxn modelId="{3437D5F5-F5AB-4FD9-A77A-1A3AFE3A08E0}" type="presParOf" srcId="{71FE7213-FBF0-4641-85B2-723E4966AEC1}" destId="{E152D4FA-A987-454B-AC20-F3E22504A117}" srcOrd="3" destOrd="0" presId="urn:microsoft.com/office/officeart/2005/8/layout/cycle4#2"/>
    <dgm:cxn modelId="{B852E0C9-593E-4360-BDB6-0CFAFABFBC13}" type="presParOf" srcId="{E152D4FA-A987-454B-AC20-F3E22504A117}" destId="{CD94EFA6-2683-41D7-8207-644D02DF5165}" srcOrd="0" destOrd="0" presId="urn:microsoft.com/office/officeart/2005/8/layout/cycle4#2"/>
    <dgm:cxn modelId="{324B331D-5916-41B4-B81C-2A911EE5CE7E}" type="presParOf" srcId="{E152D4FA-A987-454B-AC20-F3E22504A117}" destId="{EA59BF3E-3186-4051-80ED-021D4ED3299C}" srcOrd="1" destOrd="0" presId="urn:microsoft.com/office/officeart/2005/8/layout/cycle4#2"/>
    <dgm:cxn modelId="{DAC53657-3131-44A3-AEF3-0E8842508DFD}" type="presParOf" srcId="{71FE7213-FBF0-4641-85B2-723E4966AEC1}" destId="{1C8FA804-8459-4768-90E2-9E3BC26D4CCD}" srcOrd="4" destOrd="0" presId="urn:microsoft.com/office/officeart/2005/8/layout/cycle4#2"/>
    <dgm:cxn modelId="{512A6C9F-45B3-432D-86E8-D285F11DBFC0}" type="presParOf" srcId="{9DF21E92-2FF3-4F6F-849F-24D28E05918E}" destId="{1EEA06D7-B417-47A9-98B2-F7D1FECB7E9F}" srcOrd="1" destOrd="0" presId="urn:microsoft.com/office/officeart/2005/8/layout/cycle4#2"/>
    <dgm:cxn modelId="{383A9AE2-A145-4921-A223-855B24C76F56}" type="presParOf" srcId="{1EEA06D7-B417-47A9-98B2-F7D1FECB7E9F}" destId="{6FEB43A5-8DE2-48E5-A5ED-B6EDFF9702BC}" srcOrd="0" destOrd="0" presId="urn:microsoft.com/office/officeart/2005/8/layout/cycle4#2"/>
    <dgm:cxn modelId="{1FCE93ED-8E72-4038-97EB-DB930564E81D}" type="presParOf" srcId="{1EEA06D7-B417-47A9-98B2-F7D1FECB7E9F}" destId="{5BDE6AC0-04D7-44E5-8547-2F6F4144F0BC}" srcOrd="1" destOrd="0" presId="urn:microsoft.com/office/officeart/2005/8/layout/cycle4#2"/>
    <dgm:cxn modelId="{CA066496-A199-415E-B169-BA6BF8DEC9F1}" type="presParOf" srcId="{1EEA06D7-B417-47A9-98B2-F7D1FECB7E9F}" destId="{A5259D78-B1C9-47CC-B649-9A3880D8616A}" srcOrd="2" destOrd="0" presId="urn:microsoft.com/office/officeart/2005/8/layout/cycle4#2"/>
    <dgm:cxn modelId="{05E4BA4D-4405-428C-82D2-CD03D2F83351}" type="presParOf" srcId="{1EEA06D7-B417-47A9-98B2-F7D1FECB7E9F}" destId="{EADD26E5-C247-4FE6-AE5D-145964D77DEA}" srcOrd="3" destOrd="0" presId="urn:microsoft.com/office/officeart/2005/8/layout/cycle4#2"/>
    <dgm:cxn modelId="{36119EE8-4AC5-405B-97D7-B803C8FE62F2}" type="presParOf" srcId="{1EEA06D7-B417-47A9-98B2-F7D1FECB7E9F}" destId="{CC9BDCA6-9FBC-463F-A997-11E71E498415}" srcOrd="4" destOrd="0" presId="urn:microsoft.com/office/officeart/2005/8/layout/cycle4#2"/>
    <dgm:cxn modelId="{BD7AF6F1-90F1-4DF3-B220-F4769C3A6BDB}" type="presParOf" srcId="{9DF21E92-2FF3-4F6F-849F-24D28E05918E}" destId="{58931B5B-A73F-4DB5-9BF3-238F6EDE7DCE}" srcOrd="2" destOrd="0" presId="urn:microsoft.com/office/officeart/2005/8/layout/cycle4#2"/>
    <dgm:cxn modelId="{8FE13656-6B38-4EC1-9092-EC60973DCC61}" type="presParOf" srcId="{9DF21E92-2FF3-4F6F-849F-24D28E05918E}" destId="{D31DF9BC-882F-4DFF-8715-6F9CDB2270A9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FA454D-2DBB-475C-A74F-A45D290640FC}">
      <dsp:nvSpPr>
        <dsp:cNvPr id="0" name=""/>
        <dsp:cNvSpPr/>
      </dsp:nvSpPr>
      <dsp:spPr>
        <a:xfrm>
          <a:off x="3443206" y="1492991"/>
          <a:ext cx="1451219" cy="1354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Aggression</a:t>
          </a:r>
          <a:endParaRPr lang="en-US" sz="1600" b="1" kern="1200" dirty="0">
            <a:solidFill>
              <a:srgbClr val="FFFF00"/>
            </a:solidFill>
          </a:endParaRPr>
        </a:p>
      </dsp:txBody>
      <dsp:txXfrm>
        <a:off x="3443206" y="1492991"/>
        <a:ext cx="1451219" cy="1354922"/>
      </dsp:txXfrm>
    </dsp:sp>
    <dsp:sp modelId="{84AB1E65-26F9-4F0A-A2DA-742EE33C8A31}">
      <dsp:nvSpPr>
        <dsp:cNvPr id="0" name=""/>
        <dsp:cNvSpPr/>
      </dsp:nvSpPr>
      <dsp:spPr>
        <a:xfrm rot="16200000">
          <a:off x="4076136" y="1129364"/>
          <a:ext cx="185359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6200000">
        <a:off x="4076136" y="1129364"/>
        <a:ext cx="185359" cy="388012"/>
      </dsp:txXfrm>
    </dsp:sp>
    <dsp:sp modelId="{43A400F4-B854-43C9-9458-04E6E0B515F9}">
      <dsp:nvSpPr>
        <dsp:cNvPr id="0" name=""/>
        <dsp:cNvSpPr/>
      </dsp:nvSpPr>
      <dsp:spPr>
        <a:xfrm>
          <a:off x="3551231" y="2043"/>
          <a:ext cx="1235170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FF00"/>
              </a:solidFill>
            </a:rPr>
            <a:t>Injury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3551231" y="2043"/>
        <a:ext cx="1235170" cy="1141214"/>
      </dsp:txXfrm>
    </dsp:sp>
    <dsp:sp modelId="{CA1768EC-1839-4133-9890-7549F327DB51}">
      <dsp:nvSpPr>
        <dsp:cNvPr id="0" name=""/>
        <dsp:cNvSpPr/>
      </dsp:nvSpPr>
      <dsp:spPr>
        <a:xfrm rot="19800000">
          <a:off x="4828075" y="1554257"/>
          <a:ext cx="143985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9800000">
        <a:off x="4828075" y="1554257"/>
        <a:ext cx="143985" cy="388012"/>
      </dsp:txXfrm>
    </dsp:sp>
    <dsp:sp modelId="{834313A6-4643-4808-AA29-9EE2F3C7390F}">
      <dsp:nvSpPr>
        <dsp:cNvPr id="0" name=""/>
        <dsp:cNvSpPr/>
      </dsp:nvSpPr>
      <dsp:spPr>
        <a:xfrm>
          <a:off x="4922432" y="800944"/>
          <a:ext cx="1260242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Family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conflict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4922432" y="800944"/>
        <a:ext cx="1260242" cy="1141214"/>
      </dsp:txXfrm>
    </dsp:sp>
    <dsp:sp modelId="{8370DAF6-A04F-488D-A04F-BEF305CE9B49}">
      <dsp:nvSpPr>
        <dsp:cNvPr id="0" name=""/>
        <dsp:cNvSpPr/>
      </dsp:nvSpPr>
      <dsp:spPr>
        <a:xfrm rot="1800000">
          <a:off x="4828387" y="2399122"/>
          <a:ext cx="145051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800000">
        <a:off x="4828387" y="2399122"/>
        <a:ext cx="145051" cy="388012"/>
      </dsp:txXfrm>
    </dsp:sp>
    <dsp:sp modelId="{B0473401-A685-4AB8-850C-C12450C207C6}">
      <dsp:nvSpPr>
        <dsp:cNvPr id="0" name=""/>
        <dsp:cNvSpPr/>
      </dsp:nvSpPr>
      <dsp:spPr>
        <a:xfrm>
          <a:off x="4925331" y="2398747"/>
          <a:ext cx="1254445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Missed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work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4925331" y="2398747"/>
        <a:ext cx="1254445" cy="1141214"/>
      </dsp:txXfrm>
    </dsp:sp>
    <dsp:sp modelId="{C1497458-F0C5-49AE-AF00-52106950A8F7}">
      <dsp:nvSpPr>
        <dsp:cNvPr id="0" name=""/>
        <dsp:cNvSpPr/>
      </dsp:nvSpPr>
      <dsp:spPr>
        <a:xfrm rot="5423400">
          <a:off x="4069815" y="2824516"/>
          <a:ext cx="186457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23400">
        <a:off x="4069815" y="2824516"/>
        <a:ext cx="186457" cy="388012"/>
      </dsp:txXfrm>
    </dsp:sp>
    <dsp:sp modelId="{0D5F9DAC-0239-4710-B1ED-C5169DEE8FB7}">
      <dsp:nvSpPr>
        <dsp:cNvPr id="0" name=""/>
        <dsp:cNvSpPr/>
      </dsp:nvSpPr>
      <dsp:spPr>
        <a:xfrm>
          <a:off x="3485911" y="3199688"/>
          <a:ext cx="1344030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Use of crisis services</a:t>
          </a:r>
        </a:p>
      </dsp:txBody>
      <dsp:txXfrm>
        <a:off x="3485911" y="3199688"/>
        <a:ext cx="1344030" cy="1141214"/>
      </dsp:txXfrm>
    </dsp:sp>
    <dsp:sp modelId="{B54637BE-8D82-436C-B0D1-5F6A3FF4DC92}">
      <dsp:nvSpPr>
        <dsp:cNvPr id="0" name=""/>
        <dsp:cNvSpPr/>
      </dsp:nvSpPr>
      <dsp:spPr>
        <a:xfrm rot="9000000">
          <a:off x="3431243" y="2375387"/>
          <a:ext cx="93175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9000000">
        <a:off x="3431243" y="2375387"/>
        <a:ext cx="93175" cy="388012"/>
      </dsp:txXfrm>
    </dsp:sp>
    <dsp:sp modelId="{500CF2B5-A65B-46D8-88B5-01FB2C9A1BAD}">
      <dsp:nvSpPr>
        <dsp:cNvPr id="0" name=""/>
        <dsp:cNvSpPr/>
      </dsp:nvSpPr>
      <dsp:spPr>
        <a:xfrm>
          <a:off x="2046924" y="2329544"/>
          <a:ext cx="1476308" cy="1279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FFFF00"/>
              </a:solidFill>
            </a:rPr>
            <a:t>Child care problems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>
            <a:solidFill>
              <a:srgbClr val="FFFF00"/>
            </a:solidFill>
          </a:endParaRPr>
        </a:p>
      </dsp:txBody>
      <dsp:txXfrm>
        <a:off x="2046924" y="2329544"/>
        <a:ext cx="1476308" cy="1279620"/>
      </dsp:txXfrm>
    </dsp:sp>
    <dsp:sp modelId="{B3B54E81-3799-4D24-B53B-7315DD2ACD49}">
      <dsp:nvSpPr>
        <dsp:cNvPr id="0" name=""/>
        <dsp:cNvSpPr/>
      </dsp:nvSpPr>
      <dsp:spPr>
        <a:xfrm rot="12543138">
          <a:off x="3355305" y="1565119"/>
          <a:ext cx="146105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2543138">
        <a:off x="3355305" y="1565119"/>
        <a:ext cx="146105" cy="388012"/>
      </dsp:txXfrm>
    </dsp:sp>
    <dsp:sp modelId="{B8029DA6-8A1A-4261-9632-30A72B37AE5E}">
      <dsp:nvSpPr>
        <dsp:cNvPr id="0" name=""/>
        <dsp:cNvSpPr/>
      </dsp:nvSpPr>
      <dsp:spPr>
        <a:xfrm>
          <a:off x="2039210" y="800942"/>
          <a:ext cx="1382888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Out of home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039210" y="800942"/>
        <a:ext cx="1382888" cy="11412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60BD1BF-644D-4CF4-87DF-0F7608BA1D4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4599F1D-3E0C-4A98-AF31-3994CD095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513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 ANTIPSYCHOTIC TREATMENT OF YOUNG CHILDREN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522515"/>
            <a:ext cx="7772400" cy="388438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9" name="Picture 5" descr="C:\Users\greeves\AppData\Local\Microsoft\Windows\Temporary Internet Files\Content.IE5\TLECI2IF\MP9003988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313" y="522515"/>
            <a:ext cx="7772400" cy="388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02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Side effect monitoring is 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Pediatric treatment guidelines recommend fasting blood work (baseline, 3 months, 6-12 months thereafter)</a:t>
            </a:r>
          </a:p>
          <a:p>
            <a:r>
              <a:rPr lang="en-US" dirty="0" smtClean="0"/>
              <a:t>Weight and height needed to assess unhealthy weight gain</a:t>
            </a:r>
          </a:p>
          <a:p>
            <a:pPr>
              <a:lnSpc>
                <a:spcPct val="90000"/>
              </a:lnSpc>
              <a:buNone/>
            </a:pPr>
            <a:endParaRPr lang="en-US" b="1" u="sng" dirty="0" smtClean="0"/>
          </a:p>
          <a:p>
            <a:pPr>
              <a:lnSpc>
                <a:spcPct val="90000"/>
              </a:lnSpc>
              <a:buNone/>
            </a:pPr>
            <a:r>
              <a:rPr lang="en-US" b="1" u="sng" dirty="0" err="1" smtClean="0"/>
              <a:t>Morrato</a:t>
            </a:r>
            <a:r>
              <a:rPr lang="en-US" b="1" u="sng" dirty="0" smtClean="0"/>
              <a:t> </a:t>
            </a:r>
            <a:r>
              <a:rPr lang="en-US" b="1" u="sng" dirty="0"/>
              <a:t>et al 2010</a:t>
            </a:r>
            <a:r>
              <a:rPr lang="en-US" dirty="0"/>
              <a:t>: 3 State Medicaid Programs (adult &amp; child)</a:t>
            </a:r>
          </a:p>
          <a:p>
            <a:pPr>
              <a:lnSpc>
                <a:spcPct val="90000"/>
              </a:lnSpc>
            </a:pPr>
            <a:r>
              <a:rPr lang="en-US" dirty="0"/>
              <a:t>Absolute rate of baseline testing low (&lt;30% baseline glucose; &lt;15% lipid testing)</a:t>
            </a:r>
          </a:p>
          <a:p>
            <a:pPr>
              <a:lnSpc>
                <a:spcPct val="90000"/>
              </a:lnSpc>
            </a:pPr>
            <a:r>
              <a:rPr lang="en-US" dirty="0"/>
              <a:t>Rates of baseline testing did not increase post FDA warning</a:t>
            </a:r>
          </a:p>
          <a:p>
            <a:pPr>
              <a:lnSpc>
                <a:spcPct val="90000"/>
              </a:lnSpc>
              <a:buNone/>
            </a:pPr>
            <a:endParaRPr lang="en-US" u="sng" dirty="0"/>
          </a:p>
          <a:p>
            <a:pPr>
              <a:lnSpc>
                <a:spcPct val="90000"/>
              </a:lnSpc>
              <a:buNone/>
            </a:pPr>
            <a:r>
              <a:rPr lang="en-US" b="1" u="sng" dirty="0" err="1"/>
              <a:t>Haupt</a:t>
            </a:r>
            <a:r>
              <a:rPr lang="en-US" b="1" u="sng" dirty="0"/>
              <a:t> et al 2009</a:t>
            </a:r>
            <a:r>
              <a:rPr lang="en-US" u="sng" dirty="0"/>
              <a:t>:  </a:t>
            </a:r>
            <a:r>
              <a:rPr lang="en-US" dirty="0"/>
              <a:t>Large, managed care database (adult and child)</a:t>
            </a:r>
          </a:p>
          <a:p>
            <a:pPr>
              <a:lnSpc>
                <a:spcPct val="90000"/>
              </a:lnSpc>
            </a:pPr>
            <a:r>
              <a:rPr lang="en-US" dirty="0"/>
              <a:t>Baseline monitoring lowest in pediatric age group</a:t>
            </a:r>
          </a:p>
          <a:p>
            <a:pPr>
              <a:lnSpc>
                <a:spcPct val="90000"/>
              </a:lnSpc>
            </a:pPr>
            <a:r>
              <a:rPr lang="en-US" dirty="0"/>
              <a:t>Post FDA warning:  baseline testing low (21.8% glucose, 10.5% lipids)</a:t>
            </a:r>
            <a:r>
              <a:rPr lang="en-US" u="sng" dirty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4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SGA </a:t>
            </a:r>
            <a:r>
              <a:rPr lang="en-US" b="1" dirty="0" err="1" smtClean="0"/>
              <a:t>tx</a:t>
            </a:r>
            <a:r>
              <a:rPr lang="en-US" b="1" dirty="0" smtClean="0"/>
              <a:t> of disruptive behaviors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Systematic review of RCT’s for disruptive behavior disorders in youth</a:t>
            </a:r>
          </a:p>
          <a:p>
            <a:r>
              <a:rPr lang="en-US" sz="2800" dirty="0" smtClean="0"/>
              <a:t>All published trials funded by pharmaceutical companies </a:t>
            </a:r>
          </a:p>
          <a:p>
            <a:pPr marL="0" indent="0">
              <a:buNone/>
            </a:pPr>
            <a:r>
              <a:rPr lang="en-US" sz="2800" u="sng" dirty="0" smtClean="0"/>
              <a:t>8 trials (no participants &lt;5 years old)</a:t>
            </a:r>
          </a:p>
          <a:p>
            <a:pPr marL="0" indent="0">
              <a:buNone/>
            </a:pPr>
            <a:r>
              <a:rPr lang="en-US" sz="2800" dirty="0" smtClean="0"/>
              <a:t>5 </a:t>
            </a:r>
            <a:r>
              <a:rPr lang="en-US" sz="2800" dirty="0" err="1" smtClean="0"/>
              <a:t>risperidone</a:t>
            </a:r>
            <a:r>
              <a:rPr lang="en-US" sz="2800" dirty="0" smtClean="0"/>
              <a:t>; </a:t>
            </a:r>
            <a:r>
              <a:rPr lang="en-US" sz="2800" dirty="0" err="1" smtClean="0"/>
              <a:t>subaverage</a:t>
            </a:r>
            <a:r>
              <a:rPr lang="en-US" sz="2800" dirty="0" smtClean="0"/>
              <a:t>-borderline IQ</a:t>
            </a:r>
          </a:p>
          <a:p>
            <a:pPr marL="0" indent="0">
              <a:buNone/>
            </a:pPr>
            <a:r>
              <a:rPr lang="en-US" sz="2800" dirty="0" smtClean="0"/>
              <a:t>1 </a:t>
            </a:r>
            <a:r>
              <a:rPr lang="en-US" sz="2800" dirty="0" err="1" smtClean="0"/>
              <a:t>risperidone</a:t>
            </a:r>
            <a:r>
              <a:rPr lang="en-US" sz="2800" dirty="0" smtClean="0"/>
              <a:t>; treatment resistant aggression ADHD-CD </a:t>
            </a:r>
          </a:p>
          <a:p>
            <a:pPr marL="0" indent="0">
              <a:buNone/>
            </a:pPr>
            <a:r>
              <a:rPr lang="en-US" sz="2800" dirty="0" smtClean="0"/>
              <a:t>1 </a:t>
            </a:r>
            <a:r>
              <a:rPr lang="en-US" sz="2800" dirty="0" err="1" smtClean="0"/>
              <a:t>quetiapine</a:t>
            </a:r>
            <a:r>
              <a:rPr lang="en-US" sz="2800" dirty="0" smtClean="0"/>
              <a:t> for adolescent CD</a:t>
            </a:r>
          </a:p>
          <a:p>
            <a:pPr marL="0" indent="0">
              <a:buNone/>
            </a:pPr>
            <a:r>
              <a:rPr lang="en-US" sz="2000" dirty="0" err="1" smtClean="0"/>
              <a:t>Pringsheim</a:t>
            </a:r>
            <a:r>
              <a:rPr lang="en-US" sz="2000" dirty="0" smtClean="0"/>
              <a:t> &amp; Gorman 2012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0943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psychosocial treatment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Fails to utilize parent as “agent of change”</a:t>
            </a:r>
          </a:p>
          <a:p>
            <a:r>
              <a:rPr lang="en-US" dirty="0" smtClean="0"/>
              <a:t>Need for higher medication dose</a:t>
            </a:r>
          </a:p>
          <a:p>
            <a:r>
              <a:rPr lang="en-US" dirty="0" smtClean="0"/>
              <a:t>Medication treatment often provided in settings where there is no access to psychosocial treatment (e.g. primary care provider office)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32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Maryland </a:t>
            </a:r>
            <a:r>
              <a:rPr lang="en-US" dirty="0" err="1" smtClean="0"/>
              <a:t>medicaid</a:t>
            </a:r>
            <a:r>
              <a:rPr lang="en-US" dirty="0" smtClean="0"/>
              <a:t> Peer review 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\Microsoft Office\MEDIA\CAGCAT10\j0199755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2" y="968829"/>
            <a:ext cx="3722913" cy="331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0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Baseline Medicaid Data</a:t>
            </a:r>
            <a:br>
              <a:rPr lang="en-US" dirty="0" smtClean="0"/>
            </a:br>
            <a:r>
              <a:rPr lang="en-US" sz="2700" dirty="0" smtClean="0"/>
              <a:t>(Off-label antipsychotic </a:t>
            </a:r>
            <a:r>
              <a:rPr lang="en-US" sz="2700" dirty="0" err="1" smtClean="0"/>
              <a:t>tx</a:t>
            </a:r>
            <a:r>
              <a:rPr lang="en-US" sz="2700" dirty="0" smtClean="0"/>
              <a:t> by age; 1/1/2010 – 12/30/10)</a:t>
            </a:r>
            <a:br>
              <a:rPr lang="en-US" sz="2700" dirty="0" smtClean="0"/>
            </a:br>
            <a:endParaRPr lang="en-US" sz="27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8887821"/>
              </p:ext>
            </p:extLst>
          </p:nvPr>
        </p:nvGraphicFramePr>
        <p:xfrm>
          <a:off x="457200" y="2030414"/>
          <a:ext cx="8229600" cy="259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Prescriptions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Children</a:t>
                      </a:r>
                      <a:endParaRPr lang="en-US" dirty="0"/>
                    </a:p>
                  </a:txBody>
                  <a:tcPr/>
                </a:tc>
              </a:tr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0-4*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</a:t>
                      </a:r>
                      <a:endParaRPr lang="en-US" dirty="0"/>
                    </a:p>
                  </a:txBody>
                  <a:tcPr/>
                </a:tc>
              </a:tr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2065</a:t>
                      </a:r>
                      <a:endParaRPr lang="en-US" dirty="0"/>
                    </a:p>
                  </a:txBody>
                  <a:tcPr/>
                </a:tc>
              </a:tr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10-12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11,699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1824</a:t>
                      </a:r>
                      <a:endParaRPr lang="en-US" dirty="0"/>
                    </a:p>
                  </a:txBody>
                  <a:tcPr/>
                </a:tc>
              </a:tr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13-17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47057" y="5138057"/>
            <a:ext cx="713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*48% of prescriptions provided by non-mental health specialists (e.g. PCP)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89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team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6653854"/>
              </p:ext>
            </p:extLst>
          </p:nvPr>
        </p:nvGraphicFramePr>
        <p:xfrm>
          <a:off x="457200" y="2030413"/>
          <a:ext cx="8229600" cy="409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344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Improve oversight/monitoring of pediatric antipsychotic treatment</a:t>
            </a:r>
          </a:p>
          <a:p>
            <a:r>
              <a:rPr lang="en-US" dirty="0" smtClean="0"/>
              <a:t>Improve safe and appropriate prescribing</a:t>
            </a:r>
          </a:p>
          <a:p>
            <a:r>
              <a:rPr lang="en-US" dirty="0" smtClean="0"/>
              <a:t>Provide education/outreach to providers on pediatric antipsychotic treatment (e.g. monitoring guidelines) and related issues (e.g. psychosocial treatment referrals)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30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 for treatment (dx, target </a:t>
            </a:r>
            <a:r>
              <a:rPr lang="en-US" dirty="0" err="1" smtClean="0"/>
              <a:t>sx</a:t>
            </a:r>
            <a:r>
              <a:rPr lang="en-US" dirty="0" smtClean="0"/>
              <a:t>, recent safety concerns)</a:t>
            </a:r>
          </a:p>
          <a:p>
            <a:r>
              <a:rPr lang="en-US" dirty="0" smtClean="0"/>
              <a:t>Baseline side effects (labs, </a:t>
            </a:r>
            <a:r>
              <a:rPr lang="en-US" dirty="0" err="1" smtClean="0"/>
              <a:t>wt</a:t>
            </a:r>
            <a:r>
              <a:rPr lang="en-US" dirty="0" smtClean="0"/>
              <a:t>/</a:t>
            </a:r>
            <a:r>
              <a:rPr lang="en-US" dirty="0" err="1" smtClean="0"/>
              <a:t>ht</a:t>
            </a:r>
            <a:r>
              <a:rPr lang="en-US" dirty="0" smtClean="0"/>
              <a:t>, AIMS, ECG if indicated)</a:t>
            </a:r>
          </a:p>
          <a:p>
            <a:r>
              <a:rPr lang="en-US" dirty="0" smtClean="0"/>
              <a:t>Medication requested and dose</a:t>
            </a:r>
          </a:p>
          <a:p>
            <a:r>
              <a:rPr lang="en-US" dirty="0" smtClean="0"/>
              <a:t>Medication regimen</a:t>
            </a:r>
          </a:p>
          <a:p>
            <a:r>
              <a:rPr lang="en-US" dirty="0" smtClean="0"/>
              <a:t>Psychosocial treatment referral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16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review by a pharmacist with specialized psychiatric training </a:t>
            </a:r>
          </a:p>
          <a:p>
            <a:r>
              <a:rPr lang="en-US" dirty="0" smtClean="0"/>
              <a:t>Review by a child psychiatrist to provider to address any “red flag” clinical concerns</a:t>
            </a:r>
          </a:p>
          <a:p>
            <a:r>
              <a:rPr lang="en-US" dirty="0" smtClean="0"/>
              <a:t>Ongoing review of all cases (every 3-6 months)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95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Oct 2011: youth &lt;5 years old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Prescribers and parents to begin receiving information regarding 10-17 year old youth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Prescribers will have approximately 70 days to obtain relevant information and complete authorization request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Letters going out: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10 years of age – letters to be sent June 2013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11 years of age – letters to be sent July 2013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12-13 years of age – letters to be sent August 2013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14-15 years of age – letters to be sent September 2013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16-17 years of age – letters to be sent October 2013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96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Pediatric Approved Antipsychotics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b="1" dirty="0" smtClean="0"/>
              <a:t>								</a:t>
            </a:r>
            <a:r>
              <a:rPr lang="en-US" sz="2600" b="1" u="sng" dirty="0" smtClean="0"/>
              <a:t>Irritability </a:t>
            </a:r>
            <a:r>
              <a:rPr lang="en-US" sz="2600" b="1" u="sng" dirty="0"/>
              <a:t>due to autism</a:t>
            </a:r>
          </a:p>
          <a:p>
            <a:pPr>
              <a:lnSpc>
                <a:spcPct val="80000"/>
              </a:lnSpc>
              <a:buNone/>
            </a:pPr>
            <a:r>
              <a:rPr lang="en-US" sz="2600" dirty="0"/>
              <a:t>Risperdal </a:t>
            </a:r>
            <a:r>
              <a:rPr lang="en-US" sz="2600" dirty="0" smtClean="0"/>
              <a:t>	(</a:t>
            </a:r>
            <a:r>
              <a:rPr lang="en-US" sz="2600" dirty="0" err="1"/>
              <a:t>risperidone</a:t>
            </a:r>
            <a:r>
              <a:rPr lang="en-US" sz="2600" dirty="0"/>
              <a:t>)	</a:t>
            </a:r>
            <a:r>
              <a:rPr lang="en-US" sz="2600" dirty="0" smtClean="0"/>
              <a:t>	</a:t>
            </a:r>
            <a:r>
              <a:rPr lang="en-US" sz="2600" b="1" dirty="0" smtClean="0"/>
              <a:t>5-16</a:t>
            </a:r>
            <a:endParaRPr lang="en-US" sz="2600" b="1" dirty="0"/>
          </a:p>
          <a:p>
            <a:pPr>
              <a:lnSpc>
                <a:spcPct val="80000"/>
              </a:lnSpc>
              <a:buNone/>
            </a:pPr>
            <a:r>
              <a:rPr lang="en-US" sz="2600" dirty="0" err="1"/>
              <a:t>Abilify</a:t>
            </a:r>
            <a:r>
              <a:rPr lang="en-US" sz="2600" dirty="0"/>
              <a:t> </a:t>
            </a:r>
            <a:r>
              <a:rPr lang="en-US" sz="2600" dirty="0" smtClean="0"/>
              <a:t>	(</a:t>
            </a:r>
            <a:r>
              <a:rPr lang="en-US" sz="2600" dirty="0" err="1"/>
              <a:t>aripiprazole</a:t>
            </a:r>
            <a:r>
              <a:rPr lang="en-US" sz="2600" dirty="0" smtClean="0"/>
              <a:t>)</a:t>
            </a:r>
            <a:r>
              <a:rPr lang="en-US" sz="2600" dirty="0"/>
              <a:t>	</a:t>
            </a:r>
            <a:r>
              <a:rPr lang="en-US" sz="2600" dirty="0" smtClean="0"/>
              <a:t>	</a:t>
            </a:r>
            <a:r>
              <a:rPr lang="en-US" sz="2600" b="1" dirty="0" smtClean="0"/>
              <a:t>6-17</a:t>
            </a:r>
            <a:endParaRPr lang="en-US" sz="2600" b="1" dirty="0"/>
          </a:p>
          <a:p>
            <a:pPr>
              <a:lnSpc>
                <a:spcPct val="80000"/>
              </a:lnSpc>
              <a:buNone/>
            </a:pPr>
            <a:endParaRPr lang="en-US" sz="2600" dirty="0"/>
          </a:p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								</a:t>
            </a:r>
            <a:r>
              <a:rPr lang="en-US" sz="2600" b="1" u="sng" dirty="0" smtClean="0"/>
              <a:t>Schizophrenia</a:t>
            </a:r>
            <a:r>
              <a:rPr lang="en-US" sz="2600" b="1" dirty="0" smtClean="0">
                <a:solidFill>
                  <a:schemeClr val="hlink"/>
                </a:solidFill>
              </a:rPr>
              <a:t>		  </a:t>
            </a:r>
            <a:r>
              <a:rPr lang="en-US" sz="2600" b="1" u="sng" dirty="0" smtClean="0"/>
              <a:t>Bipolar I</a:t>
            </a:r>
            <a:endParaRPr lang="en-US" sz="2600" u="sng" dirty="0"/>
          </a:p>
          <a:p>
            <a:pPr>
              <a:lnSpc>
                <a:spcPct val="80000"/>
              </a:lnSpc>
              <a:buNone/>
            </a:pPr>
            <a:r>
              <a:rPr lang="en-US" sz="2600" dirty="0"/>
              <a:t>Risperdal </a:t>
            </a:r>
            <a:r>
              <a:rPr lang="en-US" sz="2600" dirty="0" smtClean="0"/>
              <a:t>	(</a:t>
            </a:r>
            <a:r>
              <a:rPr lang="en-US" sz="2600" dirty="0" err="1"/>
              <a:t>risperidone</a:t>
            </a:r>
            <a:r>
              <a:rPr lang="en-US" sz="2600" dirty="0"/>
              <a:t>)	</a:t>
            </a:r>
            <a:r>
              <a:rPr lang="en-US" sz="2600" dirty="0" smtClean="0"/>
              <a:t>	</a:t>
            </a:r>
            <a:r>
              <a:rPr lang="en-US" sz="2600" b="1" dirty="0" smtClean="0">
                <a:solidFill>
                  <a:schemeClr val="tx2"/>
                </a:solidFill>
              </a:rPr>
              <a:t>13–17</a:t>
            </a:r>
            <a:r>
              <a:rPr lang="en-US" sz="2600" dirty="0" smtClean="0"/>
              <a:t> 					</a:t>
            </a:r>
            <a:r>
              <a:rPr lang="en-US" sz="2600" b="1" dirty="0" smtClean="0">
                <a:solidFill>
                  <a:srgbClr val="FF0066"/>
                </a:solidFill>
              </a:rPr>
              <a:t>10-17</a:t>
            </a:r>
            <a:r>
              <a:rPr lang="en-US" sz="2600" dirty="0" smtClean="0"/>
              <a:t> </a:t>
            </a:r>
            <a:endParaRPr lang="en-US" sz="2600" dirty="0"/>
          </a:p>
          <a:p>
            <a:pPr>
              <a:lnSpc>
                <a:spcPct val="80000"/>
              </a:lnSpc>
              <a:buNone/>
            </a:pPr>
            <a:r>
              <a:rPr lang="en-US" sz="2600" dirty="0" err="1"/>
              <a:t>Abilify</a:t>
            </a:r>
            <a:r>
              <a:rPr lang="en-US" sz="2600" dirty="0"/>
              <a:t> </a:t>
            </a:r>
            <a:r>
              <a:rPr lang="en-US" sz="2600" dirty="0" smtClean="0"/>
              <a:t>	(</a:t>
            </a:r>
            <a:r>
              <a:rPr lang="en-US" sz="2600" dirty="0" err="1"/>
              <a:t>aripiprazole</a:t>
            </a:r>
            <a:r>
              <a:rPr lang="en-US" sz="2600" dirty="0" smtClean="0"/>
              <a:t>)</a:t>
            </a:r>
            <a:r>
              <a:rPr lang="en-US" sz="2600" dirty="0"/>
              <a:t>	</a:t>
            </a:r>
            <a:r>
              <a:rPr lang="en-US" sz="2600" dirty="0" smtClean="0"/>
              <a:t>	</a:t>
            </a:r>
            <a:r>
              <a:rPr lang="en-US" sz="2600" b="1" dirty="0" smtClean="0">
                <a:solidFill>
                  <a:schemeClr val="tx2"/>
                </a:solidFill>
              </a:rPr>
              <a:t>13-17</a:t>
            </a:r>
            <a:r>
              <a:rPr lang="en-US" sz="2600" dirty="0" smtClean="0"/>
              <a:t> 					</a:t>
            </a:r>
            <a:r>
              <a:rPr lang="en-US" sz="2600" b="1" dirty="0" smtClean="0">
                <a:solidFill>
                  <a:srgbClr val="FF0066"/>
                </a:solidFill>
              </a:rPr>
              <a:t>10-17</a:t>
            </a:r>
            <a:endParaRPr lang="en-US" sz="2600" b="1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600" dirty="0" err="1"/>
              <a:t>Zyprexa</a:t>
            </a:r>
            <a:r>
              <a:rPr lang="en-US" sz="2600" dirty="0"/>
              <a:t> </a:t>
            </a:r>
            <a:r>
              <a:rPr lang="en-US" sz="2600" dirty="0" smtClean="0"/>
              <a:t>	(</a:t>
            </a:r>
            <a:r>
              <a:rPr lang="en-US" sz="2600" dirty="0"/>
              <a:t>olanzapine)	</a:t>
            </a:r>
            <a:r>
              <a:rPr lang="en-US" sz="2600" dirty="0" smtClean="0"/>
              <a:t>	</a:t>
            </a:r>
            <a:r>
              <a:rPr lang="en-US" sz="2600" b="1" dirty="0" smtClean="0">
                <a:solidFill>
                  <a:schemeClr val="tx2"/>
                </a:solidFill>
              </a:rPr>
              <a:t>13-17</a:t>
            </a:r>
            <a:r>
              <a:rPr lang="en-US" sz="2600" dirty="0" smtClean="0"/>
              <a:t> 					</a:t>
            </a:r>
            <a:r>
              <a:rPr lang="en-US" sz="2600" b="1" dirty="0" smtClean="0">
                <a:solidFill>
                  <a:srgbClr val="FF0066"/>
                </a:solidFill>
              </a:rPr>
              <a:t>13-17</a:t>
            </a:r>
            <a:endParaRPr lang="en-US" sz="2600" b="1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600" dirty="0"/>
              <a:t>Seroquel </a:t>
            </a:r>
            <a:r>
              <a:rPr lang="en-US" sz="2600" dirty="0" smtClean="0"/>
              <a:t>	(</a:t>
            </a:r>
            <a:r>
              <a:rPr lang="en-US" sz="2600" dirty="0" err="1"/>
              <a:t>quetiapine</a:t>
            </a:r>
            <a:r>
              <a:rPr lang="en-US" sz="2600" dirty="0"/>
              <a:t>)	</a:t>
            </a:r>
            <a:r>
              <a:rPr lang="en-US" sz="2600" dirty="0" smtClean="0"/>
              <a:t>	</a:t>
            </a:r>
            <a:r>
              <a:rPr lang="en-US" sz="2600" b="1" dirty="0" smtClean="0">
                <a:solidFill>
                  <a:schemeClr val="tx2"/>
                </a:solidFill>
              </a:rPr>
              <a:t>13-17</a:t>
            </a:r>
            <a:r>
              <a:rPr lang="en-US" sz="2600" dirty="0" smtClean="0"/>
              <a:t>  				</a:t>
            </a:r>
            <a:r>
              <a:rPr lang="en-US" sz="2600" b="1" dirty="0" smtClean="0">
                <a:solidFill>
                  <a:srgbClr val="FF0066"/>
                </a:solidFill>
              </a:rPr>
              <a:t>10-17</a:t>
            </a:r>
            <a:endParaRPr lang="en-US" sz="2600" b="1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600" dirty="0" err="1"/>
              <a:t>Invega</a:t>
            </a:r>
            <a:r>
              <a:rPr lang="en-US" sz="2600" dirty="0"/>
              <a:t> </a:t>
            </a:r>
            <a:r>
              <a:rPr lang="en-US" sz="2600" dirty="0" smtClean="0"/>
              <a:t>	(</a:t>
            </a:r>
            <a:r>
              <a:rPr lang="en-US" sz="2600" dirty="0" err="1"/>
              <a:t>paliperidone</a:t>
            </a:r>
            <a:r>
              <a:rPr lang="en-US" sz="2600" dirty="0" smtClean="0"/>
              <a:t>)	</a:t>
            </a:r>
            <a:r>
              <a:rPr lang="en-US" sz="2600" b="1" dirty="0" smtClean="0">
                <a:solidFill>
                  <a:schemeClr val="tx2"/>
                </a:solidFill>
              </a:rPr>
              <a:t>12-17</a:t>
            </a:r>
            <a:r>
              <a:rPr lang="en-US" sz="2600" b="1" dirty="0" smtClean="0">
                <a:solidFill>
                  <a:srgbClr val="FF0066"/>
                </a:solidFill>
              </a:rPr>
              <a:t> </a:t>
            </a:r>
            <a:endParaRPr lang="en-US" sz="2600" b="1" dirty="0">
              <a:solidFill>
                <a:srgbClr val="FF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7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“Call me (maybe)”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Pharmacy  			Child Psychiatry 				Medicaid	</a:t>
            </a:r>
          </a:p>
          <a:p>
            <a:pPr marL="0" indent="0">
              <a:buNone/>
            </a:pPr>
            <a:r>
              <a:rPr lang="en-US" dirty="0" smtClean="0"/>
              <a:t>Ray Love				Gloria Reeves				Athos </a:t>
            </a:r>
            <a:r>
              <a:rPr lang="en-US" dirty="0" err="1" smtClean="0"/>
              <a:t>Alexandrou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Susan </a:t>
            </a:r>
            <a:r>
              <a:rPr lang="en-US" dirty="0" err="1" smtClean="0"/>
              <a:t>dosReis</a:t>
            </a:r>
            <a:r>
              <a:rPr lang="en-US" dirty="0" smtClean="0"/>
              <a:t>		Stephen </a:t>
            </a:r>
            <a:r>
              <a:rPr lang="en-US" dirty="0" err="1" smtClean="0"/>
              <a:t>Mandelbaum</a:t>
            </a:r>
            <a:r>
              <a:rPr lang="en-US" dirty="0" smtClean="0"/>
              <a:t>		Lisa Burgess</a:t>
            </a:r>
          </a:p>
          <a:p>
            <a:pPr marL="0" indent="0">
              <a:buNone/>
            </a:pPr>
            <a:r>
              <a:rPr lang="en-US" dirty="0" smtClean="0"/>
              <a:t>Heidi </a:t>
            </a:r>
            <a:r>
              <a:rPr lang="en-US" dirty="0" err="1" smtClean="0"/>
              <a:t>Wehring</a:t>
            </a:r>
            <a:r>
              <a:rPr lang="en-US" dirty="0" smtClean="0"/>
              <a:t>		David Pruitt					Dixit Shah</a:t>
            </a:r>
          </a:p>
          <a:p>
            <a:pPr marL="0" indent="0">
              <a:buNone/>
            </a:pPr>
            <a:r>
              <a:rPr lang="en-US" dirty="0" smtClean="0"/>
              <a:t>Mark </a:t>
            </a:r>
            <a:r>
              <a:rPr lang="en-US" dirty="0" err="1" smtClean="0"/>
              <a:t>Ellow</a:t>
            </a:r>
            <a:r>
              <a:rPr lang="en-US" dirty="0" smtClean="0"/>
              <a:t>			Mark Riddle				</a:t>
            </a:r>
          </a:p>
          <a:p>
            <a:pPr marL="0" indent="0">
              <a:buNone/>
            </a:pPr>
            <a:r>
              <a:rPr lang="en-US" dirty="0" smtClean="0"/>
              <a:t>Ilene </a:t>
            </a:r>
            <a:r>
              <a:rPr lang="en-US" dirty="0" err="1" smtClean="0"/>
              <a:t>Verovski</a:t>
            </a:r>
            <a:r>
              <a:rPr lang="en-US" dirty="0" smtClean="0"/>
              <a:t>		Kristin </a:t>
            </a:r>
            <a:r>
              <a:rPr lang="en-US" dirty="0" err="1" smtClean="0"/>
              <a:t>Bussell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err="1" smtClean="0"/>
              <a:t>Afua</a:t>
            </a:r>
            <a:r>
              <a:rPr lang="en-US" dirty="0" smtClean="0"/>
              <a:t> </a:t>
            </a:r>
            <a:r>
              <a:rPr lang="en-US" dirty="0" err="1" smtClean="0"/>
              <a:t>Addo-Abedi</a:t>
            </a:r>
            <a:r>
              <a:rPr lang="en-US" dirty="0" smtClean="0"/>
              <a:t>		Sara </a:t>
            </a:r>
            <a:r>
              <a:rPr lang="en-US" dirty="0" err="1" smtClean="0"/>
              <a:t>Pirmohamed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Nicole </a:t>
            </a:r>
            <a:r>
              <a:rPr lang="en-US" dirty="0" err="1" smtClean="0"/>
              <a:t>Letvin</a:t>
            </a:r>
            <a:r>
              <a:rPr lang="en-US" dirty="0" smtClean="0"/>
              <a:t>									</a:t>
            </a:r>
          </a:p>
          <a:p>
            <a:pPr marL="0" indent="0">
              <a:buNone/>
            </a:pPr>
            <a:r>
              <a:rPr lang="en-US" dirty="0" err="1" smtClean="0"/>
              <a:t>Jessa</a:t>
            </a:r>
            <a:r>
              <a:rPr lang="en-US" dirty="0" smtClean="0"/>
              <a:t> Coulter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Acknowledgments</a:t>
            </a:r>
            <a:r>
              <a:rPr lang="en-US" dirty="0" smtClean="0"/>
              <a:t>:  Joshua </a:t>
            </a:r>
            <a:r>
              <a:rPr lang="en-US" dirty="0" err="1" smtClean="0"/>
              <a:t>Sharfstein</a:t>
            </a:r>
            <a:r>
              <a:rPr lang="en-US" dirty="0" smtClean="0"/>
              <a:t>, Laura Herrera, Al </a:t>
            </a:r>
            <a:r>
              <a:rPr lang="en-US" dirty="0" err="1" smtClean="0"/>
              <a:t>Zachik</a:t>
            </a:r>
            <a:r>
              <a:rPr lang="en-US" dirty="0" smtClean="0"/>
              <a:t>, Gayle Jordan-Randolph, Mary </a:t>
            </a:r>
            <a:r>
              <a:rPr lang="en-US" dirty="0" err="1" smtClean="0"/>
              <a:t>Mussman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32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Medicaid Insured Children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u="sng" dirty="0" smtClean="0"/>
              <a:t>2002 - 2007</a:t>
            </a:r>
          </a:p>
          <a:p>
            <a:r>
              <a:rPr lang="en-US" sz="6000" dirty="0" smtClean="0"/>
              <a:t>Medicaid data analyzed for 48 states and DC </a:t>
            </a:r>
          </a:p>
          <a:p>
            <a:r>
              <a:rPr lang="en-US" sz="6000" dirty="0" smtClean="0"/>
              <a:t>Youth 3-18 years old (≥10 months Medicaid eligibility)</a:t>
            </a:r>
          </a:p>
          <a:p>
            <a:r>
              <a:rPr lang="en-US" sz="6000" dirty="0" smtClean="0"/>
              <a:t>62% increase in antipsychotic treatment over study period</a:t>
            </a:r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u="sng" dirty="0" smtClean="0"/>
              <a:t>2007</a:t>
            </a:r>
          </a:p>
          <a:p>
            <a:r>
              <a:rPr lang="en-US" sz="6000" dirty="0" smtClean="0"/>
              <a:t>2.4% (N = 354,000) of all youth </a:t>
            </a:r>
            <a:r>
              <a:rPr lang="en-US" sz="6000" dirty="0" err="1" smtClean="0"/>
              <a:t>tx</a:t>
            </a:r>
            <a:r>
              <a:rPr lang="en-US" sz="6000" dirty="0" smtClean="0"/>
              <a:t> with antipsychotic  </a:t>
            </a:r>
          </a:p>
          <a:p>
            <a:r>
              <a:rPr lang="en-US" sz="6000" dirty="0" smtClean="0"/>
              <a:t>14% youth on antipsychotic </a:t>
            </a:r>
            <a:r>
              <a:rPr lang="en-US" sz="6000" dirty="0" err="1" smtClean="0"/>
              <a:t>tx</a:t>
            </a:r>
            <a:r>
              <a:rPr lang="en-US" sz="6000" dirty="0" smtClean="0"/>
              <a:t> had single diagnosis of ADHD</a:t>
            </a:r>
          </a:p>
          <a:p>
            <a:r>
              <a:rPr lang="en-US" sz="6000" dirty="0" smtClean="0"/>
              <a:t>3.6% (N = 13,059) of antipsychotic treated youth were 3-5 years old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err="1" smtClean="0"/>
              <a:t>Matone</a:t>
            </a:r>
            <a:r>
              <a:rPr lang="en-US" sz="4000" dirty="0" smtClean="0"/>
              <a:t> et al 2012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33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Factors increasing SGA prescribing to young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Availability of newer agents</a:t>
            </a:r>
          </a:p>
          <a:p>
            <a:r>
              <a:rPr lang="en-US" dirty="0" smtClean="0"/>
              <a:t>New pediatric FDA approvals </a:t>
            </a:r>
          </a:p>
          <a:p>
            <a:r>
              <a:rPr lang="en-US" dirty="0" smtClean="0"/>
              <a:t>Cost of aggression</a:t>
            </a:r>
          </a:p>
        </p:txBody>
      </p:sp>
    </p:spTree>
    <p:extLst>
      <p:ext uri="{BB962C8B-B14F-4D97-AF65-F5344CB8AC3E}">
        <p14:creationId xmlns:p14="http://schemas.microsoft.com/office/powerpoint/2010/main" xmlns="" val="42333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Availability of Newer Agents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1993:  </a:t>
            </a:r>
            <a:r>
              <a:rPr lang="en-US" dirty="0" err="1"/>
              <a:t>risperidone</a:t>
            </a:r>
            <a:endParaRPr lang="en-US" dirty="0"/>
          </a:p>
          <a:p>
            <a:r>
              <a:rPr lang="en-US" dirty="0"/>
              <a:t>1996:  olanzapine</a:t>
            </a:r>
          </a:p>
          <a:p>
            <a:r>
              <a:rPr lang="en-US" dirty="0"/>
              <a:t>1997:  </a:t>
            </a:r>
            <a:r>
              <a:rPr lang="en-US" dirty="0" err="1"/>
              <a:t>quetiapine</a:t>
            </a:r>
            <a:endParaRPr lang="en-US" dirty="0"/>
          </a:p>
          <a:p>
            <a:r>
              <a:rPr lang="en-US" dirty="0"/>
              <a:t>2001:  </a:t>
            </a:r>
            <a:r>
              <a:rPr lang="en-US" dirty="0" err="1"/>
              <a:t>ziprasidone</a:t>
            </a:r>
            <a:endParaRPr lang="en-US" dirty="0"/>
          </a:p>
          <a:p>
            <a:r>
              <a:rPr lang="en-US" dirty="0"/>
              <a:t>2002:  </a:t>
            </a:r>
            <a:r>
              <a:rPr lang="en-US" dirty="0" err="1"/>
              <a:t>aripiprazole</a:t>
            </a:r>
            <a:endParaRPr lang="en-US" dirty="0"/>
          </a:p>
          <a:p>
            <a:r>
              <a:rPr lang="en-US" dirty="0"/>
              <a:t>2006:  </a:t>
            </a:r>
            <a:r>
              <a:rPr lang="en-US" dirty="0" err="1"/>
              <a:t>paliperidone</a:t>
            </a:r>
            <a:endParaRPr lang="en-US" dirty="0"/>
          </a:p>
          <a:p>
            <a:r>
              <a:rPr lang="en-US" dirty="0"/>
              <a:t>2009:  </a:t>
            </a:r>
            <a:r>
              <a:rPr lang="en-US" dirty="0" err="1"/>
              <a:t>asenapine</a:t>
            </a:r>
            <a:r>
              <a:rPr lang="en-US" dirty="0"/>
              <a:t>, </a:t>
            </a:r>
            <a:r>
              <a:rPr lang="en-US" dirty="0" err="1" smtClean="0"/>
              <a:t>iloperidone</a:t>
            </a:r>
            <a:endParaRPr lang="en-US" dirty="0" smtClean="0"/>
          </a:p>
          <a:p>
            <a:r>
              <a:rPr lang="en-US" dirty="0" smtClean="0"/>
              <a:t>2010:  </a:t>
            </a:r>
            <a:r>
              <a:rPr lang="en-US" dirty="0" err="1" smtClean="0"/>
              <a:t>lurasidone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81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Uptake of new SGA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Michigan State Medicaid Data</a:t>
            </a:r>
          </a:p>
          <a:p>
            <a:r>
              <a:rPr lang="en-US" dirty="0" err="1"/>
              <a:t>z</a:t>
            </a:r>
            <a:r>
              <a:rPr lang="en-US" dirty="0" err="1" smtClean="0"/>
              <a:t>iprasidone</a:t>
            </a:r>
            <a:r>
              <a:rPr lang="en-US" dirty="0" smtClean="0"/>
              <a:t> treatment of pediatric patients in 2001 (first year of off-label availability)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292 </a:t>
            </a:r>
            <a:r>
              <a:rPr lang="en-US" u="sng" dirty="0" err="1" smtClean="0"/>
              <a:t>ziprasidone</a:t>
            </a:r>
            <a:r>
              <a:rPr lang="en-US" u="sng" dirty="0" smtClean="0"/>
              <a:t> prescriptions for youth &lt;21 y/o</a:t>
            </a:r>
          </a:p>
          <a:p>
            <a:r>
              <a:rPr lang="en-US" dirty="0" smtClean="0"/>
              <a:t>1% of prescriptions for youth &lt;6 years old</a:t>
            </a:r>
          </a:p>
          <a:p>
            <a:r>
              <a:rPr lang="en-US" dirty="0" smtClean="0"/>
              <a:t>33% - first SGA prescribed</a:t>
            </a:r>
          </a:p>
          <a:p>
            <a:pPr marL="0" indent="0">
              <a:buNone/>
            </a:pPr>
            <a:r>
              <a:rPr lang="en-US" sz="1900" dirty="0" err="1" smtClean="0"/>
              <a:t>Penfold</a:t>
            </a:r>
            <a:r>
              <a:rPr lang="en-US" sz="1900" dirty="0" smtClean="0"/>
              <a:t> et al 2010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xmlns="" val="38633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Costs of aggression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5412208"/>
              </p:ext>
            </p:extLst>
          </p:nvPr>
        </p:nvGraphicFramePr>
        <p:xfrm>
          <a:off x="457200" y="1785257"/>
          <a:ext cx="8229600" cy="4340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431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027714"/>
            <a:ext cx="7772400" cy="17412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Concerns about increased Antipsychotic prescribing to young children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424543"/>
            <a:ext cx="7772400" cy="360317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greeves\AppData\Local\Microsoft\Windows\Temporary Internet Files\Content.IE5\TLECI2IF\MP9001788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3714" y="979714"/>
            <a:ext cx="3984172" cy="288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53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Side Effects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Weight gain</a:t>
            </a:r>
          </a:p>
          <a:p>
            <a:r>
              <a:rPr lang="en-US" dirty="0" smtClean="0"/>
              <a:t>Increased blood sugar/diabetes</a:t>
            </a:r>
          </a:p>
          <a:p>
            <a:r>
              <a:rPr lang="en-US" dirty="0" smtClean="0"/>
              <a:t>Abnormal cholesterol levels</a:t>
            </a:r>
          </a:p>
          <a:p>
            <a:r>
              <a:rPr lang="en-US" dirty="0" smtClean="0"/>
              <a:t>Youth, particularly antipsychotic naïve, are at greater risk than adults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967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EE6FC7CB937940A5F62FCBF7DF445A" ma:contentTypeVersion="11" ma:contentTypeDescription="Create a new document." ma:contentTypeScope="" ma:versionID="ea87087530da81f9b836b0b1138066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032b328e15a318b0e430e7dabf365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B46F0FC-5541-4FB6-94F4-E8FE007348C9}"/>
</file>

<file path=customXml/itemProps2.xml><?xml version="1.0" encoding="utf-8"?>
<ds:datastoreItem xmlns:ds="http://schemas.openxmlformats.org/officeDocument/2006/customXml" ds:itemID="{F3B94E73-AC21-406E-8555-F5F72B03B9A3}"/>
</file>

<file path=customXml/itemProps3.xml><?xml version="1.0" encoding="utf-8"?>
<ds:datastoreItem xmlns:ds="http://schemas.openxmlformats.org/officeDocument/2006/customXml" ds:itemID="{45174642-9DB5-4C87-A40C-29573A9E52FA}"/>
</file>

<file path=customXml/itemProps4.xml><?xml version="1.0" encoding="utf-8"?>
<ds:datastoreItem xmlns:ds="http://schemas.openxmlformats.org/officeDocument/2006/customXml" ds:itemID="{18B24DFA-9284-423D-BF34-C97144172BF1}"/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730</Words>
  <Application>Microsoft Office PowerPoint</Application>
  <PresentationFormat>On-screen Show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BACKGROUND:  ANTIPSYCHOTIC TREATMENT OF YOUNG CHILDREN</vt:lpstr>
      <vt:lpstr>Pediatric Approved Antipsychotics</vt:lpstr>
      <vt:lpstr>Medicaid Insured Children </vt:lpstr>
      <vt:lpstr>Factors increasing SGA prescribing to young children</vt:lpstr>
      <vt:lpstr>Availability of Newer Agents</vt:lpstr>
      <vt:lpstr>Uptake of new SGA</vt:lpstr>
      <vt:lpstr>Costs of aggression</vt:lpstr>
      <vt:lpstr>Concerns about increased Antipsychotic prescribing to young children</vt:lpstr>
      <vt:lpstr>Metabolic Side Effects </vt:lpstr>
      <vt:lpstr>Side effect monitoring is low</vt:lpstr>
      <vt:lpstr>SGA tx of disruptive behaviors</vt:lpstr>
      <vt:lpstr>Limited psychosocial treatment</vt:lpstr>
      <vt:lpstr>Maryland medicaid Peer review program</vt:lpstr>
      <vt:lpstr>Baseline Medicaid Data (Off-label antipsychotic tx by age; 1/1/2010 – 12/30/10) </vt:lpstr>
      <vt:lpstr>Stakeholder team</vt:lpstr>
      <vt:lpstr>Program goals</vt:lpstr>
      <vt:lpstr>Review Process</vt:lpstr>
      <vt:lpstr>Peer Consultation</vt:lpstr>
      <vt:lpstr>Program Implementation</vt:lpstr>
      <vt:lpstr>“Call me (maybe)”</vt:lpstr>
    </vt:vector>
  </TitlesOfParts>
  <Company>Univ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barnesc</cp:lastModifiedBy>
  <cp:revision>98</cp:revision>
  <cp:lastPrinted>2013-05-13T14:46:30Z</cp:lastPrinted>
  <dcterms:created xsi:type="dcterms:W3CDTF">2011-06-24T14:29:15Z</dcterms:created>
  <dcterms:modified xsi:type="dcterms:W3CDTF">2013-06-20T16:49:45Z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0x010100D2EE6FC7CB937940A5F62FCBF7DF445A</vt:lpwstr>
  </property>
  <property fmtid="{D5CDD505-2E9C-101B-9397-08002B2CF9AE}" pid="3" name="_dlc_DocIdItemGuid">
    <vt:lpwstr>05ef00f0-7a2a-4762-a9b4-96b8441bff02</vt:lpwstr>
  </property>
  <property fmtid="{D5CDD505-2E9C-101B-9397-08002B2CF9AE}" pid="4" name="Order">
    <vt:r8>16700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