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0E56ECB-0E05-4C5A-9F58-DC8ACB6218D4}" type="datetimeFigureOut">
              <a:rPr lang="en-US" smtClean="0"/>
              <a:pPr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FD710D8-E35C-4E78-8D7A-F325C5DF8B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HEALTHY SOMERSET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Somerset County Health Improvement Coalition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ARE WHAT YOU EAT!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Nutrition</a:t>
            </a:r>
          </a:p>
          <a:p>
            <a:r>
              <a:rPr lang="en-US" dirty="0" smtClean="0"/>
              <a:t>Somerset has historically struggled with both Food Insecurity and Food Deserts</a:t>
            </a:r>
          </a:p>
          <a:p>
            <a:r>
              <a:rPr lang="en-US" dirty="0" smtClean="0"/>
              <a:t>Community Garden at Health Department, (SHIP Newsletter, DHMH Website).</a:t>
            </a:r>
          </a:p>
          <a:p>
            <a:r>
              <a:rPr lang="en-US" dirty="0" smtClean="0"/>
              <a:t>ECI and the Inmate Garden!</a:t>
            </a:r>
          </a:p>
          <a:p>
            <a:r>
              <a:rPr lang="en-US" dirty="0" smtClean="0"/>
              <a:t>5,000 pounds of fresh produce to over 400 families!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GUESS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love it!</a:t>
            </a:r>
          </a:p>
          <a:p>
            <a:r>
              <a:rPr lang="en-US" dirty="0" smtClean="0"/>
              <a:t>Health department is teaching people how to grow, harvest, and prepare fresh vegetables.</a:t>
            </a:r>
          </a:p>
          <a:p>
            <a:r>
              <a:rPr lang="en-US" dirty="0" smtClean="0"/>
              <a:t>Community Gardens are popping up all over the county. </a:t>
            </a:r>
          </a:p>
          <a:p>
            <a:r>
              <a:rPr lang="en-US" dirty="0" smtClean="0"/>
              <a:t>People are growing vegetables in their back yards.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VISITATION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targets the most at-risk children.</a:t>
            </a:r>
          </a:p>
          <a:p>
            <a:r>
              <a:rPr lang="en-US" dirty="0" smtClean="0"/>
              <a:t>Referred to program by their primary care physician.</a:t>
            </a:r>
          </a:p>
          <a:p>
            <a:r>
              <a:rPr lang="en-US" dirty="0" smtClean="0"/>
              <a:t>Community Health Educators go to the home:</a:t>
            </a:r>
          </a:p>
          <a:p>
            <a:pPr lvl="1"/>
            <a:r>
              <a:rPr lang="en-US" dirty="0" smtClean="0"/>
              <a:t>Increase Activity Level</a:t>
            </a:r>
          </a:p>
          <a:p>
            <a:pPr lvl="1"/>
            <a:r>
              <a:rPr lang="en-US" dirty="0" smtClean="0"/>
              <a:t>Improve Nutrition, Family Meal Time</a:t>
            </a:r>
          </a:p>
          <a:p>
            <a:pPr lvl="1"/>
            <a:r>
              <a:rPr lang="en-US" dirty="0" smtClean="0"/>
              <a:t>Beverage Consumption, TV Time</a:t>
            </a:r>
          </a:p>
          <a:p>
            <a:pPr lvl="1"/>
            <a:r>
              <a:rPr lang="en-US" dirty="0" smtClean="0"/>
              <a:t>Shopping on a Budget</a:t>
            </a:r>
          </a:p>
          <a:p>
            <a:pPr lvl="1"/>
            <a:r>
              <a:rPr lang="en-US" dirty="0" smtClean="0"/>
              <a:t>INDIVIDUALIZED and INTERACTIVE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OF DREAMS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county already looks and feels different!</a:t>
            </a:r>
          </a:p>
          <a:p>
            <a:r>
              <a:rPr lang="en-US" dirty="0" smtClean="0"/>
              <a:t>The county built an athletic complex, soccer field, baseball fields, a track.</a:t>
            </a:r>
          </a:p>
          <a:p>
            <a:r>
              <a:rPr lang="en-US" dirty="0" smtClean="0"/>
              <a:t>At first, very sparingly used.</a:t>
            </a:r>
          </a:p>
          <a:p>
            <a:r>
              <a:rPr lang="en-US" dirty="0" smtClean="0"/>
              <a:t>But, now… the fields are ALWAYS packed with people playing ball. </a:t>
            </a:r>
          </a:p>
          <a:p>
            <a:r>
              <a:rPr lang="en-US" dirty="0" smtClean="0"/>
              <a:t>It is a public health dream </a:t>
            </a:r>
            <a:r>
              <a:rPr lang="en-US" smtClean="0"/>
              <a:t>come true.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Starting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Health Department identified significant drug and alcohol abuse problems in the county.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WE WERE NOT ALONE</a:t>
            </a:r>
            <a:r>
              <a:rPr lang="en-US" dirty="0" smtClean="0"/>
              <a:t>:</a:t>
            </a:r>
          </a:p>
          <a:p>
            <a:r>
              <a:rPr lang="en-US" dirty="0" smtClean="0"/>
              <a:t>The number one cause for hospital readmissions (within 30 days) </a:t>
            </a:r>
          </a:p>
          <a:p>
            <a:r>
              <a:rPr lang="en-US" dirty="0" smtClean="0"/>
              <a:t>Addictions and behavioral health issues</a:t>
            </a:r>
          </a:p>
          <a:p>
            <a:r>
              <a:rPr lang="en-US" dirty="0" smtClean="0"/>
              <a:t>161,100 readmissions = $1,132,000,00 </a:t>
            </a:r>
          </a:p>
          <a:p>
            <a:r>
              <a:rPr lang="en-US" dirty="0" smtClean="0"/>
              <a:t>Readmission rate for behavioral health 25%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Alone!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provider in the county</a:t>
            </a:r>
          </a:p>
          <a:p>
            <a:r>
              <a:rPr lang="en-US" dirty="0" smtClean="0"/>
              <a:t>How do we fix This?</a:t>
            </a:r>
          </a:p>
          <a:p>
            <a:r>
              <a:rPr lang="en-US" dirty="0" smtClean="0"/>
              <a:t>Is it even possible?</a:t>
            </a:r>
          </a:p>
          <a:p>
            <a:r>
              <a:rPr lang="en-US" dirty="0" smtClean="0"/>
              <a:t>Enter MCHRC and the</a:t>
            </a:r>
            <a:r>
              <a:rPr lang="en-US" b="1" dirty="0" smtClean="0"/>
              <a:t> Somerset County Co-Occurring Initiative</a:t>
            </a:r>
          </a:p>
          <a:p>
            <a:r>
              <a:rPr lang="en-US" dirty="0" smtClean="0"/>
              <a:t>Most recent (2014) County Health Rankings Somerset County ranked # 1 in state.*</a:t>
            </a:r>
          </a:p>
          <a:p>
            <a:r>
              <a:rPr lang="en-US" dirty="0" smtClean="0"/>
              <a:t>* (Alcohol and Drug Use, excessive drinking and alcohol impaired driving deaths).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NEXT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Childhood Obesity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-Identified as a primary factor driving other health indicators. So our LHIC embraced OBESITY  as our new top priority.</a:t>
            </a:r>
          </a:p>
          <a:p>
            <a:pPr>
              <a:buNone/>
            </a:pPr>
            <a:r>
              <a:rPr lang="en-US" dirty="0" smtClean="0"/>
              <a:t>-Obesity is the leading cause of preventable death in U.S. (200,000 deaths per year).</a:t>
            </a:r>
          </a:p>
          <a:p>
            <a:pPr>
              <a:buNone/>
            </a:pPr>
            <a:r>
              <a:rPr lang="en-US" dirty="0" smtClean="0"/>
              <a:t>-We knew what we had to do but with limited resources we once again turned to the </a:t>
            </a:r>
            <a:r>
              <a:rPr lang="en-US" b="1" dirty="0" smtClean="0"/>
              <a:t>MCHRC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Lightening Strikes Twice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Somerset Childhood Obesity Initiative </a:t>
            </a:r>
          </a:p>
          <a:p>
            <a:pPr>
              <a:buNone/>
            </a:pPr>
            <a:r>
              <a:rPr lang="en-US" i="1" dirty="0" smtClean="0"/>
              <a:t>   Funded by MCHRC</a:t>
            </a:r>
          </a:p>
          <a:p>
            <a:r>
              <a:rPr lang="en-US" dirty="0" smtClean="0"/>
              <a:t>70 members representing nearly every agency in the county got busy changing the county’s culture as it related to health.</a:t>
            </a:r>
          </a:p>
          <a:p>
            <a:r>
              <a:rPr lang="en-US" dirty="0" smtClean="0"/>
              <a:t>Kicked off our program with Somerset County’s </a:t>
            </a:r>
            <a:r>
              <a:rPr lang="en-US" b="1" dirty="0" smtClean="0"/>
              <a:t>First Annual Community Field Day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Featured healthy food and activities for the whole family. </a:t>
            </a:r>
          </a:p>
          <a:p>
            <a:r>
              <a:rPr lang="en-US" dirty="0" smtClean="0"/>
              <a:t>1500 people showed up.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MAY NEVER PASS THIS WAY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Took advantage of the momentum generated by the Field Day and ran with it.</a:t>
            </a:r>
          </a:p>
          <a:p>
            <a:r>
              <a:rPr lang="en-US" dirty="0" smtClean="0"/>
              <a:t>Outreach to schools (Assemblies, class presentations, Back to School Night, etc.</a:t>
            </a:r>
          </a:p>
          <a:p>
            <a:r>
              <a:rPr lang="en-US" dirty="0" smtClean="0"/>
              <a:t>Branding… New Logo displayed in 80 different store fronts.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ealthy Someset Decal and Signage desig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685800"/>
            <a:ext cx="5943600" cy="5943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Somerset County Childhood Obesity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Physical Activity</a:t>
            </a:r>
          </a:p>
          <a:p>
            <a:r>
              <a:rPr lang="en-US" dirty="0" smtClean="0"/>
              <a:t>Fitness Trails: Jogging and walking trails.</a:t>
            </a:r>
          </a:p>
          <a:p>
            <a:r>
              <a:rPr lang="en-US" dirty="0" smtClean="0"/>
              <a:t>Bike Town: teaches youth bike skills, emphasizes safety, and promotes interest in biking.</a:t>
            </a:r>
          </a:p>
          <a:p>
            <a:r>
              <a:rPr lang="en-US" dirty="0" smtClean="0"/>
              <a:t>Rails to Trails: Hiking.</a:t>
            </a:r>
          </a:p>
          <a:p>
            <a:r>
              <a:rPr lang="en-US" dirty="0" smtClean="0"/>
              <a:t>Student Initiated construction of a Fitness Trail.</a:t>
            </a:r>
          </a:p>
          <a:p>
            <a:r>
              <a:rPr lang="en-US" dirty="0" smtClean="0"/>
              <a:t>Playground Equipment  donated to establish neighborhood parks.</a:t>
            </a:r>
          </a:p>
          <a:p>
            <a:r>
              <a:rPr lang="en-US" dirty="0" smtClean="0"/>
              <a:t>Waterways: canoes and kayaks!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Ball!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Brand New Gymnasium that offers:</a:t>
            </a:r>
          </a:p>
          <a:p>
            <a:r>
              <a:rPr lang="en-US" dirty="0" smtClean="0"/>
              <a:t>Yoga (youth and adult)</a:t>
            </a:r>
          </a:p>
          <a:p>
            <a:r>
              <a:rPr lang="en-US" dirty="0" smtClean="0"/>
              <a:t>Basketball</a:t>
            </a:r>
          </a:p>
          <a:p>
            <a:r>
              <a:rPr lang="en-US" dirty="0" smtClean="0"/>
              <a:t>Volleyball</a:t>
            </a:r>
          </a:p>
          <a:p>
            <a:r>
              <a:rPr lang="en-US" dirty="0" err="1" smtClean="0"/>
              <a:t>Dodgeball</a:t>
            </a:r>
            <a:endParaRPr lang="en-US" dirty="0" smtClean="0"/>
          </a:p>
          <a:p>
            <a:r>
              <a:rPr lang="en-US" dirty="0" smtClean="0"/>
              <a:t>Kickball</a:t>
            </a:r>
          </a:p>
          <a:p>
            <a:r>
              <a:rPr lang="en-US" dirty="0" smtClean="0"/>
              <a:t>Golf lessons</a:t>
            </a:r>
          </a:p>
          <a:p>
            <a:r>
              <a:rPr lang="en-US" dirty="0" smtClean="0"/>
              <a:t>Dance (</a:t>
            </a:r>
            <a:r>
              <a:rPr lang="en-US" dirty="0" err="1" smtClean="0"/>
              <a:t>Zumba</a:t>
            </a:r>
            <a:r>
              <a:rPr lang="en-US" dirty="0" smtClean="0"/>
              <a:t>) classes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A3C55BACFE3C44A420786DE287DB81" ma:contentTypeVersion="9" ma:contentTypeDescription="Create a new document." ma:contentTypeScope="" ma:versionID="61fa0c6939c8ffd9e1308ca1fa311af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9f8a7ee62ec5a0ae4d6004028b8cf6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c60b771f-8c35-4ca7-ac84-7d5ecbec2039">JHQQSZKKEHZ5-6-102</_dlc_DocId>
    <_dlc_DocIdUrl xmlns="c60b771f-8c35-4ca7-ac84-7d5ecbec2039">
      <Url>http://dev.dhmh.maryland.gov/mchrc/_layouts/DocIdRedir.aspx?ID=JHQQSZKKEHZ5-6-102</Url>
      <Description>JHQQSZKKEHZ5-6-102</Description>
    </_dlc_DocIdUrl>
  </documentManagement>
</p:properties>
</file>

<file path=customXml/itemProps1.xml><?xml version="1.0" encoding="utf-8"?>
<ds:datastoreItem xmlns:ds="http://schemas.openxmlformats.org/officeDocument/2006/customXml" ds:itemID="{FCF34AD8-50A1-470C-96AD-FBC3C91C9B74}"/>
</file>

<file path=customXml/itemProps2.xml><?xml version="1.0" encoding="utf-8"?>
<ds:datastoreItem xmlns:ds="http://schemas.openxmlformats.org/officeDocument/2006/customXml" ds:itemID="{96A814B2-5281-471C-9E4F-528402AE3736}"/>
</file>

<file path=customXml/itemProps3.xml><?xml version="1.0" encoding="utf-8"?>
<ds:datastoreItem xmlns:ds="http://schemas.openxmlformats.org/officeDocument/2006/customXml" ds:itemID="{0762034E-566D-457B-A17B-7396EC12884D}"/>
</file>

<file path=customXml/itemProps4.xml><?xml version="1.0" encoding="utf-8"?>
<ds:datastoreItem xmlns:ds="http://schemas.openxmlformats.org/officeDocument/2006/customXml" ds:itemID="{96A814B2-5281-471C-9E4F-528402AE3736}"/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145</TotalTime>
  <Words>575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HEALTHY SOMERSET</vt:lpstr>
      <vt:lpstr>The Starting Line</vt:lpstr>
      <vt:lpstr>We Are Alone!</vt:lpstr>
      <vt:lpstr>YOUR NEXT MISSION</vt:lpstr>
      <vt:lpstr>Lightening Strikes Twice</vt:lpstr>
      <vt:lpstr>WE MAY NEVER PASS THIS WAY AGAIN</vt:lpstr>
      <vt:lpstr>Slide 7</vt:lpstr>
      <vt:lpstr>The Somerset County Childhood Obesity Initiative</vt:lpstr>
      <vt:lpstr>Play Ball!</vt:lpstr>
      <vt:lpstr>YOU ARE WHAT YOU EAT!</vt:lpstr>
      <vt:lpstr>GUESS WHAT?</vt:lpstr>
      <vt:lpstr>HOME VISITATION</vt:lpstr>
      <vt:lpstr>FIELD OF DREAMS</vt:lpstr>
    </vt:vector>
  </TitlesOfParts>
  <Company>Somerset Co Health Dept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hinsley</dc:creator>
  <cp:lastModifiedBy>craigst</cp:lastModifiedBy>
  <cp:revision>16</cp:revision>
  <dcterms:created xsi:type="dcterms:W3CDTF">2014-11-05T17:40:41Z</dcterms:created>
  <dcterms:modified xsi:type="dcterms:W3CDTF">2014-11-06T21:24:07Z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0x010100C1A3C55BACFE3C44A420786DE287DB81</vt:lpwstr>
  </property>
  <property fmtid="{D5CDD505-2E9C-101B-9397-08002B2CF9AE}" pid="3" name="_dlc_DocIdItemGuid">
    <vt:lpwstr>81e52ede-1d18-4b0a-a934-bc7d5b6de059</vt:lpwstr>
  </property>
</Properties>
</file>