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3" r:id="rId3"/>
    <p:sldId id="339" r:id="rId4"/>
    <p:sldId id="340" r:id="rId5"/>
    <p:sldId id="342" r:id="rId6"/>
    <p:sldId id="497" r:id="rId7"/>
    <p:sldId id="374" r:id="rId8"/>
    <p:sldId id="467" r:id="rId9"/>
    <p:sldId id="494" r:id="rId10"/>
    <p:sldId id="495" r:id="rId11"/>
    <p:sldId id="496" r:id="rId12"/>
    <p:sldId id="486" r:id="rId13"/>
    <p:sldId id="485" r:id="rId14"/>
    <p:sldId id="498" r:id="rId15"/>
    <p:sldId id="499" r:id="rId16"/>
    <p:sldId id="500" r:id="rId17"/>
    <p:sldId id="297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5" d="100"/>
          <a:sy n="65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developmental-behavioral-disorder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homeless-shelters/screening-clients-respiratory-infection-symptom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downloads/Guidance-for-Gen-Pop-Disaster-Shelters-COVID19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29,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0F62-5D67-C343-96C3-A3C76D36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Group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1EB9-A3F7-2F49-B6E3-29725B92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considerations for people with limited mobility, trouble understanding information, who require close contact with a care giver, have difficulties with changes in routine</a:t>
            </a:r>
          </a:p>
          <a:p>
            <a:r>
              <a:rPr lang="en-US" dirty="0"/>
              <a:t>Reminders and redirection for physical distancing, hand washing, use of respiratory etiquette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A0C1-5887-4648-9E30-E0FE99BD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706A6-DF48-AB45-A8F6-4EB5AAA9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2D93A-2C0D-454D-BF2C-96A33AE86F41}"/>
              </a:ext>
            </a:extLst>
          </p:cNvPr>
          <p:cNvSpPr txBox="1"/>
          <p:nvPr/>
        </p:nvSpPr>
        <p:spPr>
          <a:xfrm>
            <a:off x="1282148" y="6488668"/>
            <a:ext cx="881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https://www.cdc.gov/coronavirus/2019-ncov/hcp/developmental-behavioral-disorders.html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9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BFB3-B41B-394F-9A3D-C0B1AA5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Homeless Shelters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C4D0-FBE3-4739-9E66-5775A0925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clients upon arrival</a:t>
            </a:r>
          </a:p>
          <a:p>
            <a:pPr lvl="1"/>
            <a:r>
              <a:rPr lang="en-US" dirty="0"/>
              <a:t>Take temperatures</a:t>
            </a:r>
          </a:p>
          <a:p>
            <a:pPr lvl="1"/>
            <a:r>
              <a:rPr lang="en-US" dirty="0"/>
              <a:t>Ask about symptoms</a:t>
            </a:r>
          </a:p>
          <a:p>
            <a:r>
              <a:rPr lang="en-US" dirty="0"/>
              <a:t>Provide a cloth face mask for clients</a:t>
            </a:r>
          </a:p>
          <a:p>
            <a:r>
              <a:rPr lang="en-US" dirty="0"/>
              <a:t>Clients who report fever or symptoms, should be directed to designated isolation room</a:t>
            </a:r>
          </a:p>
          <a:p>
            <a:r>
              <a:rPr lang="en-US" dirty="0"/>
              <a:t>Shelter healthcare providers should be notified whenever a client screens positive for symptoms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50D8-F484-1848-9262-8246ED5B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2E202-0630-41FC-83BE-FEF3A3F93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C89BC-D27F-0B4A-AFB5-F4B3CFFCCAC2}"/>
              </a:ext>
            </a:extLst>
          </p:cNvPr>
          <p:cNvSpPr txBox="1"/>
          <p:nvPr/>
        </p:nvSpPr>
        <p:spPr>
          <a:xfrm>
            <a:off x="1559169" y="6514082"/>
            <a:ext cx="8040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hlinkClick r:id="rId2"/>
              </a:rPr>
              <a:t>https://www.cdc.gov/coronavirus/2019-ncov/community/homeless-shelters/screening-clients-respiratory-infection-symptoms.html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763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is not over yet…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things start to re-open</a:t>
            </a:r>
          </a:p>
        </p:txBody>
      </p:sp>
    </p:spTree>
    <p:extLst>
      <p:ext uri="{BB962C8B-B14F-4D97-AF65-F5344CB8AC3E}">
        <p14:creationId xmlns:p14="http://schemas.microsoft.com/office/powerpoint/2010/main" val="384829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“Lower risk” is not “no risk”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to physically distance</a:t>
            </a:r>
          </a:p>
          <a:p>
            <a:r>
              <a:rPr lang="en-US" dirty="0"/>
              <a:t>Avoid large groups of people</a:t>
            </a:r>
          </a:p>
          <a:p>
            <a:r>
              <a:rPr lang="en-US" dirty="0"/>
              <a:t>Keep track of who you hang out with (in case you get a contact tracing call)</a:t>
            </a:r>
          </a:p>
          <a:p>
            <a:r>
              <a:rPr lang="en-US" dirty="0"/>
              <a:t>Masks are still important as source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B50F-5850-4D6F-9782-8C8439DF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staff and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2EE9-6C4F-4535-BEAC-4D40390CA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HCP and clients who had previously been staying home will now be leaving the house and doing some activities</a:t>
            </a:r>
          </a:p>
          <a:p>
            <a:r>
              <a:rPr lang="en-US" dirty="0"/>
              <a:t>This increases risk of exposure to asymptomatic but infectious contacts</a:t>
            </a:r>
          </a:p>
          <a:p>
            <a:pPr lvl="1"/>
            <a:r>
              <a:rPr lang="en-US" dirty="0"/>
              <a:t>DO  NOT WORK OR GO OUT IF YOU ARE SICK</a:t>
            </a:r>
          </a:p>
          <a:p>
            <a:r>
              <a:rPr lang="en-US" dirty="0"/>
              <a:t>Continue to screen everyone for symptoms and fever upon arrival to the workplace, clinic, residential treatment center,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Refer people with ANY symptoms for testing</a:t>
            </a:r>
          </a:p>
          <a:p>
            <a:pPr lvl="1"/>
            <a:r>
              <a:rPr lang="en-US" dirty="0"/>
              <a:t>Exclude until test comes back (if negative), or 10 days after test (if positive)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1404F-929B-447C-A4B2-8AF9588E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63A04-2CAB-40CA-909F-E9F2752DE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2C0A-CB4A-4D3E-A88C-F879CC8A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get tested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6975-9ED6-4E4C-9073-3CCCFE38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symptoms</a:t>
            </a:r>
          </a:p>
          <a:p>
            <a:pPr lvl="1"/>
            <a:r>
              <a:rPr lang="en-US" dirty="0"/>
              <a:t>Even mild symptoms</a:t>
            </a:r>
          </a:p>
          <a:p>
            <a:pPr lvl="1"/>
            <a:r>
              <a:rPr lang="en-US" dirty="0"/>
              <a:t>Even “just allergies”</a:t>
            </a:r>
          </a:p>
          <a:p>
            <a:r>
              <a:rPr lang="en-US" dirty="0"/>
              <a:t>If you were in close contact with someone tested positive</a:t>
            </a:r>
          </a:p>
          <a:p>
            <a:pPr lvl="1"/>
            <a:r>
              <a:rPr lang="en-US" dirty="0"/>
              <a:t>Don’t go immediately- wait 10-14 days after contact</a:t>
            </a:r>
          </a:p>
          <a:p>
            <a:r>
              <a:rPr lang="en-US" dirty="0"/>
              <a:t>If your healthcare provider recommends it</a:t>
            </a:r>
          </a:p>
          <a:p>
            <a:pPr lvl="1"/>
            <a:r>
              <a:rPr lang="en-US" dirty="0"/>
              <a:t>May be prior to elective procedures and surgery</a:t>
            </a:r>
          </a:p>
          <a:p>
            <a:r>
              <a:rPr lang="en-US" dirty="0"/>
              <a:t>If you really enjoy getting things stuck up your nose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9BA99-B921-462B-9775-62E37FB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A543D-826C-412B-A5EC-6D96F66E8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747C-E895-4618-8B86-615C2E81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facilities start to re-open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02B8-E554-4636-8FC7-2F14755E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 physical distancing</a:t>
            </a:r>
          </a:p>
          <a:p>
            <a:pPr lvl="1"/>
            <a:r>
              <a:rPr lang="en-US" dirty="0"/>
              <a:t>Limit the number of people in a waiting area- have people wait outside or in their cars and call them when it is time for their appointment</a:t>
            </a:r>
          </a:p>
          <a:p>
            <a:pPr lvl="1"/>
            <a:r>
              <a:rPr lang="en-US" dirty="0"/>
              <a:t>Create one way pedestrian traffic flow </a:t>
            </a:r>
          </a:p>
          <a:p>
            <a:r>
              <a:rPr lang="en-US" dirty="0"/>
              <a:t>Provide additional hand hygiene opportunities</a:t>
            </a:r>
          </a:p>
          <a:p>
            <a:pPr lvl="1"/>
            <a:r>
              <a:rPr lang="en-US" dirty="0"/>
              <a:t>Hand sanitizer or sinks with soap and water</a:t>
            </a:r>
          </a:p>
          <a:p>
            <a:r>
              <a:rPr lang="en-US" dirty="0"/>
              <a:t>Require masks in all public spaces</a:t>
            </a:r>
          </a:p>
          <a:p>
            <a:r>
              <a:rPr lang="en-US" dirty="0"/>
              <a:t>Put up physical barriers between staff and clients</a:t>
            </a:r>
          </a:p>
          <a:p>
            <a:pPr lvl="1"/>
            <a:r>
              <a:rPr lang="en-US" dirty="0"/>
              <a:t>At the check in desk, payment, pharmacy, or medication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628CD-700E-40E4-AF2B-D93EA155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23864-63E1-4187-BBB6-E81AADE06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CDC Updates</a:t>
            </a:r>
          </a:p>
          <a:p>
            <a:r>
              <a:rPr lang="en-US"/>
              <a:t>Re-opening</a:t>
            </a:r>
            <a:endParaRPr lang="en-US" dirty="0"/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D2D0D-8E0B-4184-8EBC-95658E8C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1603315"/>
            <a:ext cx="11758041" cy="48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1,698,523 Confirmed Cases</a:t>
            </a:r>
          </a:p>
          <a:p>
            <a:pPr lvl="1"/>
            <a:r>
              <a:rPr lang="en-US" sz="10800" dirty="0"/>
              <a:t>19,680 new</a:t>
            </a:r>
          </a:p>
          <a:p>
            <a:r>
              <a:rPr lang="en-US" sz="11200" dirty="0"/>
              <a:t>100,446 total deaths</a:t>
            </a:r>
          </a:p>
          <a:p>
            <a:pPr lvl="1"/>
            <a:r>
              <a:rPr lang="en-US" sz="10800" dirty="0"/>
              <a:t>1,415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May 29,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6A76-7ADA-40BD-9F87-18DC2A684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064" y="1693825"/>
            <a:ext cx="7725725" cy="30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5/29/2020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50,988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 1,279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2,348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8,479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87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233,530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19418-BD32-49BA-9E90-CCC5A077C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591298"/>
            <a:ext cx="7274942" cy="36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87B8A-A60D-41D8-8DF4-93BE31E0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390088"/>
            <a:ext cx="11470604" cy="61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C0D61-8ACC-4216-9CFF-B0986EE5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65" y="1633220"/>
            <a:ext cx="10071652" cy="45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CDC Updates</a:t>
            </a:r>
          </a:p>
        </p:txBody>
      </p:sp>
    </p:spTree>
    <p:extLst>
      <p:ext uri="{BB962C8B-B14F-4D97-AF65-F5344CB8AC3E}">
        <p14:creationId xmlns:p14="http://schemas.microsoft.com/office/powerpoint/2010/main" val="15170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6439-76CB-E048-BE1E-894A675F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Disaster Shelters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ABCF-8A23-7946-998A-E1845715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Preference for dorm or hotel style shelters over large congregate settings</a:t>
            </a:r>
          </a:p>
          <a:p>
            <a:r>
              <a:rPr lang="en-US" dirty="0"/>
              <a:t>Masking for shelter staff and evacuees</a:t>
            </a:r>
          </a:p>
          <a:p>
            <a:pPr lvl="1"/>
            <a:r>
              <a:rPr lang="en-US" dirty="0"/>
              <a:t>Provide masks if needed</a:t>
            </a:r>
          </a:p>
          <a:p>
            <a:r>
              <a:rPr lang="en-US" dirty="0"/>
              <a:t>Check residents daily for fever and symptoms</a:t>
            </a:r>
          </a:p>
          <a:p>
            <a:pPr lvl="1"/>
            <a:r>
              <a:rPr lang="en-US" dirty="0"/>
              <a:t> Access to safe shelter from disasters is critical even during community spread of COVID-19. Disaster shelters should not exclude as residents people who are having symptoms or test positive for COVID-19.</a:t>
            </a:r>
          </a:p>
          <a:p>
            <a:pPr lvl="1"/>
            <a:r>
              <a:rPr lang="en-US" dirty="0"/>
              <a:t>Separate sick residents; designate an isolation area where people can be kept in separate rooms, or at least 6 feet apart</a:t>
            </a:r>
          </a:p>
          <a:p>
            <a:pPr lvl="1"/>
            <a:r>
              <a:rPr lang="en-US" dirty="0"/>
              <a:t>Refer those who need immediate medical attention to emergency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5A83-8057-304D-AE3F-9F38166C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F39A-E0AA-A444-A256-60C9F9B1A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23" y="6512975"/>
            <a:ext cx="1064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https://www.cdc.gov/coronavirus/2019-ncov/downloads/Guidance-for-Gen-Pop-Disaster-Shelters-COVID19.pdf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AA669-EEE6-4CE6-8869-DDE4FB1A0AE0}"/>
</file>

<file path=customXml/itemProps2.xml><?xml version="1.0" encoding="utf-8"?>
<ds:datastoreItem xmlns:ds="http://schemas.openxmlformats.org/officeDocument/2006/customXml" ds:itemID="{31B4BFAD-BA6C-4257-A918-F3FBD3081C01}"/>
</file>

<file path=customXml/itemProps3.xml><?xml version="1.0" encoding="utf-8"?>
<ds:datastoreItem xmlns:ds="http://schemas.openxmlformats.org/officeDocument/2006/customXml" ds:itemID="{CEA17983-80CF-4ACC-93F8-5233C1B561E9}"/>
</file>

<file path=customXml/itemProps4.xml><?xml version="1.0" encoding="utf-8"?>
<ds:datastoreItem xmlns:ds="http://schemas.openxmlformats.org/officeDocument/2006/customXml" ds:itemID="{F5127722-565F-4C38-9B04-664575E9F37A}"/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825</Words>
  <Application>Microsoft Office PowerPoint</Application>
  <PresentationFormat>Widescreen</PresentationFormat>
  <Paragraphs>117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PowerPoint Presentation</vt:lpstr>
      <vt:lpstr>Guidance for Disaster Shelters</vt:lpstr>
      <vt:lpstr>Guidance for Group Homes</vt:lpstr>
      <vt:lpstr>Guidance for Homeless Shelters</vt:lpstr>
      <vt:lpstr>PowerPoint Presentation</vt:lpstr>
      <vt:lpstr>“Lower risk” is not “no risk”</vt:lpstr>
      <vt:lpstr>Screening staff and clients</vt:lpstr>
      <vt:lpstr>When to get tested </vt:lpstr>
      <vt:lpstr>When facilities start to re-open 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375</cp:revision>
  <cp:lastPrinted>2020-02-04T16:27:31Z</cp:lastPrinted>
  <dcterms:created xsi:type="dcterms:W3CDTF">2018-02-09T13:05:01Z</dcterms:created>
  <dcterms:modified xsi:type="dcterms:W3CDTF">2020-05-29T18:41:06Z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2e1e4809-a4ce-454c-976b-991a7bc99a7e</vt:lpwstr>
  </property>
</Properties>
</file>