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18B3A-E49A-4961-BF76-91945B99C43C}" v="1" dt="2023-01-31T20:07:12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2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B60A-0EFB-405F-805D-4512F4994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D0833-2CF5-44C8-8299-997D17A3F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7220F-61AC-4085-AE5F-9FF3BBAC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43726-68B1-47DA-8BD8-85EA3C406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E9D2-5731-448E-BCC5-D982B648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9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F3BC-0425-49D0-886A-C95FF761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53377-7CF6-4F73-898F-D9FE199FA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0B28C-3FE1-41DF-8622-FC3493CD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8DA0E-F1C5-4946-8ED1-97FBE302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960A7-3E1E-4A4B-96EF-9DAE437A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3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DE737E-DAA3-43FE-86EB-ADA95A550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14741-48BE-48C9-BD59-8450F5596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D827-4622-452C-BFE1-C2C5A563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0749D-7C64-4610-9DA2-BA819251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B6AE6-14E8-45BC-8529-055766F2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9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0C52-8C91-406F-B877-EC39276C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F7473-169D-4FC4-BC56-450F2798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2C50-82F9-442D-A3EC-378162BE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95634-DABF-4116-85F7-33B116F00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F53C8-65E0-4CF4-89E5-0E157E35A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7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DDEF-0E02-4175-BEFA-3A03124A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0B932-6058-47D1-B389-4C59C97E2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986A3-C53C-4F8B-ABB3-B7824282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61303-2D55-4A40-AF6B-95E61089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DBD94-CD39-4DCD-A2F6-35675B330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2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F5A8-020A-4435-B68D-549B46612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850E8-5B73-4D3A-88A5-4D678E5D5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CD908-45EB-4A00-A386-0E7AB98D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9C6AA-08B4-4346-9B1F-E5E9D92C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897E-7319-4AF6-B4BE-6BAE89DA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0B351-299E-46C3-B9A8-8D4F08849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1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69472-F507-43D2-AAA7-525069048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8266E-49A0-490B-9421-EC95297B3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655BD-42AC-4681-9E98-09C75C456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9E8C3-CE9E-4B03-9090-C3210B19C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D237C2-7473-4616-9FEC-98841C2BB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F047B-B50D-48E2-A4D4-F8720805A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F1B2A-BD1C-4F0D-A24D-FA611E8C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92CBB-FF8C-408E-BF61-30A42602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FD352-0040-4455-90E4-EE3C6F10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109AC-EE53-44A7-AEB2-71A1DB01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7D2764-E695-4F53-B6AC-4B5F2CBC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38C56-86B8-4913-8922-97A2C2D3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1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B2578-9700-4D61-B9A3-682549D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B8D11-D819-42FB-ADFA-149A7182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E679B-FE35-40D0-B5E1-9FD490F8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8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9B41-5B52-4B95-BEEE-73ED4FE9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8854-45B8-4FDE-B9EA-09FC7984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C1537-070C-4121-8DD2-2A00B05CE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2BCF2-2970-4455-8169-9A609BE42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A05AB-384B-469B-B5AD-F4B056AF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A8CA5-095D-4A5F-B90F-FCC21992F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6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9798-1920-4F1F-B87A-EBFA7FDC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E8386-30C3-45F4-84E8-D1905B23C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6122F-9009-44AD-B543-9AE52C57C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E02CC-A8C7-416B-B628-29EA946E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7BEA0-7A0A-4662-A350-96512681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1089D-DE5D-46DF-BE94-5BA95832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9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727F4-670B-4A30-A1B8-2F167A5E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F25DE-1768-47A6-84F9-107D7A834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7AB5-2DC3-4153-8D4C-CF9ABCAB7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45B88-CA19-471A-AED3-8B5FAE6A25D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56EA7-208A-47FD-8157-97B9A3EEF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707D3-FF51-4B95-BF1F-E3943507A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211EB-D210-41EE-903C-1F92C1104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1F837-70D8-0421-C9A0-5EB20086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12591"/>
          </a:xfrm>
          <a:prstGeom prst="rect">
            <a:avLst/>
          </a:prstGeom>
        </p:spPr>
      </p:pic>
      <p:pic>
        <p:nvPicPr>
          <p:cNvPr id="3" name="slide1">
            <a:hlinkClick r:id="" action="ppaction://media"/>
            <a:extLst>
              <a:ext uri="{FF2B5EF4-FFF2-40B4-BE49-F238E27FC236}">
                <a16:creationId xmlns:a16="http://schemas.microsoft.com/office/drawing/2014/main" id="{30C4AB81-DF24-4C5E-556B-00A4877EF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133" y="69194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62"/>
    </mc:Choice>
    <mc:Fallback xmlns="">
      <p:transition spd="slow" advTm="4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DBF52-A360-4229-92F9-8250FAE47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8" y="-836762"/>
            <a:ext cx="12145992" cy="80973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739E9EF-B4CF-7303-F432-4ABE654C8CCC}"/>
              </a:ext>
            </a:extLst>
          </p:cNvPr>
          <p:cNvCxnSpPr/>
          <p:nvPr/>
        </p:nvCxnSpPr>
        <p:spPr>
          <a:xfrm>
            <a:off x="465412" y="5853255"/>
            <a:ext cx="365760" cy="53659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10">
            <a:hlinkClick r:id="" action="ppaction://media"/>
            <a:extLst>
              <a:ext uri="{FF2B5EF4-FFF2-40B4-BE49-F238E27FC236}">
                <a16:creationId xmlns:a16="http://schemas.microsoft.com/office/drawing/2014/main" id="{808D34CE-1C16-DB91-7D6C-AC68B3FE1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08" y="64131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10"/>
    </mc:Choice>
    <mc:Fallback xmlns="">
      <p:transition spd="slow" advTm="8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36FE6-4A02-F473-84B6-FFA60307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7" y="0"/>
            <a:ext cx="12144233" cy="678293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2DAF94-FF5F-F1ED-A136-12A16717997E}"/>
              </a:ext>
            </a:extLst>
          </p:cNvPr>
          <p:cNvCxnSpPr/>
          <p:nvPr/>
        </p:nvCxnSpPr>
        <p:spPr>
          <a:xfrm flipH="1">
            <a:off x="2190466" y="2770496"/>
            <a:ext cx="9758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2">
            <a:hlinkClick r:id="" action="ppaction://media"/>
            <a:extLst>
              <a:ext uri="{FF2B5EF4-FFF2-40B4-BE49-F238E27FC236}">
                <a16:creationId xmlns:a16="http://schemas.microsoft.com/office/drawing/2014/main" id="{D57A8033-8BB6-53CB-268B-5B1F6B3C0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24" y="69780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7"/>
    </mc:Choice>
    <mc:Fallback xmlns="">
      <p:transition spd="slow" advTm="3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4E709-4903-B500-37BA-75EB583C8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5E1ABB-380D-E192-EB9F-319D76FA7F6D}"/>
              </a:ext>
            </a:extLst>
          </p:cNvPr>
          <p:cNvCxnSpPr/>
          <p:nvPr/>
        </p:nvCxnSpPr>
        <p:spPr>
          <a:xfrm>
            <a:off x="1450994" y="2513231"/>
            <a:ext cx="146304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3">
            <a:hlinkClick r:id="" action="ppaction://media"/>
            <a:extLst>
              <a:ext uri="{FF2B5EF4-FFF2-40B4-BE49-F238E27FC236}">
                <a16:creationId xmlns:a16="http://schemas.microsoft.com/office/drawing/2014/main" id="{BF1BE59C-055D-DDA7-9372-12D598C1E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543" y="6858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4"/>
    </mc:Choice>
    <mc:Fallback xmlns="">
      <p:transition spd="slow" advTm="2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FD80E-2B69-4B7A-BF3E-564811F29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819" y="0"/>
            <a:ext cx="12555794" cy="8370529"/>
          </a:xfrm>
          <a:prstGeom prst="rect">
            <a:avLst/>
          </a:prstGeom>
        </p:spPr>
      </p:pic>
      <p:pic>
        <p:nvPicPr>
          <p:cNvPr id="4" name="slide4">
            <a:hlinkClick r:id="" action="ppaction://media"/>
            <a:extLst>
              <a:ext uri="{FF2B5EF4-FFF2-40B4-BE49-F238E27FC236}">
                <a16:creationId xmlns:a16="http://schemas.microsoft.com/office/drawing/2014/main" id="{8C86DDEC-CEE3-F6B2-8EBB-43804D6E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002" y="7443416"/>
            <a:ext cx="304800" cy="304800"/>
          </a:xfrm>
          <a:prstGeom prst="rect">
            <a:avLst/>
          </a:prstGeom>
        </p:spPr>
      </p:pic>
      <p:pic>
        <p:nvPicPr>
          <p:cNvPr id="2" name="slide4">
            <a:hlinkClick r:id="" action="ppaction://media"/>
            <a:extLst>
              <a:ext uri="{FF2B5EF4-FFF2-40B4-BE49-F238E27FC236}">
                <a16:creationId xmlns:a16="http://schemas.microsoft.com/office/drawing/2014/main" id="{961D1D7C-587C-55CA-EE68-6A79A5C641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2" y="706561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1"/>
    </mc:Choice>
    <mc:Fallback xmlns="">
      <p:transition spd="slow" advTm="3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F6D27-B134-471E-BC52-E89F1CD93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28" y="125936"/>
            <a:ext cx="12192000" cy="8128000"/>
          </a:xfrm>
          <a:prstGeom prst="rect">
            <a:avLst/>
          </a:prstGeom>
        </p:spPr>
      </p:pic>
      <p:pic>
        <p:nvPicPr>
          <p:cNvPr id="2" name="slide5">
            <a:hlinkClick r:id="" action="ppaction://media"/>
            <a:extLst>
              <a:ext uri="{FF2B5EF4-FFF2-40B4-BE49-F238E27FC236}">
                <a16:creationId xmlns:a16="http://schemas.microsoft.com/office/drawing/2014/main" id="{6E415CD5-0E50-3122-8F75-75189F312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28" y="71860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0"/>
    </mc:Choice>
    <mc:Fallback xmlns="">
      <p:transition spd="slow" advTm="3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F44E2-EA8C-47E3-B6E0-CA856C940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12137922" cy="8091948"/>
          </a:xfrm>
          <a:prstGeom prst="rect">
            <a:avLst/>
          </a:prstGeom>
        </p:spPr>
      </p:pic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D1583455-0238-979F-CBA4-2F27FEC19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23" y="6858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11"/>
    </mc:Choice>
    <mc:Fallback xmlns="">
      <p:transition spd="slow" advTm="2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85B75-9C76-488E-AEA5-10123F9F9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812800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8CDD7B-5989-F4B5-4643-24BABA01E585}"/>
              </a:ext>
            </a:extLst>
          </p:cNvPr>
          <p:cNvCxnSpPr/>
          <p:nvPr/>
        </p:nvCxnSpPr>
        <p:spPr>
          <a:xfrm flipH="1">
            <a:off x="8831899" y="1801423"/>
            <a:ext cx="137981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7">
            <a:hlinkClick r:id="" action="ppaction://media"/>
            <a:extLst>
              <a:ext uri="{FF2B5EF4-FFF2-40B4-BE49-F238E27FC236}">
                <a16:creationId xmlns:a16="http://schemas.microsoft.com/office/drawing/2014/main" id="{EAACEDA4-9673-EFC3-FACC-B72BC1DD5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43" y="6858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19"/>
    </mc:Choice>
    <mc:Fallback xmlns="">
      <p:transition spd="slow" advTm="3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3B0E6-DE68-41B0-BE23-895388333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2" name="slide8">
            <a:hlinkClick r:id="" action="ppaction://media"/>
            <a:extLst>
              <a:ext uri="{FF2B5EF4-FFF2-40B4-BE49-F238E27FC236}">
                <a16:creationId xmlns:a16="http://schemas.microsoft.com/office/drawing/2014/main" id="{9C0A9A69-F590-30CF-BBC4-C65C572FD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9" y="6858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54"/>
    </mc:Choice>
    <mc:Fallback xmlns="">
      <p:transition spd="slow" advTm="12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5A224-0C4B-4669-9137-BBE590247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2" name="slide9">
            <a:hlinkClick r:id="" action="ppaction://media"/>
            <a:extLst>
              <a:ext uri="{FF2B5EF4-FFF2-40B4-BE49-F238E27FC236}">
                <a16:creationId xmlns:a16="http://schemas.microsoft.com/office/drawing/2014/main" id="{0023B8B1-485A-BC14-9AB6-5EDE286D5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21" y="69944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6"/>
    </mc:Choice>
    <mc:Fallback xmlns="">
      <p:transition spd="slow" advTm="5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978019238B4449B333C1622D23B9B4" ma:contentTypeVersion="12" ma:contentTypeDescription="Create a new document." ma:contentTypeScope="" ma:versionID="94e003ee98daa3dd351e1821e98ca49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9f8a7ee62ec5a0ae4d6004028b8cf6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1732482-FE4B-4B70-9211-18B6444EFE2A}"/>
</file>

<file path=customXml/itemProps2.xml><?xml version="1.0" encoding="utf-8"?>
<ds:datastoreItem xmlns:ds="http://schemas.openxmlformats.org/officeDocument/2006/customXml" ds:itemID="{988DED52-4AAF-4794-BC9D-9F96C09271EA}"/>
</file>

<file path=customXml/itemProps3.xml><?xml version="1.0" encoding="utf-8"?>
<ds:datastoreItem xmlns:ds="http://schemas.openxmlformats.org/officeDocument/2006/customXml" ds:itemID="{C8C4B578-1EEB-4B67-86C9-D0D089F62F32}"/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0</Words>
  <Application>Microsoft Office PowerPoint</Application>
  <PresentationFormat>Widescreen</PresentationFormat>
  <Paragraphs>0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Mark</dc:creator>
  <cp:lastModifiedBy>David Mark</cp:lastModifiedBy>
  <cp:revision>7</cp:revision>
  <dcterms:created xsi:type="dcterms:W3CDTF">2021-12-30T11:55:40Z</dcterms:created>
  <dcterms:modified xsi:type="dcterms:W3CDTF">2023-02-08T18:37:31Z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0x0101004A978019238B4449B333C1622D23B9B4</vt:lpwstr>
  </property>
</Properties>
</file>