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56" r:id="rId6"/>
    <p:sldId id="262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C75"/>
    <a:srgbClr val="0E396B"/>
    <a:srgbClr val="007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0" autoAdjust="0"/>
    <p:restoredTop sz="95260" autoAdjust="0"/>
  </p:normalViewPr>
  <p:slideViewPr>
    <p:cSldViewPr snapToGrid="0">
      <p:cViewPr varScale="1">
        <p:scale>
          <a:sx n="86" d="100"/>
          <a:sy n="86" d="100"/>
        </p:scale>
        <p:origin x="28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5.xml"/><Relationship Id="rId11" Type="http://schemas.openxmlformats.org/officeDocument/2006/relationships/handoutMaster" Target="handoutMasters/handout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54521-29C1-485E-85A4-B0D98D1EC8B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2932F-ECEA-4789-8CC3-5272F2F7F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3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123BE-15DD-4C93-8B7E-905E72D4A761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CFC32-1414-41B1-B88D-AF6D7F054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7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FC32-1414-41B1-B88D-AF6D7F054A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262" y="2682468"/>
            <a:ext cx="7879938" cy="1731010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262" y="4673600"/>
            <a:ext cx="6178138" cy="142239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87925" y="6363008"/>
            <a:ext cx="931223" cy="29028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11/28/2017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1262" y="6419280"/>
            <a:ext cx="248887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FEI Systems, Inc., ©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/Thank you page - n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1839" y="2824223"/>
            <a:ext cx="7278997" cy="253914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484433" y="6356350"/>
            <a:ext cx="16161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11/28/2017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451262" y="6419280"/>
            <a:ext cx="248887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FEI Systems, Inc., ©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7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262" y="2682468"/>
            <a:ext cx="7879938" cy="1731010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262" y="4673600"/>
            <a:ext cx="6178138" cy="142239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451262" y="6419280"/>
            <a:ext cx="248887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FEI Systems, Inc., © 2017</a:t>
            </a:r>
          </a:p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87925" y="6363008"/>
            <a:ext cx="931223" cy="29028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11/28/2017</a:t>
            </a:r>
          </a:p>
        </p:txBody>
      </p:sp>
    </p:spTree>
    <p:extLst>
      <p:ext uri="{BB962C8B-B14F-4D97-AF65-F5344CB8AC3E}">
        <p14:creationId xmlns:p14="http://schemas.microsoft.com/office/powerpoint/2010/main" val="164569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9830"/>
            <a:ext cx="12192000" cy="998414"/>
          </a:xfrm>
          <a:prstGeom prst="rect">
            <a:avLst/>
          </a:prstGeom>
          <a:solidFill>
            <a:srgbClr val="94C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54480"/>
            <a:ext cx="10761785" cy="42673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16" y="6347679"/>
            <a:ext cx="168134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11/28/2017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0E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520" y="182880"/>
            <a:ext cx="10761785" cy="96793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64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79830"/>
            <a:ext cx="12192000" cy="998414"/>
          </a:xfrm>
          <a:prstGeom prst="rect">
            <a:avLst/>
          </a:prstGeom>
          <a:solidFill>
            <a:srgbClr val="94C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0E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82880"/>
            <a:ext cx="10755614" cy="96793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554480"/>
            <a:ext cx="5120640" cy="41978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720" y="1554480"/>
            <a:ext cx="5120640" cy="41978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381" y="0"/>
            <a:ext cx="921619" cy="5500914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16" y="6389077"/>
            <a:ext cx="1681348" cy="3648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11/28/2017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 corner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79830"/>
            <a:ext cx="12192000" cy="998414"/>
          </a:xfrm>
          <a:prstGeom prst="rect">
            <a:avLst/>
          </a:prstGeom>
          <a:solidFill>
            <a:srgbClr val="94C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0E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16" y="6389077"/>
            <a:ext cx="1681348" cy="3648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11/28/2017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86" y="1"/>
            <a:ext cx="2452914" cy="227770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1520" y="1554480"/>
            <a:ext cx="10874326" cy="4281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31520" y="182880"/>
            <a:ext cx="10755614" cy="96793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474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257300"/>
            <a:ext cx="10621108" cy="1270000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819400"/>
            <a:ext cx="10621108" cy="22994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16" y="6347679"/>
            <a:ext cx="168134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11/28/2017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5760"/>
            <a:ext cx="10723100" cy="1167369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554480"/>
            <a:ext cx="52120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505075"/>
            <a:ext cx="5212080" cy="31950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2540" y="1554480"/>
            <a:ext cx="52120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2540" y="2505075"/>
            <a:ext cx="5212080" cy="31950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16" y="6347679"/>
            <a:ext cx="168134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11/28/2017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0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op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0719582" cy="728617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idx="1"/>
          </p:nvPr>
        </p:nvSpPr>
        <p:spPr>
          <a:xfrm>
            <a:off x="731520" y="1554480"/>
            <a:ext cx="10719582" cy="3599398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16" y="6347679"/>
            <a:ext cx="168134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11/28/2017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3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/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4177" y="6356350"/>
            <a:ext cx="122642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11/28/2017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1839" y="2824223"/>
            <a:ext cx="7278997" cy="253914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451262" y="6419280"/>
            <a:ext cx="248887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FEI Systems, Inc., ©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4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100716" y="6412375"/>
            <a:ext cx="1681348" cy="300429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11/28/2017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8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52" r:id="rId4"/>
    <p:sldLayoutId id="2147483667" r:id="rId5"/>
    <p:sldLayoutId id="2147483651" r:id="rId6"/>
    <p:sldLayoutId id="2147483653" r:id="rId7"/>
    <p:sldLayoutId id="2147483654" r:id="rId8"/>
    <p:sldLayoutId id="2147483655" r:id="rId9"/>
    <p:sldLayoutId id="214748366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Self-Directed Data Dump Technical Design (draft)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05/02/2018</a:t>
            </a:r>
          </a:p>
        </p:txBody>
      </p:sp>
    </p:spTree>
    <p:extLst>
      <p:ext uri="{BB962C8B-B14F-4D97-AF65-F5344CB8AC3E}">
        <p14:creationId xmlns:p14="http://schemas.microsoft.com/office/powerpoint/2010/main" val="343921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05/02/2018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Architecture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671019"/>
              </p:ext>
            </p:extLst>
          </p:nvPr>
        </p:nvGraphicFramePr>
        <p:xfrm>
          <a:off x="2913063" y="1554163"/>
          <a:ext cx="63976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3" imgW="8145885" imgH="5432975" progId="Visio.Drawing.15">
                  <p:embed/>
                </p:oleObj>
              </mc:Choice>
              <mc:Fallback>
                <p:oleObj name="Visio" r:id="rId3" imgW="8145885" imgH="543297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3063" y="1554163"/>
                        <a:ext cx="6397625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031281"/>
              </p:ext>
            </p:extLst>
          </p:nvPr>
        </p:nvGraphicFramePr>
        <p:xfrm>
          <a:off x="1352550" y="1150815"/>
          <a:ext cx="9486900" cy="510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Visio" r:id="rId5" imgW="9486765" imgH="6461675" progId="Visio.Drawing.15">
                  <p:embed/>
                </p:oleObj>
              </mc:Choice>
              <mc:Fallback>
                <p:oleObj name="Visio" r:id="rId5" imgW="9486765" imgH="646167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2550" y="1150815"/>
                        <a:ext cx="9486900" cy="5102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1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05/02/2018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Consumption Sequence Diagram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4" y="1311564"/>
            <a:ext cx="9116290" cy="4812145"/>
          </a:xfrm>
        </p:spPr>
      </p:pic>
    </p:spTree>
    <p:extLst>
      <p:ext uri="{BB962C8B-B14F-4D97-AF65-F5344CB8AC3E}">
        <p14:creationId xmlns:p14="http://schemas.microsoft.com/office/powerpoint/2010/main" val="311797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05/02/2018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Api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Data </a:t>
            </a:r>
            <a:r>
              <a:rPr lang="en-US" dirty="0" err="1"/>
              <a:t>Api</a:t>
            </a:r>
            <a:r>
              <a:rPr lang="en-US" dirty="0"/>
              <a:t> will be exposed for the third party to consume data over HTTP.</a:t>
            </a:r>
          </a:p>
          <a:p>
            <a:pPr>
              <a:lnSpc>
                <a:spcPct val="150000"/>
              </a:lnSpc>
            </a:pPr>
            <a:r>
              <a:rPr lang="en-US" dirty="0"/>
              <a:t>Data </a:t>
            </a:r>
            <a:r>
              <a:rPr lang="en-US" dirty="0" err="1"/>
              <a:t>Api</a:t>
            </a:r>
            <a:r>
              <a:rPr lang="en-US" dirty="0"/>
              <a:t> will expose 3 end points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Get list of Ids that were changed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Get data for a single Id (client will invoke data </a:t>
            </a:r>
            <a:r>
              <a:rPr lang="en-US" dirty="0" err="1"/>
              <a:t>api</a:t>
            </a:r>
            <a:r>
              <a:rPr lang="en-US" dirty="0"/>
              <a:t> in loop)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Acknowledgment for data processed successfully for the Id. </a:t>
            </a:r>
          </a:p>
          <a:p>
            <a:pPr>
              <a:lnSpc>
                <a:spcPct val="150000"/>
              </a:lnSpc>
            </a:pPr>
            <a:r>
              <a:rPr lang="en-US" dirty="0"/>
              <a:t>Data </a:t>
            </a:r>
            <a:r>
              <a:rPr lang="en-US" dirty="0" err="1"/>
              <a:t>Api</a:t>
            </a:r>
            <a:r>
              <a:rPr lang="en-US" dirty="0"/>
              <a:t> will support different format such as JSON, XML, </a:t>
            </a:r>
            <a:r>
              <a:rPr lang="en-US" dirty="0" err="1"/>
              <a:t>Protobuf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Data </a:t>
            </a:r>
            <a:r>
              <a:rPr lang="en-US" dirty="0" err="1"/>
              <a:t>Api</a:t>
            </a:r>
            <a:r>
              <a:rPr lang="en-US" dirty="0"/>
              <a:t> can be extended further to enhance data security when more than one client is consuming data. </a:t>
            </a:r>
          </a:p>
        </p:txBody>
      </p:sp>
    </p:spTree>
    <p:extLst>
      <p:ext uri="{BB962C8B-B14F-4D97-AF65-F5344CB8AC3E}">
        <p14:creationId xmlns:p14="http://schemas.microsoft.com/office/powerpoint/2010/main" val="54043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E56B1F4472E46A59917972ED56901" ma:contentTypeVersion="4" ma:contentTypeDescription="Create a new document." ma:contentTypeScope="" ma:versionID="b45063d51f9b6f3d05164fd0914abe6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3978B8-6129-4CBA-ADDA-83CEF8983FBC}"/>
</file>

<file path=customXml/itemProps2.xml><?xml version="1.0" encoding="utf-8"?>
<ds:datastoreItem xmlns:ds="http://schemas.openxmlformats.org/officeDocument/2006/customXml" ds:itemID="{0F3D88B3-9C08-4AF1-ABF0-233BAAAAA379}"/>
</file>

<file path=customXml/itemProps3.xml><?xml version="1.0" encoding="utf-8"?>
<ds:datastoreItem xmlns:ds="http://schemas.openxmlformats.org/officeDocument/2006/customXml" ds:itemID="{A04914E4-E6BB-4047-AE36-B93DCB23B439}"/>
</file>

<file path=customXml/itemProps4.xml><?xml version="1.0" encoding="utf-8"?>
<ds:datastoreItem xmlns:ds="http://schemas.openxmlformats.org/officeDocument/2006/customXml" ds:itemID="{51E9A214-413D-4732-BBC2-9B815796A0E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3B38061A-3441-46B8-8CFB-5C6F09D67722}"/>
</file>

<file path=docProps/app.xml><?xml version="1.0" encoding="utf-8"?>
<Properties xmlns="http://schemas.openxmlformats.org/officeDocument/2006/extended-properties" xmlns:vt="http://schemas.openxmlformats.org/officeDocument/2006/docPropsVTypes">
  <TotalTime>10940</TotalTime>
  <Words>108</Words>
  <Application>Microsoft Office PowerPoint</Application>
  <PresentationFormat>Widescreen</PresentationFormat>
  <Paragraphs>16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Visio</vt:lpstr>
      <vt:lpstr>Self-Directed Data Dump Technical Design (draft)</vt:lpstr>
      <vt:lpstr>High Level Architecture</vt:lpstr>
      <vt:lpstr>Data Consumption Sequence Diagram</vt:lpstr>
      <vt:lpstr>Data Api</vt:lpstr>
    </vt:vector>
  </TitlesOfParts>
  <Company>FEi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Najera - C</dc:creator>
  <cp:lastModifiedBy>Naishadh Desai</cp:lastModifiedBy>
  <cp:revision>199</cp:revision>
  <dcterms:created xsi:type="dcterms:W3CDTF">2016-07-06T14:24:26Z</dcterms:created>
  <dcterms:modified xsi:type="dcterms:W3CDTF">2018-06-28T19:32:32Z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0758938b-ad5d-4054-9638-bdd19d4cae86</vt:lpwstr>
  </property>
  <property fmtid="{D5CDD505-2E9C-101B-9397-08002B2CF9AE}" pid="3" name="ContentTypeId">
    <vt:lpwstr>0x010100EFAE56B1F4472E46A59917972ED56901</vt:lpwstr>
  </property>
  <property fmtid="{D5CDD505-2E9C-101B-9397-08002B2CF9AE}" pid="4" name="Order">
    <vt:r8>84100</vt:r8>
  </property>
  <property fmtid="{D5CDD505-2E9C-101B-9397-08002B2CF9AE}" pid="5" name="TemplateUrl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</Properties>
</file>