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96" d="100"/>
          <a:sy n="96" d="100"/>
        </p:scale>
        <p:origin x="-144" y="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192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85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364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624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11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1489075"/>
            <a:ext cx="5156200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1850" y="2193925"/>
            <a:ext cx="5156200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9663" y="1489075"/>
            <a:ext cx="5157787" cy="6413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663" y="2193925"/>
            <a:ext cx="5157787" cy="39782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676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68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13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196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101850"/>
            <a:ext cx="3932237" cy="3759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4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C90AA-776A-47CB-8FC8-C7599C1B06AE}" type="datetimeFigureOut">
              <a:rPr lang="en-US" smtClean="0"/>
              <a:t>7/25/2014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EDE9D-C727-40B0-8AA5-10D6110C0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7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ack Glucos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848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7913C0676190241AC7EB9D2022C8255" ma:contentTypeVersion="67" ma:contentTypeDescription="Create a new document." ma:contentTypeScope="" ma:versionID="b49dedcd5c2d0c6e377c6bdeaf17366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83d4e8e4bb62dc9630bd01492c2b58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4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110424-7B2F-48A8-8A63-825ED22974B9}"/>
</file>

<file path=customXml/itemProps2.xml><?xml version="1.0" encoding="utf-8"?>
<ds:datastoreItem xmlns:ds="http://schemas.openxmlformats.org/officeDocument/2006/customXml" ds:itemID="{2FAF67F4-9769-4943-A256-784DA415C5B5}"/>
</file>

<file path=customXml/itemProps3.xml><?xml version="1.0" encoding="utf-8"?>
<ds:datastoreItem xmlns:ds="http://schemas.openxmlformats.org/officeDocument/2006/customXml" ds:itemID="{3B9F4722-3291-4250-BDB6-DA221995EA78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0</Words>
  <Application>Microsoft Office PowerPoint</Application>
  <PresentationFormat>Custom</PresentationFormat>
  <Paragraphs>0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Leslie Hack</dc:creator>
  <cp:lastModifiedBy>Stacy Costello</cp:lastModifiedBy>
  <cp:revision>2</cp:revision>
  <dcterms:created xsi:type="dcterms:W3CDTF">2013-03-02T18:31:24Z</dcterms:created>
  <dcterms:modified xsi:type="dcterms:W3CDTF">2014-07-25T18:24:07Z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0x01010027913C0676190241AC7EB9D2022C8255</vt:lpwstr>
  </property>
  <property fmtid="{D5CDD505-2E9C-101B-9397-08002B2CF9AE}" pid="3" name="TemplateUrl">
    <vt:lpwstr/>
  </property>
  <property fmtid="{D5CDD505-2E9C-101B-9397-08002B2CF9AE}" pid="4" name="Order">
    <vt:r8>15200</vt:r8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</Properties>
</file>