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9"/>
    <a:srgbClr val="9B4E9E"/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4" y="7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baseline="0">
                    <a:solidFill>
                      <a:srgbClr val="007889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11.4</c:v>
                </c:pt>
                <c:pt idx="2">
                  <c:v>2.7</c:v>
                </c:pt>
                <c:pt idx="3">
                  <c:v>9.4</c:v>
                </c:pt>
                <c:pt idx="4">
                  <c:v>3.2</c:v>
                </c:pt>
                <c:pt idx="5">
                  <c:v>14.3</c:v>
                </c:pt>
                <c:pt idx="6">
                  <c:v>17.8</c:v>
                </c:pt>
                <c:pt idx="7">
                  <c:v>14.4</c:v>
                </c:pt>
                <c:pt idx="8">
                  <c:v>25.2</c:v>
                </c:pt>
                <c:pt idx="9">
                  <c:v>80.2</c:v>
                </c:pt>
                <c:pt idx="10">
                  <c:v>82.9</c:v>
                </c:pt>
                <c:pt idx="11">
                  <c:v>15.7</c:v>
                </c:pt>
                <c:pt idx="12">
                  <c:v/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32-4883-BD29-E22B88040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293757030371205"/>
          <c:y val="9.8379046780909543E-2"/>
          <c:w val="0.52466413573303339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88.6</c:v>
                </c:pt>
                <c:pt idx="2">
                  <c:v>97.3</c:v>
                </c:pt>
                <c:pt idx="3">
                  <c:v>90.6</c:v>
                </c:pt>
                <c:pt idx="4">
                  <c:v>96.8</c:v>
                </c:pt>
                <c:pt idx="5">
                  <c:v>85.7</c:v>
                </c:pt>
                <c:pt idx="6">
                  <c:v>82.2</c:v>
                </c:pt>
                <c:pt idx="7">
                  <c:v>85.6</c:v>
                </c:pt>
                <c:pt idx="8">
                  <c:v>74.8</c:v>
                </c:pt>
                <c:pt idx="9">
                  <c:v>19.8</c:v>
                </c:pt>
                <c:pt idx="10">
                  <c:v>17.1</c:v>
                </c:pt>
                <c:pt idx="11">
                  <c:v>84.3</c:v>
                </c:pt>
                <c:pt idx="12">
                  <c:v/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2-40C8-BFEF-459B35C6E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3.4</c:v>
                </c:pt>
                <c:pt idx="2">
                  <c:v>0.8</c:v>
                </c:pt>
                <c:pt idx="3">
                  <c:v>2.8</c:v>
                </c:pt>
                <c:pt idx="4">
                  <c:v>1.0</c:v>
                </c:pt>
                <c:pt idx="5">
                  <c:v>4.3</c:v>
                </c:pt>
                <c:pt idx="6">
                  <c:v>5.3</c:v>
                </c:pt>
                <c:pt idx="7">
                  <c:v>4.3</c:v>
                </c:pt>
                <c:pt idx="8">
                  <c:v>7.6</c:v>
                </c:pt>
                <c:pt idx="9">
                  <c:v>24.1</c:v>
                </c:pt>
                <c:pt idx="10">
                  <c:v>24.9</c:v>
                </c:pt>
                <c:pt idx="11">
                  <c:v>4.7</c:v>
                </c:pt>
                <c:pt idx="12">
                  <c:v/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F-4D6F-AE3E-CA11D52CD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26.6</c:v>
                </c:pt>
                <c:pt idx="2">
                  <c:v>29.2</c:v>
                </c:pt>
                <c:pt idx="3">
                  <c:v>27.2</c:v>
                </c:pt>
                <c:pt idx="4">
                  <c:v>29.0</c:v>
                </c:pt>
                <c:pt idx="5">
                  <c:v>25.7</c:v>
                </c:pt>
                <c:pt idx="6">
                  <c:v>24.7</c:v>
                </c:pt>
                <c:pt idx="7">
                  <c:v>25.7</c:v>
                </c:pt>
                <c:pt idx="8">
                  <c:v>22.4</c:v>
                </c:pt>
                <c:pt idx="9">
                  <c:v>5.9</c:v>
                </c:pt>
                <c:pt idx="10">
                  <c:v>5.1</c:v>
                </c:pt>
                <c:pt idx="11">
                  <c:v>25.3</c:v>
                </c:pt>
                <c:pt idx="12">
                  <c:v/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6-4DDE-96CF-9F3F9D4C90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232473608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baseline="0">
          <a:solidFill>
            <a:srgbClr val="007889"/>
          </a:solidFill>
          <a:latin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3309"/>
            <a:ext cx="12192000" cy="1422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990600" y="438912"/>
            <a:ext cx="1028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Youth Risk Behavior Survey Results</a:t>
            </a: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701191"/>
              </p:ext>
            </p:extLst>
          </p:nvPr>
        </p:nvGraphicFramePr>
        <p:xfrm>
          <a:off x="762000" y="1217982"/>
          <a:ext cx="10744200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75855" y="1446582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735563" y="6108850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402984"/>
              </p:ext>
            </p:extLst>
          </p:nvPr>
        </p:nvGraphicFramePr>
        <p:xfrm>
          <a:off x="1066800" y="1400254"/>
          <a:ext cx="10668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897577" y="438912"/>
            <a:ext cx="1038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62000" y="1443296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762000" y="6090526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91431153"/>
              </p:ext>
            </p:extLst>
          </p:nvPr>
        </p:nvGraphicFramePr>
        <p:xfrm>
          <a:off x="914400" y="1316736"/>
          <a:ext cx="107442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990600" y="1465268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838200" y="6112472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043624025"/>
              </p:ext>
            </p:extLst>
          </p:nvPr>
        </p:nvGraphicFramePr>
        <p:xfrm>
          <a:off x="1066800" y="1316736"/>
          <a:ext cx="106680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057894" y="1422225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066800" y="6096259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AE629D69CC7644A29C4734E468B8AA" ma:contentTypeVersion="67" ma:contentTypeDescription="Create a new document." ma:contentTypeScope="" ma:versionID="8cb9c56344296aaede147233bddc85f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5477ADE-E1C6-4E9F-BCFA-4603365FA6F2}"/>
</file>

<file path=customXml/itemProps2.xml><?xml version="1.0" encoding="utf-8"?>
<ds:datastoreItem xmlns:ds="http://schemas.openxmlformats.org/officeDocument/2006/customXml" ds:itemID="{0EB99721-8D4F-4C75-A021-E3DC7196A60A}"/>
</file>

<file path=customXml/itemProps3.xml><?xml version="1.0" encoding="utf-8"?>
<ds:datastoreItem xmlns:ds="http://schemas.openxmlformats.org/officeDocument/2006/customXml" ds:itemID="{B0E4EDE9-72D0-47D0-AC7A-B508D2CEBE57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1680</TotalTime>
  <Words>46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(CDC/DDID/NCHHSTP/OD) (CTR)</cp:lastModifiedBy>
  <cp:revision>70</cp:revision>
  <dcterms:created xsi:type="dcterms:W3CDTF">2009-10-06T19:28:36Z</dcterms:created>
  <dcterms:modified xsi:type="dcterms:W3CDTF">2021-05-24T14:42:35Z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2021-05-24T14:42:30Z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608cb355-06ce-422a-b210-844bc556b899</vt:lpwstr>
  </property>
  <property fmtid="{D5CDD505-2E9C-101B-9397-08002B2CF9AE}" pid="8" name="MSIP_Label_8af03ff0-41c5-4c41-b55e-fabb8fae94be_ContentBits">
    <vt:lpwstr>0</vt:lpwstr>
  </property>
  <property fmtid="{D5CDD505-2E9C-101B-9397-08002B2CF9AE}" pid="9" name="ContentTypeId">
    <vt:lpwstr>0x010100BDAE629D69CC7644A29C4734E468B8AA</vt:lpwstr>
  </property>
</Properties>
</file>