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4.xml" ContentType="application/vnd.openxmlformats-officedocument.drawingml.chart+xml"/>
  <Override PartName="/ppt/charts/chart1.xml" ContentType="application/vnd.openxmlformats-officedocument.drawingml.chart+xml"/>
  <Override PartName="/ppt/theme/themeOverride3.xml" ContentType="application/vnd.openxmlformats-officedocument.themeOverrid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55F"/>
    <a:srgbClr val="007889"/>
    <a:srgbClr val="9B4E9E"/>
    <a:srgbClr val="FFCC00"/>
    <a:srgbClr val="00B0F0"/>
    <a:srgbClr val="FFFFF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8" y="1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305346774834954"/>
          <c:y val="0.12168837265722598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Tried to kill themselves</c:v>
                </c:pt>
                <c:pt idx="3">
                  <c:v>Currently smoked cigarettes</c:v>
                </c:pt>
                <c:pt idx="4">
                  <c:v>Currently used electronic vapor products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36.1</c:v>
                </c:pt>
                <c:pt idx="1">
                  <c:v>16.1</c:v>
                </c:pt>
                <c:pt idx="2">
                  <c:v>11.0</c:v>
                </c:pt>
                <c:pt idx="3">
                  <c:v>1.3</c:v>
                </c:pt>
                <c:pt idx="4">
                  <c:v>5.2</c:v>
                </c:pt>
                <c:pt idx="5">
                  <c:v>19.2</c:v>
                </c:pt>
                <c:pt idx="6">
                  <c:v>5.1</c:v>
                </c:pt>
                <c:pt idx="7">
                  <c:v>5.8</c:v>
                </c:pt>
                <c:pt idx="8">
                  <c:v>54.8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75-4CD5-9B2E-EE018A710C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5998552"/>
        <c:axId val="150400200"/>
      </c:barChart>
      <c:catAx>
        <c:axId val="599855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chemeClr val="accent3">
                <a:lumMod val="65000"/>
              </a:schemeClr>
            </a:solidFill>
          </a:ln>
        </c:spPr>
        <c:crossAx val="150400200"/>
        <c:crosses val="autoZero"/>
        <c:auto val="1"/>
        <c:lblAlgn val="ctr"/>
        <c:lblOffset val="100"/>
        <c:tickLblSkip val="1"/>
        <c:noMultiLvlLbl val="0"/>
      </c:catAx>
      <c:valAx>
        <c:axId val="15040020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chemeClr val="accent3">
                <a:lumMod val="65000"/>
              </a:schemeClr>
            </a:solidFill>
          </a:ln>
        </c:spPr>
        <c:crossAx val="5998552"/>
        <c:crosses val="autoZero"/>
        <c:crossBetween val="between"/>
        <c:majorUnit val="20"/>
      </c:valAx>
      <c:spPr>
        <a:noFill/>
        <a:ln w="12700">
          <a:solidFill>
            <a:schemeClr val="accent3">
              <a:lumMod val="6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393382645351149"/>
          <c:y val="0.12098634067138005"/>
          <c:w val="0.52228322596039134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Never tried to kill themselves</c:v>
                </c:pt>
                <c:pt idx="3">
                  <c:v>Did not currently smoke cigarettes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63.9</c:v>
                </c:pt>
                <c:pt idx="1">
                  <c:v>83.9</c:v>
                </c:pt>
                <c:pt idx="2">
                  <c:v>89.0</c:v>
                </c:pt>
                <c:pt idx="3">
                  <c:v>98.7</c:v>
                </c:pt>
                <c:pt idx="4">
                  <c:v>94.8</c:v>
                </c:pt>
                <c:pt idx="5">
                  <c:v>80.8</c:v>
                </c:pt>
                <c:pt idx="6">
                  <c:v>94.9</c:v>
                </c:pt>
                <c:pt idx="7">
                  <c:v>94.2</c:v>
                </c:pt>
                <c:pt idx="8">
                  <c:v>45.2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19-4770-8EFE-82184586F6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6488"/>
        <c:axId val="162946880"/>
      </c:barChart>
      <c:catAx>
        <c:axId val="1629464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162946880"/>
        <c:crosses val="autoZero"/>
        <c:auto val="1"/>
        <c:lblAlgn val="ctr"/>
        <c:lblOffset val="100"/>
        <c:noMultiLvlLbl val="0"/>
      </c:catAx>
      <c:valAx>
        <c:axId val="16294688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162946488"/>
        <c:crosses val="autoZero"/>
        <c:crossBetween val="between"/>
        <c:majorUnit val="2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571754492226943"/>
          <c:y val="9.3225136895132038E-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2">
                <a:alphaModFix amt="93000"/>
              </a:blip>
              <a:srcRect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Tried to kill themselves</c:v>
                </c:pt>
                <c:pt idx="3">
                  <c:v>Currently smoked cigarettes</c:v>
                </c:pt>
                <c:pt idx="4">
                  <c:v>Currently used electronic vapor products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10.8</c:v>
                </c:pt>
                <c:pt idx="1">
                  <c:v>4.8</c:v>
                </c:pt>
                <c:pt idx="2">
                  <c:v>3.3</c:v>
                </c:pt>
                <c:pt idx="3">
                  <c:v>0.4</c:v>
                </c:pt>
                <c:pt idx="4">
                  <c:v>1.6</c:v>
                </c:pt>
                <c:pt idx="5">
                  <c:v>5.8</c:v>
                </c:pt>
                <c:pt idx="6">
                  <c:v>1.5</c:v>
                </c:pt>
                <c:pt idx="7">
                  <c:v>1.7</c:v>
                </c:pt>
                <c:pt idx="8">
                  <c:v>16.4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E1-4208-AA14-AE9BDF718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7664"/>
        <c:axId val="162948056"/>
      </c:barChart>
      <c:catAx>
        <c:axId val="1629476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162948056"/>
        <c:crosses val="autoZero"/>
        <c:auto val="1"/>
        <c:lblAlgn val="ctr"/>
        <c:lblOffset val="100"/>
        <c:noMultiLvlLbl val="0"/>
      </c:catAx>
      <c:valAx>
        <c:axId val="162948056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162947664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833052834044599"/>
          <c:y val="9.8397907431031079E-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Never tried to kill themselves</c:v>
                </c:pt>
                <c:pt idx="3">
                  <c:v>Did not currently smoke cigarettes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19.2</c:v>
                </c:pt>
                <c:pt idx="1">
                  <c:v>25.2</c:v>
                </c:pt>
                <c:pt idx="2">
                  <c:v>26.7</c:v>
                </c:pt>
                <c:pt idx="3">
                  <c:v>29.6</c:v>
                </c:pt>
                <c:pt idx="4">
                  <c:v>28.4</c:v>
                </c:pt>
                <c:pt idx="5">
                  <c:v>24.2</c:v>
                </c:pt>
                <c:pt idx="6">
                  <c:v>28.5</c:v>
                </c:pt>
                <c:pt idx="7">
                  <c:v>28.3</c:v>
                </c:pt>
                <c:pt idx="8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B0-4175-B756-5C9B6E2792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8840"/>
        <c:axId val="162949232"/>
      </c:barChart>
      <c:catAx>
        <c:axId val="16294884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162949232"/>
        <c:crosses val="autoZero"/>
        <c:auto val="1"/>
        <c:lblAlgn val="ctr"/>
        <c:lblOffset val="100"/>
        <c:noMultiLvlLbl val="0"/>
      </c:catAx>
      <c:valAx>
        <c:axId val="162949232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162948840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33309"/>
            <a:ext cx="12192000" cy="1422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515089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Maryland Middle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83900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 Youth Risk Behavior Survey Results</a:t>
            </a: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537918"/>
              </p:ext>
            </p:extLst>
          </p:nvPr>
        </p:nvGraphicFramePr>
        <p:xfrm>
          <a:off x="914400" y="1143000"/>
          <a:ext cx="10058400" cy="5078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219200" y="1381482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7889"/>
                </a:solidFill>
                <a:latin typeface="+mj-lt"/>
              </a:rPr>
              <a:t>Percentage of students who:</a:t>
            </a: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1066800" y="6028803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+mj-lt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10638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2353005"/>
              </p:ext>
            </p:extLst>
          </p:nvPr>
        </p:nvGraphicFramePr>
        <p:xfrm>
          <a:off x="914400" y="1143000"/>
          <a:ext cx="10058400" cy="5074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515183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Maryland Middle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8352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066800" y="1397339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7889"/>
                </a:solidFill>
                <a:latin typeface="+mj-lt"/>
              </a:rPr>
              <a:t>Percentage of students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1066800" y="6048550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+mj-lt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9" name="Header3"/>
          <p:cNvSpPr txBox="1">
            <a:spLocks noChangeArrowheads="1"/>
          </p:cNvSpPr>
          <p:nvPr/>
        </p:nvSpPr>
        <p:spPr bwMode="auto">
          <a:xfrm>
            <a:off x="1524000" y="10638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2412681181"/>
              </p:ext>
            </p:extLst>
          </p:nvPr>
        </p:nvGraphicFramePr>
        <p:xfrm>
          <a:off x="1295400" y="1316736"/>
          <a:ext cx="99060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515183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Maryland Middle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8352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143000" y="1422225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7889"/>
                </a:solidFill>
                <a:latin typeface="+mj-lt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1143000" y="6069953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+mj-lt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1524000" y="10638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1469447663"/>
              </p:ext>
            </p:extLst>
          </p:nvPr>
        </p:nvGraphicFramePr>
        <p:xfrm>
          <a:off x="1219200" y="1316736"/>
          <a:ext cx="99822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515183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Maryland Middle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8352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219200" y="1441326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7889"/>
                </a:solidFill>
                <a:latin typeface="+mj-lt"/>
              </a:rPr>
              <a:t>Number of students in a class of 30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1151906" y="6070943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+mj-lt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10638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AE629D69CC7644A29C4734E468B8AA" ma:contentTypeVersion="67" ma:contentTypeDescription="Create a new document." ma:contentTypeScope="" ma:versionID="8cb9c56344296aaede147233bddc85f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9f8a7ee62ec5a0ae4d6004028b8cf6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550D8FF-77AB-49AD-9D49-296248192002}"/>
</file>

<file path=customXml/itemProps2.xml><?xml version="1.0" encoding="utf-8"?>
<ds:datastoreItem xmlns:ds="http://schemas.openxmlformats.org/officeDocument/2006/customXml" ds:itemID="{28EB5D6D-E0B7-4521-B6DE-90178C3D3D35}"/>
</file>

<file path=customXml/itemProps3.xml><?xml version="1.0" encoding="utf-8"?>
<ds:datastoreItem xmlns:ds="http://schemas.openxmlformats.org/officeDocument/2006/customXml" ds:itemID="{BCE46922-BD2E-47AC-BA4D-F8286CA49B0B}"/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2184</TotalTime>
  <Words>46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(CDC/DDID/NCHHSTP/OD) (CTR)</cp:lastModifiedBy>
  <cp:revision>67</cp:revision>
  <dcterms:created xsi:type="dcterms:W3CDTF">2009-10-06T19:28:36Z</dcterms:created>
  <dcterms:modified xsi:type="dcterms:W3CDTF">2021-05-25T15:21:09Z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2021-05-25T15:21:09Z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6f5bed57-ba64-4680-9e9a-5afd84ff0063</vt:lpwstr>
  </property>
  <property fmtid="{D5CDD505-2E9C-101B-9397-08002B2CF9AE}" pid="8" name="MSIP_Label_8af03ff0-41c5-4c41-b55e-fabb8fae94be_ContentBits">
    <vt:lpwstr>0</vt:lpwstr>
  </property>
  <property fmtid="{D5CDD505-2E9C-101B-9397-08002B2CF9AE}" pid="9" name="ContentTypeId">
    <vt:lpwstr>0x010100BDAE629D69CC7644A29C4734E468B8AA</vt:lpwstr>
  </property>
</Properties>
</file>