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slides/slide73.xml" ContentType="application/vnd.openxmlformats-officedocument.presentationml.slide+xml"/>
  <Override PartName="/ppt/slides/slide74.xml" ContentType="application/vnd.openxmlformats-officedocument.presentationml.slide+xml"/>
  <Override PartName="/ppt/presentation.xml" ContentType="application/vnd.openxmlformats-officedocument.presentationml.presentation.main+xml"/>
  <Override PartName="/ppt/slides/slide72.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71.xml" ContentType="application/vnd.openxmlformats-officedocument.presentationml.slide+xml"/>
  <Override PartName="/ppt/slideLayouts/slideLayout37.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7.xml" ContentType="application/vnd.openxmlformats-officedocument.presentationml.slideMaster+xml"/>
  <Override PartName="/ppt/slideLayouts/slideLayout25.xml" ContentType="application/vnd.openxmlformats-officedocument.presentationml.slideLayout+xml"/>
  <Override PartName="/ppt/slideLayouts/slideLayout36.xml" ContentType="application/vnd.openxmlformats-officedocument.presentationml.slideLayout+xml"/>
  <Override PartName="/ppt/slideLayouts/slideLayout27.xml" ContentType="application/vnd.openxmlformats-officedocument.presentationml.slideLayou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notesSlides/notesSlide1.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61.xml" ContentType="application/vnd.openxmlformats-officedocument.presentationml.notesSlide+xml"/>
  <Override PartName="/ppt/slideLayouts/slideLayout26.xml" ContentType="application/vnd.openxmlformats-officedocument.presentationml.slideLayout+xml"/>
  <Override PartName="/ppt/notesSlides/notesSlide63.xml" ContentType="application/vnd.openxmlformats-officedocument.presentationml.notesSlide+xml"/>
  <Override PartName="/ppt/slideMasters/slideMaster1.xml" ContentType="application/vnd.openxmlformats-officedocument.presentationml.slideMaster+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74.xml" ContentType="application/vnd.openxmlformats-officedocument.presentationml.notesSlide+xml"/>
  <Override PartName="/ppt/notesSlides/notesSlide62.xml" ContentType="application/vnd.openxmlformats-officedocument.presentationml.notesSlide+xml"/>
  <Override PartName="/ppt/notesSlides/notesSlide65.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64.xml" ContentType="application/vnd.openxmlformats-officedocument.presentationml.notesSlide+xml"/>
  <Override PartName="/ppt/notesSlides/notesSlide73.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9" r:id="rId1"/>
    <p:sldMasterId id="2147483690" r:id="rId2"/>
    <p:sldMasterId id="2147483691" r:id="rId3"/>
    <p:sldMasterId id="2147483692" r:id="rId4"/>
    <p:sldMasterId id="2147483693" r:id="rId5"/>
    <p:sldMasterId id="2147483694" r:id="rId6"/>
    <p:sldMasterId id="2147483695" r:id="rId7"/>
  </p:sldMasterIdLst>
  <p:notesMasterIdLst>
    <p:notesMasterId r:id="rId82"/>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Lst>
  <p:sldSz cx="9144000" cy="6858000" type="screen4x3"/>
  <p:notesSz cx="7010400" cy="9296400"/>
  <p:embeddedFontLst>
    <p:embeddedFont>
      <p:font typeface="Helvetica Neue" panose="020B0604020202020204" charset="0"/>
      <p:regular r:id="rId83"/>
      <p:bold r:id="rId84"/>
      <p:italic r:id="rId85"/>
      <p:boldItalic r:id="rId86"/>
    </p:embeddedFont>
    <p:embeddedFont>
      <p:font typeface="Trebuchet MS" panose="020B0603020202020204" pitchFamily="34" charset="0"/>
      <p:regular r:id="rId87"/>
      <p:bold r:id="rId88"/>
      <p:italic r:id="rId89"/>
      <p:boldItalic r:id="rId90"/>
    </p:embeddedFont>
    <p:embeddedFont>
      <p:font typeface="Calibri" panose="020F0502020204030204" pitchFamily="34" charset="0"/>
      <p:regular r:id="rId91"/>
      <p:bold r:id="rId92"/>
      <p:italic r:id="rId93"/>
      <p:boldItalic r:id="rId94"/>
    </p:embeddedFont>
    <p:embeddedFont>
      <p:font typeface="Georgia" panose="02040502050405020303" pitchFamily="18"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9F59FD8-F656-40EF-803A-DBF3F23A712A}">
  <a:tblStyle styleId="{A9F59FD8-F656-40EF-803A-DBF3F23A712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9D1064F-4725-4366-B960-E0E834AE4559}"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4E6E6"/>
          </a:solidFill>
        </a:fill>
      </a:tcStyle>
    </a:wholeTbl>
    <a:band1H>
      <a:tcTxStyle/>
      <a:tcStyle>
        <a:tcBdr/>
        <a:fill>
          <a:solidFill>
            <a:srgbClr val="E8CACA"/>
          </a:solidFill>
        </a:fill>
      </a:tcStyle>
    </a:band1H>
    <a:band2H>
      <a:tcTxStyle/>
      <a:tcStyle>
        <a:tcBdr/>
      </a:tcStyle>
    </a:band2H>
    <a:band1V>
      <a:tcTxStyle/>
      <a:tcStyle>
        <a:tcBdr/>
        <a:fill>
          <a:solidFill>
            <a:srgbClr val="E8CAC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32E8480-9C16-4E78-8AFD-518D2F7C9EC6}"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45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font" Target="fonts/font3.fntdata"/><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customXml" Target="../customXml/item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customXml" Target="../customXml/item4.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font" Target="fonts/font15.fntdata"/><Relationship Id="rId104" Type="http://schemas.openxmlformats.org/officeDocument/2006/relationships/customXml" Target="../customXml/item2.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5.fntdata"/><Relationship Id="rId61" Type="http://schemas.openxmlformats.org/officeDocument/2006/relationships/slide" Target="slides/slide54.xml"/><Relationship Id="rId82"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09" name="Google Shape;309;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77b8b8ecc_0_46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77b8b8ecc_0_467: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1" name="Google Shape;401;g977b8b8ecc_0_467: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09" name="Google Shape;409;p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19" name="Google Shape;419;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0:notes"/>
          <p:cNvSpPr txBox="1">
            <a:spLocks noGrp="1"/>
          </p:cNvSpPr>
          <p:nvPr>
            <p:ph type="body" idx="1"/>
          </p:nvPr>
        </p:nvSpPr>
        <p:spPr>
          <a:xfrm>
            <a:off x="701040" y="4473893"/>
            <a:ext cx="5608200" cy="3660300"/>
          </a:xfrm>
          <a:prstGeom prst="rect">
            <a:avLst/>
          </a:prstGeom>
          <a:noFill/>
          <a:ln>
            <a:noFill/>
          </a:ln>
        </p:spPr>
        <p:txBody>
          <a:bodyPr spcFirstLastPara="1" wrap="square" lIns="91275" tIns="45625" rIns="91275" bIns="45625" anchor="t" anchorCtr="0">
            <a:noAutofit/>
          </a:bodyPr>
          <a:lstStyle/>
          <a:p>
            <a:pPr marL="0" lvl="0" indent="0" algn="l" rtl="0">
              <a:lnSpc>
                <a:spcPct val="100000"/>
              </a:lnSpc>
              <a:spcBef>
                <a:spcPts val="0"/>
              </a:spcBef>
              <a:spcAft>
                <a:spcPts val="0"/>
              </a:spcAft>
              <a:buSzPts val="1400"/>
              <a:buNone/>
            </a:pPr>
            <a:endParaRPr/>
          </a:p>
        </p:txBody>
      </p:sp>
      <p:sp>
        <p:nvSpPr>
          <p:cNvPr id="428" name="Google Shape;428;p10:notes"/>
          <p:cNvSpPr>
            <a:spLocks noGrp="1" noRot="1" noChangeAspect="1"/>
          </p:cNvSpPr>
          <p:nvPr>
            <p:ph type="sldImg" idx="2"/>
          </p:nvPr>
        </p:nvSpPr>
        <p:spPr>
          <a:xfrm>
            <a:off x="1416050" y="1163638"/>
            <a:ext cx="4178300" cy="3135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34" name="Google Shape;434;p1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977b8b8ecc_0_51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41" name="Google Shape;441;g977b8b8ecc_0_51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3: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next week - talk through what herd immunity is</a:t>
            </a:r>
            <a:endParaRPr/>
          </a:p>
        </p:txBody>
      </p:sp>
      <p:sp>
        <p:nvSpPr>
          <p:cNvPr id="450" name="Google Shape;450;p1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57" name="Google Shape;457;p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5" name="Google Shape;465;p1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73" name="Google Shape;473;p1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6" name="Google Shape;316;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1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81" name="Google Shape;481;p1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next week - talk through what herd immunity is</a:t>
            </a:r>
            <a:endParaRPr/>
          </a:p>
        </p:txBody>
      </p:sp>
      <p:sp>
        <p:nvSpPr>
          <p:cNvPr id="489" name="Google Shape;489;p1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9:notes"/>
          <p:cNvSpPr txBox="1">
            <a:spLocks noGrp="1"/>
          </p:cNvSpPr>
          <p:nvPr>
            <p:ph type="body" idx="1"/>
          </p:nvPr>
        </p:nvSpPr>
        <p:spPr>
          <a:xfrm>
            <a:off x="701040" y="4473893"/>
            <a:ext cx="5608200" cy="3660300"/>
          </a:xfrm>
          <a:prstGeom prst="rect">
            <a:avLst/>
          </a:prstGeom>
          <a:noFill/>
          <a:ln>
            <a:noFill/>
          </a:ln>
        </p:spPr>
        <p:txBody>
          <a:bodyPr spcFirstLastPara="1" wrap="square" lIns="91275" tIns="45625" rIns="91275" bIns="45625" anchor="t" anchorCtr="0">
            <a:noAutofit/>
          </a:bodyPr>
          <a:lstStyle/>
          <a:p>
            <a:pPr marL="0" lvl="0" indent="0" algn="l" rtl="0">
              <a:lnSpc>
                <a:spcPct val="100000"/>
              </a:lnSpc>
              <a:spcBef>
                <a:spcPts val="0"/>
              </a:spcBef>
              <a:spcAft>
                <a:spcPts val="0"/>
              </a:spcAft>
              <a:buSzPts val="1400"/>
              <a:buNone/>
            </a:pPr>
            <a:endParaRPr/>
          </a:p>
        </p:txBody>
      </p:sp>
      <p:sp>
        <p:nvSpPr>
          <p:cNvPr id="499" name="Google Shape;499;p19:notes"/>
          <p:cNvSpPr>
            <a:spLocks noGrp="1" noRot="1" noChangeAspect="1"/>
          </p:cNvSpPr>
          <p:nvPr>
            <p:ph type="sldImg" idx="2"/>
          </p:nvPr>
        </p:nvSpPr>
        <p:spPr>
          <a:xfrm>
            <a:off x="1416050" y="1163638"/>
            <a:ext cx="4178300" cy="3135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05" name="Google Shape;505;p2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11" name="Google Shape;511;p2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22: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19" name="Google Shape;519;p22: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97a8195b2d_0_15: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28" name="Google Shape;528;g97a8195b2d_0_1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977b8b8ecc_0_4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977b8b8ecc_0_414: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39" name="Google Shape;539;g977b8b8ecc_0_414: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977b8b8ecc_0_451: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49" name="Google Shape;549;g977b8b8ecc_0_45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55" name="Google Shape;555;p2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97a8195b2d_0_145: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3" name="Google Shape;323;g97a8195b2d_0_14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2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61" name="Google Shape;561;p2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68" name="Google Shape;568;p2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75" name="Google Shape;575;p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977b8b8ecc_0_21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977b8b8ecc_0_213:notes"/>
          <p:cNvSpPr txBox="1">
            <a:spLocks noGrp="1"/>
          </p:cNvSpPr>
          <p:nvPr>
            <p:ph type="body" idx="1"/>
          </p:nvPr>
        </p:nvSpPr>
        <p:spPr>
          <a:xfrm>
            <a:off x="701040" y="4473892"/>
            <a:ext cx="5608200" cy="3660300"/>
          </a:xfrm>
          <a:prstGeom prst="rect">
            <a:avLst/>
          </a:prstGeom>
          <a:noFill/>
          <a:ln>
            <a:noFill/>
          </a:ln>
        </p:spPr>
        <p:txBody>
          <a:bodyPr spcFirstLastPara="1" wrap="square" lIns="93075" tIns="46550" rIns="93075" bIns="46550" anchor="t" anchorCtr="0">
            <a:noAutofit/>
          </a:bodyPr>
          <a:lstStyle/>
          <a:p>
            <a:pPr marL="0" lvl="0" indent="0" algn="l" rtl="0">
              <a:spcBef>
                <a:spcPts val="0"/>
              </a:spcBef>
              <a:spcAft>
                <a:spcPts val="0"/>
              </a:spcAft>
              <a:buNone/>
            </a:pPr>
            <a:endParaRPr/>
          </a:p>
        </p:txBody>
      </p:sp>
      <p:sp>
        <p:nvSpPr>
          <p:cNvPr id="583" name="Google Shape;583;g977b8b8ecc_0_213:notes"/>
          <p:cNvSpPr txBox="1">
            <a:spLocks noGrp="1"/>
          </p:cNvSpPr>
          <p:nvPr>
            <p:ph type="sldNum" idx="12"/>
          </p:nvPr>
        </p:nvSpPr>
        <p:spPr>
          <a:xfrm>
            <a:off x="3970938" y="8829967"/>
            <a:ext cx="3037800" cy="466500"/>
          </a:xfrm>
          <a:prstGeom prst="rect">
            <a:avLst/>
          </a:prstGeom>
          <a:noFill/>
          <a:ln>
            <a:noFill/>
          </a:ln>
        </p:spPr>
        <p:txBody>
          <a:bodyPr spcFirstLastPara="1" wrap="square" lIns="93075" tIns="46550" rIns="93075" bIns="4655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97fd6766f2_0_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g97fd6766f2_0_0:notes"/>
          <p:cNvSpPr txBox="1">
            <a:spLocks noGrp="1"/>
          </p:cNvSpPr>
          <p:nvPr>
            <p:ph type="body" idx="1"/>
          </p:nvPr>
        </p:nvSpPr>
        <p:spPr>
          <a:xfrm>
            <a:off x="701040" y="4473892"/>
            <a:ext cx="5608200" cy="3660300"/>
          </a:xfrm>
          <a:prstGeom prst="rect">
            <a:avLst/>
          </a:prstGeom>
          <a:noFill/>
          <a:ln>
            <a:noFill/>
          </a:ln>
        </p:spPr>
        <p:txBody>
          <a:bodyPr spcFirstLastPara="1" wrap="square" lIns="93075" tIns="46550" rIns="93075" bIns="46550" anchor="t" anchorCtr="0">
            <a:noAutofit/>
          </a:bodyPr>
          <a:lstStyle/>
          <a:p>
            <a:pPr marL="0" lvl="0" indent="0" algn="l" rtl="0">
              <a:spcBef>
                <a:spcPts val="0"/>
              </a:spcBef>
              <a:spcAft>
                <a:spcPts val="0"/>
              </a:spcAft>
              <a:buNone/>
            </a:pPr>
            <a:r>
              <a:rPr lang="en-US"/>
              <a:t>Maryland Behavioral Health Integration in Pediatric Primary Care or BHIPP is a Child Psychiatry Access Program that supports the capacity of primary care providers in Maryland to manage pediatric mental health concerns. We do this, currently, in a number of ways: 1. We offer a free behavioral health telephone consultation service, including resource and referral support, 2. education and training, 3. Through our partnership with Salisbury and Morgan State University, we offer co-location of social work interns at select primary care sites, 4. Web-based longitudinal learning through Project ECHO similar to today’s event, 5. Direct telepsychiatry and telecounseling services (coming soon) , 6. Care Coordination (coming soon)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90" name="Google Shape;590;g97fd6766f2_0_0:notes"/>
          <p:cNvSpPr txBox="1">
            <a:spLocks noGrp="1"/>
          </p:cNvSpPr>
          <p:nvPr>
            <p:ph type="sldNum" idx="12"/>
          </p:nvPr>
        </p:nvSpPr>
        <p:spPr>
          <a:xfrm>
            <a:off x="3970938" y="8829967"/>
            <a:ext cx="3037800" cy="466500"/>
          </a:xfrm>
          <a:prstGeom prst="rect">
            <a:avLst/>
          </a:prstGeom>
          <a:noFill/>
          <a:ln>
            <a:noFill/>
          </a:ln>
        </p:spPr>
        <p:txBody>
          <a:bodyPr spcFirstLastPara="1" wrap="square" lIns="93075" tIns="46550" rIns="93075" bIns="46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97fd6766f2_0_96:notes"/>
          <p:cNvSpPr txBox="1">
            <a:spLocks noGrp="1"/>
          </p:cNvSpPr>
          <p:nvPr>
            <p:ph type="body" idx="1"/>
          </p:nvPr>
        </p:nvSpPr>
        <p:spPr>
          <a:xfrm>
            <a:off x="701040" y="4473892"/>
            <a:ext cx="5608200" cy="36603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97" name="Google Shape;597;g97fd6766f2_0_9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977b8b8ecc_0_21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977b8b8ecc_0_219:notes"/>
          <p:cNvSpPr txBox="1">
            <a:spLocks noGrp="1"/>
          </p:cNvSpPr>
          <p:nvPr>
            <p:ph type="body" idx="1"/>
          </p:nvPr>
        </p:nvSpPr>
        <p:spPr>
          <a:xfrm>
            <a:off x="701040" y="4473892"/>
            <a:ext cx="5608200" cy="3660300"/>
          </a:xfrm>
          <a:prstGeom prst="rect">
            <a:avLst/>
          </a:prstGeom>
          <a:noFill/>
          <a:ln>
            <a:noFill/>
          </a:ln>
        </p:spPr>
        <p:txBody>
          <a:bodyPr spcFirstLastPara="1" wrap="square" lIns="93075" tIns="46550" rIns="93075" bIns="46550" anchor="t" anchorCtr="0">
            <a:noAutofit/>
          </a:bodyPr>
          <a:lstStyle/>
          <a:p>
            <a:pPr marL="0" lvl="0" indent="0" algn="l" rtl="0">
              <a:spcBef>
                <a:spcPts val="0"/>
              </a:spcBef>
              <a:spcAft>
                <a:spcPts val="0"/>
              </a:spcAft>
              <a:buNone/>
            </a:pPr>
            <a:endParaRPr/>
          </a:p>
        </p:txBody>
      </p:sp>
      <p:sp>
        <p:nvSpPr>
          <p:cNvPr id="609" name="Google Shape;609;g977b8b8ecc_0_219:notes"/>
          <p:cNvSpPr txBox="1">
            <a:spLocks noGrp="1"/>
          </p:cNvSpPr>
          <p:nvPr>
            <p:ph type="sldNum" idx="12"/>
          </p:nvPr>
        </p:nvSpPr>
        <p:spPr>
          <a:xfrm>
            <a:off x="3970938" y="8829967"/>
            <a:ext cx="3037800" cy="466500"/>
          </a:xfrm>
          <a:prstGeom prst="rect">
            <a:avLst/>
          </a:prstGeom>
          <a:noFill/>
          <a:ln>
            <a:noFill/>
          </a:ln>
        </p:spPr>
        <p:txBody>
          <a:bodyPr spcFirstLastPara="1" wrap="square" lIns="93075" tIns="46550" rIns="93075" bIns="4655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977b8b8ecc_0_22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977b8b8ecc_0_226:notes"/>
          <p:cNvSpPr txBox="1">
            <a:spLocks noGrp="1"/>
          </p:cNvSpPr>
          <p:nvPr>
            <p:ph type="body" idx="1"/>
          </p:nvPr>
        </p:nvSpPr>
        <p:spPr>
          <a:xfrm>
            <a:off x="701040" y="4473892"/>
            <a:ext cx="5608200" cy="3660300"/>
          </a:xfrm>
          <a:prstGeom prst="rect">
            <a:avLst/>
          </a:prstGeom>
          <a:noFill/>
          <a:ln>
            <a:noFill/>
          </a:ln>
        </p:spPr>
        <p:txBody>
          <a:bodyPr spcFirstLastPara="1" wrap="square" lIns="93075" tIns="46550" rIns="93075" bIns="46550" anchor="t" anchorCtr="0">
            <a:noAutofit/>
          </a:bodyPr>
          <a:lstStyle/>
          <a:p>
            <a:pPr marL="0" lvl="0" indent="0" algn="l" rtl="0">
              <a:spcBef>
                <a:spcPts val="0"/>
              </a:spcBef>
              <a:spcAft>
                <a:spcPts val="0"/>
              </a:spcAft>
              <a:buNone/>
            </a:pPr>
            <a:endParaRPr/>
          </a:p>
        </p:txBody>
      </p:sp>
      <p:sp>
        <p:nvSpPr>
          <p:cNvPr id="617" name="Google Shape;617;g977b8b8ecc_0_226:notes"/>
          <p:cNvSpPr txBox="1">
            <a:spLocks noGrp="1"/>
          </p:cNvSpPr>
          <p:nvPr>
            <p:ph type="sldNum" idx="12"/>
          </p:nvPr>
        </p:nvSpPr>
        <p:spPr>
          <a:xfrm>
            <a:off x="3970938" y="8829967"/>
            <a:ext cx="3037800" cy="466500"/>
          </a:xfrm>
          <a:prstGeom prst="rect">
            <a:avLst/>
          </a:prstGeom>
          <a:noFill/>
          <a:ln>
            <a:noFill/>
          </a:ln>
        </p:spPr>
        <p:txBody>
          <a:bodyPr spcFirstLastPara="1" wrap="square" lIns="93075" tIns="46550" rIns="93075" bIns="4655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977b8b8ecc_0_23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977b8b8ecc_0_236:notes"/>
          <p:cNvSpPr txBox="1">
            <a:spLocks noGrp="1"/>
          </p:cNvSpPr>
          <p:nvPr>
            <p:ph type="body" idx="1"/>
          </p:nvPr>
        </p:nvSpPr>
        <p:spPr>
          <a:xfrm>
            <a:off x="701040" y="4473892"/>
            <a:ext cx="5608200" cy="3660300"/>
          </a:xfrm>
          <a:prstGeom prst="rect">
            <a:avLst/>
          </a:prstGeom>
          <a:noFill/>
          <a:ln>
            <a:noFill/>
          </a:ln>
        </p:spPr>
        <p:txBody>
          <a:bodyPr spcFirstLastPara="1" wrap="square" lIns="93075" tIns="46550" rIns="93075" bIns="46550" anchor="t" anchorCtr="0">
            <a:noAutofit/>
          </a:bodyPr>
          <a:lstStyle/>
          <a:p>
            <a:pPr marL="0" lvl="0" indent="0" algn="l" rtl="0">
              <a:spcBef>
                <a:spcPts val="0"/>
              </a:spcBef>
              <a:spcAft>
                <a:spcPts val="0"/>
              </a:spcAft>
              <a:buNone/>
            </a:pPr>
            <a:endParaRPr/>
          </a:p>
        </p:txBody>
      </p:sp>
      <p:sp>
        <p:nvSpPr>
          <p:cNvPr id="628" name="Google Shape;628;g977b8b8ecc_0_236:notes"/>
          <p:cNvSpPr txBox="1">
            <a:spLocks noGrp="1"/>
          </p:cNvSpPr>
          <p:nvPr>
            <p:ph type="sldNum" idx="12"/>
          </p:nvPr>
        </p:nvSpPr>
        <p:spPr>
          <a:xfrm>
            <a:off x="3970938" y="8829967"/>
            <a:ext cx="3037800" cy="466500"/>
          </a:xfrm>
          <a:prstGeom prst="rect">
            <a:avLst/>
          </a:prstGeom>
          <a:noFill/>
          <a:ln>
            <a:noFill/>
          </a:ln>
        </p:spPr>
        <p:txBody>
          <a:bodyPr spcFirstLastPara="1" wrap="square" lIns="93075" tIns="46550" rIns="93075" bIns="4655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977b8b8ecc_0_25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g977b8b8ecc_0_252:notes"/>
          <p:cNvSpPr txBox="1">
            <a:spLocks noGrp="1"/>
          </p:cNvSpPr>
          <p:nvPr>
            <p:ph type="body" idx="1"/>
          </p:nvPr>
        </p:nvSpPr>
        <p:spPr>
          <a:xfrm>
            <a:off x="701040" y="4473892"/>
            <a:ext cx="5608200" cy="3660300"/>
          </a:xfrm>
          <a:prstGeom prst="rect">
            <a:avLst/>
          </a:prstGeom>
          <a:noFill/>
          <a:ln>
            <a:noFill/>
          </a:ln>
        </p:spPr>
        <p:txBody>
          <a:bodyPr spcFirstLastPara="1" wrap="square" lIns="93075" tIns="46550" rIns="93075" bIns="46550" anchor="t" anchorCtr="0">
            <a:noAutofit/>
          </a:bodyPr>
          <a:lstStyle/>
          <a:p>
            <a:pPr marL="0" lvl="0" indent="0" algn="l" rtl="0">
              <a:spcBef>
                <a:spcPts val="0"/>
              </a:spcBef>
              <a:spcAft>
                <a:spcPts val="0"/>
              </a:spcAft>
              <a:buNone/>
            </a:pPr>
            <a:endParaRPr/>
          </a:p>
        </p:txBody>
      </p:sp>
      <p:sp>
        <p:nvSpPr>
          <p:cNvPr id="645" name="Google Shape;645;g977b8b8ecc_0_252:notes"/>
          <p:cNvSpPr txBox="1">
            <a:spLocks noGrp="1"/>
          </p:cNvSpPr>
          <p:nvPr>
            <p:ph type="sldNum" idx="12"/>
          </p:nvPr>
        </p:nvSpPr>
        <p:spPr>
          <a:xfrm>
            <a:off x="3970938" y="8829967"/>
            <a:ext cx="3037800" cy="466500"/>
          </a:xfrm>
          <a:prstGeom prst="rect">
            <a:avLst/>
          </a:prstGeom>
          <a:noFill/>
          <a:ln>
            <a:noFill/>
          </a:ln>
        </p:spPr>
        <p:txBody>
          <a:bodyPr spcFirstLastPara="1" wrap="square" lIns="93075" tIns="46550" rIns="93075" bIns="4655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32" name="Google Shape;332;p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977b8b8ecc_0_26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g977b8b8ecc_0_263:notes"/>
          <p:cNvSpPr txBox="1">
            <a:spLocks noGrp="1"/>
          </p:cNvSpPr>
          <p:nvPr>
            <p:ph type="body" idx="1"/>
          </p:nvPr>
        </p:nvSpPr>
        <p:spPr>
          <a:xfrm>
            <a:off x="701040" y="4473892"/>
            <a:ext cx="5608200" cy="3660300"/>
          </a:xfrm>
          <a:prstGeom prst="rect">
            <a:avLst/>
          </a:prstGeom>
          <a:noFill/>
          <a:ln>
            <a:noFill/>
          </a:ln>
        </p:spPr>
        <p:txBody>
          <a:bodyPr spcFirstLastPara="1" wrap="square" lIns="93075" tIns="46550" rIns="93075" bIns="46550" anchor="t" anchorCtr="0">
            <a:noAutofit/>
          </a:bodyPr>
          <a:lstStyle/>
          <a:p>
            <a:pPr marL="0" lvl="0" indent="0" algn="l" rtl="0">
              <a:spcBef>
                <a:spcPts val="0"/>
              </a:spcBef>
              <a:spcAft>
                <a:spcPts val="0"/>
              </a:spcAft>
              <a:buNone/>
            </a:pPr>
            <a:endParaRPr/>
          </a:p>
        </p:txBody>
      </p:sp>
      <p:sp>
        <p:nvSpPr>
          <p:cNvPr id="657" name="Google Shape;657;g977b8b8ecc_0_263:notes"/>
          <p:cNvSpPr txBox="1">
            <a:spLocks noGrp="1"/>
          </p:cNvSpPr>
          <p:nvPr>
            <p:ph type="sldNum" idx="12"/>
          </p:nvPr>
        </p:nvSpPr>
        <p:spPr>
          <a:xfrm>
            <a:off x="3970938" y="8829967"/>
            <a:ext cx="3037800" cy="466500"/>
          </a:xfrm>
          <a:prstGeom prst="rect">
            <a:avLst/>
          </a:prstGeom>
          <a:noFill/>
          <a:ln>
            <a:noFill/>
          </a:ln>
        </p:spPr>
        <p:txBody>
          <a:bodyPr spcFirstLastPara="1" wrap="square" lIns="93075" tIns="46550" rIns="93075" bIns="4655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977b8b8ecc_0_27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g977b8b8ecc_0_276:notes"/>
          <p:cNvSpPr txBox="1">
            <a:spLocks noGrp="1"/>
          </p:cNvSpPr>
          <p:nvPr>
            <p:ph type="body" idx="1"/>
          </p:nvPr>
        </p:nvSpPr>
        <p:spPr>
          <a:xfrm>
            <a:off x="701040" y="4473892"/>
            <a:ext cx="5608200" cy="3660300"/>
          </a:xfrm>
          <a:prstGeom prst="rect">
            <a:avLst/>
          </a:prstGeom>
          <a:noFill/>
          <a:ln>
            <a:noFill/>
          </a:ln>
        </p:spPr>
        <p:txBody>
          <a:bodyPr spcFirstLastPara="1" wrap="square" lIns="93075" tIns="46550" rIns="93075" bIns="46550" anchor="t" anchorCtr="0">
            <a:noAutofit/>
          </a:bodyPr>
          <a:lstStyle/>
          <a:p>
            <a:pPr marL="0" lvl="0" indent="0" algn="l" rtl="0">
              <a:spcBef>
                <a:spcPts val="0"/>
              </a:spcBef>
              <a:spcAft>
                <a:spcPts val="0"/>
              </a:spcAft>
              <a:buNone/>
            </a:pPr>
            <a:endParaRPr/>
          </a:p>
        </p:txBody>
      </p:sp>
      <p:sp>
        <p:nvSpPr>
          <p:cNvPr id="671" name="Google Shape;671;g977b8b8ecc_0_276:notes"/>
          <p:cNvSpPr txBox="1">
            <a:spLocks noGrp="1"/>
          </p:cNvSpPr>
          <p:nvPr>
            <p:ph type="sldNum" idx="12"/>
          </p:nvPr>
        </p:nvSpPr>
        <p:spPr>
          <a:xfrm>
            <a:off x="3970938" y="8829967"/>
            <a:ext cx="3037800" cy="466500"/>
          </a:xfrm>
          <a:prstGeom prst="rect">
            <a:avLst/>
          </a:prstGeom>
          <a:noFill/>
          <a:ln>
            <a:noFill/>
          </a:ln>
        </p:spPr>
        <p:txBody>
          <a:bodyPr spcFirstLastPara="1" wrap="square" lIns="93075" tIns="46550" rIns="93075" bIns="4655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977b8b8ecc_0_28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g977b8b8ecc_0_283:notes"/>
          <p:cNvSpPr txBox="1">
            <a:spLocks noGrp="1"/>
          </p:cNvSpPr>
          <p:nvPr>
            <p:ph type="body" idx="1"/>
          </p:nvPr>
        </p:nvSpPr>
        <p:spPr>
          <a:xfrm>
            <a:off x="701040" y="4473892"/>
            <a:ext cx="5608200" cy="3660300"/>
          </a:xfrm>
          <a:prstGeom prst="rect">
            <a:avLst/>
          </a:prstGeom>
          <a:noFill/>
          <a:ln>
            <a:noFill/>
          </a:ln>
        </p:spPr>
        <p:txBody>
          <a:bodyPr spcFirstLastPara="1" wrap="square" lIns="93075" tIns="46550" rIns="93075" bIns="46550" anchor="t" anchorCtr="0">
            <a:noAutofit/>
          </a:bodyPr>
          <a:lstStyle/>
          <a:p>
            <a:pPr marL="0" lvl="0" indent="0" algn="l" rtl="0">
              <a:spcBef>
                <a:spcPts val="0"/>
              </a:spcBef>
              <a:spcAft>
                <a:spcPts val="0"/>
              </a:spcAft>
              <a:buNone/>
            </a:pPr>
            <a:endParaRPr/>
          </a:p>
        </p:txBody>
      </p:sp>
      <p:sp>
        <p:nvSpPr>
          <p:cNvPr id="679" name="Google Shape;679;g977b8b8ecc_0_283:notes"/>
          <p:cNvSpPr txBox="1">
            <a:spLocks noGrp="1"/>
          </p:cNvSpPr>
          <p:nvPr>
            <p:ph type="sldNum" idx="12"/>
          </p:nvPr>
        </p:nvSpPr>
        <p:spPr>
          <a:xfrm>
            <a:off x="3970938" y="8829967"/>
            <a:ext cx="3037800" cy="466500"/>
          </a:xfrm>
          <a:prstGeom prst="rect">
            <a:avLst/>
          </a:prstGeom>
          <a:noFill/>
          <a:ln>
            <a:noFill/>
          </a:ln>
        </p:spPr>
        <p:txBody>
          <a:bodyPr spcFirstLastPara="1" wrap="square" lIns="93075" tIns="46550" rIns="93075" bIns="4655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977b8b8ecc_0_29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g977b8b8ecc_0_296:notes"/>
          <p:cNvSpPr txBox="1">
            <a:spLocks noGrp="1"/>
          </p:cNvSpPr>
          <p:nvPr>
            <p:ph type="body" idx="1"/>
          </p:nvPr>
        </p:nvSpPr>
        <p:spPr>
          <a:xfrm>
            <a:off x="701040" y="4473892"/>
            <a:ext cx="5608200" cy="3660300"/>
          </a:xfrm>
          <a:prstGeom prst="rect">
            <a:avLst/>
          </a:prstGeom>
          <a:noFill/>
          <a:ln>
            <a:noFill/>
          </a:ln>
        </p:spPr>
        <p:txBody>
          <a:bodyPr spcFirstLastPara="1" wrap="square" lIns="93075" tIns="46550" rIns="93075" bIns="46550" anchor="t" anchorCtr="0">
            <a:noAutofit/>
          </a:bodyPr>
          <a:lstStyle/>
          <a:p>
            <a:pPr marL="0" lvl="0" indent="0" algn="l" rtl="0">
              <a:spcBef>
                <a:spcPts val="0"/>
              </a:spcBef>
              <a:spcAft>
                <a:spcPts val="0"/>
              </a:spcAft>
              <a:buNone/>
            </a:pPr>
            <a:endParaRPr/>
          </a:p>
        </p:txBody>
      </p:sp>
      <p:sp>
        <p:nvSpPr>
          <p:cNvPr id="693" name="Google Shape;693;g977b8b8ecc_0_296:notes"/>
          <p:cNvSpPr txBox="1">
            <a:spLocks noGrp="1"/>
          </p:cNvSpPr>
          <p:nvPr>
            <p:ph type="sldNum" idx="12"/>
          </p:nvPr>
        </p:nvSpPr>
        <p:spPr>
          <a:xfrm>
            <a:off x="3970938" y="8829967"/>
            <a:ext cx="3037800" cy="466500"/>
          </a:xfrm>
          <a:prstGeom prst="rect">
            <a:avLst/>
          </a:prstGeom>
          <a:noFill/>
          <a:ln>
            <a:noFill/>
          </a:ln>
        </p:spPr>
        <p:txBody>
          <a:bodyPr spcFirstLastPara="1" wrap="square" lIns="93075" tIns="46550" rIns="93075" bIns="4655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977b8b8ecc_0_30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977b8b8ecc_0_303:notes"/>
          <p:cNvSpPr txBox="1">
            <a:spLocks noGrp="1"/>
          </p:cNvSpPr>
          <p:nvPr>
            <p:ph type="body" idx="1"/>
          </p:nvPr>
        </p:nvSpPr>
        <p:spPr>
          <a:xfrm>
            <a:off x="701040" y="4473892"/>
            <a:ext cx="5608200" cy="3660300"/>
          </a:xfrm>
          <a:prstGeom prst="rect">
            <a:avLst/>
          </a:prstGeom>
          <a:noFill/>
          <a:ln>
            <a:noFill/>
          </a:ln>
        </p:spPr>
        <p:txBody>
          <a:bodyPr spcFirstLastPara="1" wrap="square" lIns="93075" tIns="46550" rIns="93075" bIns="46550" anchor="t" anchorCtr="0">
            <a:noAutofit/>
          </a:bodyPr>
          <a:lstStyle/>
          <a:p>
            <a:pPr marL="0" lvl="0" indent="0" algn="l" rtl="0">
              <a:spcBef>
                <a:spcPts val="0"/>
              </a:spcBef>
              <a:spcAft>
                <a:spcPts val="0"/>
              </a:spcAft>
              <a:buNone/>
            </a:pPr>
            <a:endParaRPr/>
          </a:p>
        </p:txBody>
      </p:sp>
      <p:sp>
        <p:nvSpPr>
          <p:cNvPr id="701" name="Google Shape;701;g977b8b8ecc_0_303:notes"/>
          <p:cNvSpPr txBox="1">
            <a:spLocks noGrp="1"/>
          </p:cNvSpPr>
          <p:nvPr>
            <p:ph type="sldNum" idx="12"/>
          </p:nvPr>
        </p:nvSpPr>
        <p:spPr>
          <a:xfrm>
            <a:off x="3970938" y="8829967"/>
            <a:ext cx="3037800" cy="466500"/>
          </a:xfrm>
          <a:prstGeom prst="rect">
            <a:avLst/>
          </a:prstGeom>
          <a:noFill/>
          <a:ln>
            <a:noFill/>
          </a:ln>
        </p:spPr>
        <p:txBody>
          <a:bodyPr spcFirstLastPara="1" wrap="square" lIns="93075" tIns="46550" rIns="93075" bIns="4655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977b8b8ecc_0_31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977b8b8ecc_0_311:notes"/>
          <p:cNvSpPr txBox="1">
            <a:spLocks noGrp="1"/>
          </p:cNvSpPr>
          <p:nvPr>
            <p:ph type="body" idx="1"/>
          </p:nvPr>
        </p:nvSpPr>
        <p:spPr>
          <a:xfrm>
            <a:off x="701040" y="4473892"/>
            <a:ext cx="5608200" cy="3660300"/>
          </a:xfrm>
          <a:prstGeom prst="rect">
            <a:avLst/>
          </a:prstGeom>
          <a:noFill/>
          <a:ln>
            <a:noFill/>
          </a:ln>
        </p:spPr>
        <p:txBody>
          <a:bodyPr spcFirstLastPara="1" wrap="square" lIns="93075" tIns="46550" rIns="93075" bIns="46550" anchor="t" anchorCtr="0">
            <a:noAutofit/>
          </a:bodyPr>
          <a:lstStyle/>
          <a:p>
            <a:pPr marL="0" lvl="0" indent="0" algn="l" rtl="0">
              <a:spcBef>
                <a:spcPts val="0"/>
              </a:spcBef>
              <a:spcAft>
                <a:spcPts val="0"/>
              </a:spcAft>
              <a:buNone/>
            </a:pPr>
            <a:endParaRPr/>
          </a:p>
        </p:txBody>
      </p:sp>
      <p:sp>
        <p:nvSpPr>
          <p:cNvPr id="710" name="Google Shape;710;g977b8b8ecc_0_311:notes"/>
          <p:cNvSpPr txBox="1">
            <a:spLocks noGrp="1"/>
          </p:cNvSpPr>
          <p:nvPr>
            <p:ph type="sldNum" idx="12"/>
          </p:nvPr>
        </p:nvSpPr>
        <p:spPr>
          <a:xfrm>
            <a:off x="3970938" y="8829967"/>
            <a:ext cx="3037800" cy="466500"/>
          </a:xfrm>
          <a:prstGeom prst="rect">
            <a:avLst/>
          </a:prstGeom>
          <a:noFill/>
          <a:ln>
            <a:noFill/>
          </a:ln>
        </p:spPr>
        <p:txBody>
          <a:bodyPr spcFirstLastPara="1" wrap="square" lIns="93075" tIns="46550" rIns="93075" bIns="4655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97fd6766f2_0_19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g97fd6766f2_0_194:notes"/>
          <p:cNvSpPr txBox="1">
            <a:spLocks noGrp="1"/>
          </p:cNvSpPr>
          <p:nvPr>
            <p:ph type="body" idx="1"/>
          </p:nvPr>
        </p:nvSpPr>
        <p:spPr>
          <a:xfrm>
            <a:off x="701040" y="4473892"/>
            <a:ext cx="5608200" cy="3660300"/>
          </a:xfrm>
          <a:prstGeom prst="rect">
            <a:avLst/>
          </a:prstGeom>
          <a:noFill/>
          <a:ln>
            <a:noFill/>
          </a:ln>
        </p:spPr>
        <p:txBody>
          <a:bodyPr spcFirstLastPara="1" wrap="square" lIns="93075" tIns="46550" rIns="93075" bIns="46550" anchor="t" anchorCtr="0">
            <a:noAutofit/>
          </a:bodyPr>
          <a:lstStyle/>
          <a:p>
            <a:pPr marL="0" lvl="0" indent="0" algn="l" rtl="0">
              <a:spcBef>
                <a:spcPts val="0"/>
              </a:spcBef>
              <a:spcAft>
                <a:spcPts val="0"/>
              </a:spcAft>
              <a:buNone/>
            </a:pPr>
            <a:endParaRPr/>
          </a:p>
        </p:txBody>
      </p:sp>
      <p:sp>
        <p:nvSpPr>
          <p:cNvPr id="718" name="Google Shape;718;g97fd6766f2_0_194:notes"/>
          <p:cNvSpPr txBox="1">
            <a:spLocks noGrp="1"/>
          </p:cNvSpPr>
          <p:nvPr>
            <p:ph type="sldNum" idx="12"/>
          </p:nvPr>
        </p:nvSpPr>
        <p:spPr>
          <a:xfrm>
            <a:off x="3970938" y="8829967"/>
            <a:ext cx="3037800" cy="466500"/>
          </a:xfrm>
          <a:prstGeom prst="rect">
            <a:avLst/>
          </a:prstGeom>
          <a:noFill/>
          <a:ln>
            <a:noFill/>
          </a:ln>
        </p:spPr>
        <p:txBody>
          <a:bodyPr spcFirstLastPara="1" wrap="square" lIns="93075" tIns="46550" rIns="93075" bIns="46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28:notes"/>
          <p:cNvSpPr>
            <a:spLocks noGrp="1" noRot="1" noChangeAspect="1"/>
          </p:cNvSpPr>
          <p:nvPr>
            <p:ph type="sldImg" idx="2"/>
          </p:nvPr>
        </p:nvSpPr>
        <p:spPr>
          <a:xfrm>
            <a:off x="1692275" y="1323975"/>
            <a:ext cx="4767263" cy="3575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28: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726" name="Google Shape;726;p28:notes"/>
          <p:cNvSpPr txBox="1">
            <a:spLocks noGrp="1"/>
          </p:cNvSpPr>
          <p:nvPr>
            <p:ph type="sldNum" idx="12"/>
          </p:nvPr>
        </p:nvSpPr>
        <p:spPr>
          <a:xfrm>
            <a:off x="3970938" y="8829967"/>
            <a:ext cx="3037800" cy="466200"/>
          </a:xfrm>
          <a:prstGeom prst="rect">
            <a:avLst/>
          </a:prstGeom>
          <a:noFill/>
          <a:ln>
            <a:noFill/>
          </a:ln>
        </p:spPr>
        <p:txBody>
          <a:bodyPr spcFirstLastPara="1" wrap="square" lIns="98625" tIns="49300" rIns="98625" bIns="493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47</a:t>
            </a:fld>
            <a:endParaRPr>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2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33" name="Google Shape;733;p2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40" name="Google Shape;740;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4: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40" name="Google Shape;340;p4: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47" name="Google Shape;747;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54" name="Google Shape;754;p3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3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61" name="Google Shape;761;p3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3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71" name="Google Shape;771;p3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78" name="Google Shape;778;p3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3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85" name="Google Shape;785;p3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977b8b8ecc_0_477: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53" name="Google Shape;353;g977b8b8ecc_0_47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4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17" name="Google Shape;817;p4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4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24" name="Google Shape;824;p4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4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30" name="Google Shape;830;p4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4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37" name="Google Shape;837;p4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4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44" name="Google Shape;844;p4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4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51" name="Google Shape;851;p4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4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58" name="Google Shape;858;p4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4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65" name="Google Shape;865;p4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4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73" name="Google Shape;873;p4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5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5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00" name="Google Shape;900;p5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977b8b8ecc_0_49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977b8b8ecc_0_497: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4" name="Google Shape;364;g977b8b8ecc_0_497: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5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5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09" name="Google Shape;909;p5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5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16" name="Google Shape;916;p5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5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23" name="Google Shape;923;p5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5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31" name="Google Shape;931;p5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5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p5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40" name="Google Shape;940;p5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78" name="Google Shape;378;p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977b8b8ecc_0_50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977b8b8ecc_0_506: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0" name="Google Shape;390;g977b8b8ecc_0_506: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pic>
        <p:nvPicPr>
          <p:cNvPr id="15" name="Google Shape;15;p2"/>
          <p:cNvPicPr preferRelativeResize="0"/>
          <p:nvPr/>
        </p:nvPicPr>
        <p:blipFill rotWithShape="1">
          <a:blip r:embed="rId2">
            <a:alphaModFix/>
          </a:blip>
          <a:srcRect l="2174" t="4196" r="1393" b="4195"/>
          <a:stretch/>
        </p:blipFill>
        <p:spPr>
          <a:xfrm>
            <a:off x="0" y="0"/>
            <a:ext cx="9144000" cy="6858000"/>
          </a:xfrm>
          <a:prstGeom prst="rect">
            <a:avLst/>
          </a:prstGeom>
          <a:noFill/>
          <a:ln>
            <a:noFill/>
          </a:ln>
        </p:spPr>
      </p:pic>
      <p:pic>
        <p:nvPicPr>
          <p:cNvPr id="16" name="Google Shape;16;p2"/>
          <p:cNvPicPr preferRelativeResize="0"/>
          <p:nvPr/>
        </p:nvPicPr>
        <p:blipFill rotWithShape="1">
          <a:blip r:embed="rId3">
            <a:alphaModFix/>
          </a:blip>
          <a:srcRect t="95496"/>
          <a:stretch/>
        </p:blipFill>
        <p:spPr>
          <a:xfrm>
            <a:off x="-612" y="1804519"/>
            <a:ext cx="9144611" cy="84183"/>
          </a:xfrm>
          <a:prstGeom prst="rect">
            <a:avLst/>
          </a:prstGeom>
          <a:noFill/>
          <a:ln>
            <a:noFill/>
          </a:ln>
        </p:spPr>
      </p:pic>
      <p:pic>
        <p:nvPicPr>
          <p:cNvPr id="17" name="Google Shape;17;p2"/>
          <p:cNvPicPr preferRelativeResize="0"/>
          <p:nvPr/>
        </p:nvPicPr>
        <p:blipFill rotWithShape="1">
          <a:blip r:embed="rId4">
            <a:alphaModFix/>
          </a:blip>
          <a:srcRect b="96281"/>
          <a:stretch/>
        </p:blipFill>
        <p:spPr>
          <a:xfrm>
            <a:off x="-1224" y="5949267"/>
            <a:ext cx="9144000" cy="45719"/>
          </a:xfrm>
          <a:prstGeom prst="rect">
            <a:avLst/>
          </a:prstGeom>
          <a:noFill/>
          <a:ln>
            <a:noFill/>
          </a:ln>
        </p:spPr>
      </p:pic>
      <p:sp>
        <p:nvSpPr>
          <p:cNvPr id="18" name="Google Shape;18;p2"/>
          <p:cNvSpPr/>
          <p:nvPr/>
        </p:nvSpPr>
        <p:spPr>
          <a:xfrm>
            <a:off x="-612" y="1888701"/>
            <a:ext cx="9143388" cy="406056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2"/>
          <p:cNvSpPr txBox="1">
            <a:spLocks noGrp="1"/>
          </p:cNvSpPr>
          <p:nvPr>
            <p:ph type="ctrTitle"/>
          </p:nvPr>
        </p:nvSpPr>
        <p:spPr>
          <a:xfrm>
            <a:off x="685800" y="2397457"/>
            <a:ext cx="7772400" cy="152661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3600"/>
              <a:buFont typeface="Calibri"/>
              <a:buNone/>
              <a:defRPr sz="36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685800" y="4290413"/>
            <a:ext cx="7772400" cy="43732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C40E3E"/>
              </a:buClr>
              <a:buSzPts val="2000"/>
              <a:buNone/>
              <a:defRPr sz="2000" b="1">
                <a:solidFill>
                  <a:srgbClr val="C40E3E"/>
                </a:solidFill>
                <a:latin typeface="Calibri"/>
                <a:ea typeface="Calibri"/>
                <a:cs typeface="Calibri"/>
                <a:sym typeface="Calibri"/>
              </a:defRPr>
            </a:lvl1pPr>
            <a:lvl2pPr lvl="1" algn="ctr">
              <a:lnSpc>
                <a:spcPct val="90000"/>
              </a:lnSpc>
              <a:spcBef>
                <a:spcPts val="500"/>
              </a:spcBef>
              <a:spcAft>
                <a:spcPts val="0"/>
              </a:spcAft>
              <a:buClr>
                <a:srgbClr val="262626"/>
              </a:buClr>
              <a:buSzPts val="2000"/>
              <a:buNone/>
              <a:defRPr sz="2000"/>
            </a:lvl2pPr>
            <a:lvl3pPr lvl="2" algn="ctr">
              <a:lnSpc>
                <a:spcPct val="90000"/>
              </a:lnSpc>
              <a:spcBef>
                <a:spcPts val="500"/>
              </a:spcBef>
              <a:spcAft>
                <a:spcPts val="0"/>
              </a:spcAft>
              <a:buClr>
                <a:srgbClr val="262626"/>
              </a:buClr>
              <a:buSzPts val="1800"/>
              <a:buNone/>
              <a:defRPr sz="1800"/>
            </a:lvl3pPr>
            <a:lvl4pPr lvl="3" algn="ctr">
              <a:lnSpc>
                <a:spcPct val="90000"/>
              </a:lnSpc>
              <a:spcBef>
                <a:spcPts val="500"/>
              </a:spcBef>
              <a:spcAft>
                <a:spcPts val="0"/>
              </a:spcAft>
              <a:buClr>
                <a:srgbClr val="262626"/>
              </a:buClr>
              <a:buSzPts val="1600"/>
              <a:buNone/>
              <a:defRPr sz="1600"/>
            </a:lvl4pPr>
            <a:lvl5pPr lvl="4" algn="ctr">
              <a:lnSpc>
                <a:spcPct val="90000"/>
              </a:lnSpc>
              <a:spcBef>
                <a:spcPts val="500"/>
              </a:spcBef>
              <a:spcAft>
                <a:spcPts val="0"/>
              </a:spcAft>
              <a:buClr>
                <a:srgbClr val="26262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2"/>
          <p:cNvSpPr txBox="1">
            <a:spLocks noGrp="1"/>
          </p:cNvSpPr>
          <p:nvPr>
            <p:ph type="body" idx="2"/>
          </p:nvPr>
        </p:nvSpPr>
        <p:spPr>
          <a:xfrm>
            <a:off x="685801" y="4894141"/>
            <a:ext cx="7772399" cy="40009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40E3E"/>
              </a:buClr>
              <a:buSzPts val="1800"/>
              <a:buNone/>
              <a:defRPr sz="1800">
                <a:solidFill>
                  <a:srgbClr val="C40E3E"/>
                </a:solidFill>
                <a:latin typeface="Calibri"/>
                <a:ea typeface="Calibri"/>
                <a:cs typeface="Calibri"/>
                <a:sym typeface="Calibri"/>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 name="Google Shape;22;p2"/>
          <p:cNvPicPr preferRelativeResize="0"/>
          <p:nvPr/>
        </p:nvPicPr>
        <p:blipFill rotWithShape="1">
          <a:blip r:embed="rId5">
            <a:alphaModFix/>
          </a:blip>
          <a:srcRect/>
          <a:stretch/>
        </p:blipFill>
        <p:spPr>
          <a:xfrm>
            <a:off x="3827469" y="494036"/>
            <a:ext cx="1487840" cy="12015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0" name="Google Shape;70;p11"/>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71" name="Google Shape;71;p11"/>
          <p:cNvCxnSpPr/>
          <p:nvPr/>
        </p:nvCxnSpPr>
        <p:spPr>
          <a:xfrm>
            <a:off x="623888" y="4593256"/>
            <a:ext cx="7886700"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2"/>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77" name="Google Shape;77;p12"/>
          <p:cNvCxnSpPr/>
          <p:nvPr/>
        </p:nvCxnSpPr>
        <p:spPr>
          <a:xfrm>
            <a:off x="739036" y="1394181"/>
            <a:ext cx="8404964"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262626"/>
              </a:buClr>
              <a:buSzPts val="2400"/>
              <a:buNone/>
              <a:defRPr sz="2400" b="1"/>
            </a:lvl1pPr>
            <a:lvl2pPr marL="914400" lvl="1" indent="-228600" algn="l">
              <a:lnSpc>
                <a:spcPct val="90000"/>
              </a:lnSpc>
              <a:spcBef>
                <a:spcPts val="500"/>
              </a:spcBef>
              <a:spcAft>
                <a:spcPts val="0"/>
              </a:spcAft>
              <a:buClr>
                <a:srgbClr val="262626"/>
              </a:buClr>
              <a:buSzPts val="2000"/>
              <a:buNone/>
              <a:defRPr sz="2000" b="1"/>
            </a:lvl2pPr>
            <a:lvl3pPr marL="1371600" lvl="2" indent="-228600" algn="l">
              <a:lnSpc>
                <a:spcPct val="90000"/>
              </a:lnSpc>
              <a:spcBef>
                <a:spcPts val="500"/>
              </a:spcBef>
              <a:spcAft>
                <a:spcPts val="0"/>
              </a:spcAft>
              <a:buClr>
                <a:srgbClr val="262626"/>
              </a:buClr>
              <a:buSzPts val="1800"/>
              <a:buNone/>
              <a:defRPr sz="1800" b="1"/>
            </a:lvl3pPr>
            <a:lvl4pPr marL="1828800" lvl="3" indent="-228600" algn="l">
              <a:lnSpc>
                <a:spcPct val="90000"/>
              </a:lnSpc>
              <a:spcBef>
                <a:spcPts val="500"/>
              </a:spcBef>
              <a:spcAft>
                <a:spcPts val="0"/>
              </a:spcAft>
              <a:buClr>
                <a:srgbClr val="262626"/>
              </a:buClr>
              <a:buSzPts val="1600"/>
              <a:buNone/>
              <a:defRPr sz="1600" b="1"/>
            </a:lvl4pPr>
            <a:lvl5pPr marL="2286000" lvl="4" indent="-228600" algn="l">
              <a:lnSpc>
                <a:spcPct val="90000"/>
              </a:lnSpc>
              <a:spcBef>
                <a:spcPts val="500"/>
              </a:spcBef>
              <a:spcAft>
                <a:spcPts val="0"/>
              </a:spcAft>
              <a:buClr>
                <a:srgbClr val="26262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1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262626"/>
              </a:buClr>
              <a:buSzPts val="2400"/>
              <a:buNone/>
              <a:defRPr sz="2400" b="1"/>
            </a:lvl1pPr>
            <a:lvl2pPr marL="914400" lvl="1" indent="-228600" algn="l">
              <a:lnSpc>
                <a:spcPct val="90000"/>
              </a:lnSpc>
              <a:spcBef>
                <a:spcPts val="500"/>
              </a:spcBef>
              <a:spcAft>
                <a:spcPts val="0"/>
              </a:spcAft>
              <a:buClr>
                <a:srgbClr val="262626"/>
              </a:buClr>
              <a:buSzPts val="2000"/>
              <a:buNone/>
              <a:defRPr sz="2000" b="1"/>
            </a:lvl2pPr>
            <a:lvl3pPr marL="1371600" lvl="2" indent="-228600" algn="l">
              <a:lnSpc>
                <a:spcPct val="90000"/>
              </a:lnSpc>
              <a:spcBef>
                <a:spcPts val="500"/>
              </a:spcBef>
              <a:spcAft>
                <a:spcPts val="0"/>
              </a:spcAft>
              <a:buClr>
                <a:srgbClr val="262626"/>
              </a:buClr>
              <a:buSzPts val="1800"/>
              <a:buNone/>
              <a:defRPr sz="1800" b="1"/>
            </a:lvl3pPr>
            <a:lvl4pPr marL="1828800" lvl="3" indent="-228600" algn="l">
              <a:lnSpc>
                <a:spcPct val="90000"/>
              </a:lnSpc>
              <a:spcBef>
                <a:spcPts val="500"/>
              </a:spcBef>
              <a:spcAft>
                <a:spcPts val="0"/>
              </a:spcAft>
              <a:buClr>
                <a:srgbClr val="262626"/>
              </a:buClr>
              <a:buSzPts val="1600"/>
              <a:buNone/>
              <a:defRPr sz="1600" b="1"/>
            </a:lvl4pPr>
            <a:lvl5pPr marL="2286000" lvl="4" indent="-228600" algn="l">
              <a:lnSpc>
                <a:spcPct val="90000"/>
              </a:lnSpc>
              <a:spcBef>
                <a:spcPts val="500"/>
              </a:spcBef>
              <a:spcAft>
                <a:spcPts val="0"/>
              </a:spcAft>
              <a:buClr>
                <a:srgbClr val="26262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3"/>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85" name="Google Shape;85;p13"/>
          <p:cNvCxnSpPr/>
          <p:nvPr/>
        </p:nvCxnSpPr>
        <p:spPr>
          <a:xfrm>
            <a:off x="739036" y="1394181"/>
            <a:ext cx="8404964"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4"/>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89" name="Google Shape;89;p14"/>
          <p:cNvCxnSpPr/>
          <p:nvPr/>
        </p:nvCxnSpPr>
        <p:spPr>
          <a:xfrm>
            <a:off x="739036" y="1394181"/>
            <a:ext cx="8404964"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1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262626"/>
              </a:buClr>
              <a:buSzPts val="3200"/>
              <a:buChar char="•"/>
              <a:defRPr sz="3200"/>
            </a:lvl1pPr>
            <a:lvl2pPr marL="914400" lvl="1" indent="-406400" algn="l">
              <a:lnSpc>
                <a:spcPct val="90000"/>
              </a:lnSpc>
              <a:spcBef>
                <a:spcPts val="500"/>
              </a:spcBef>
              <a:spcAft>
                <a:spcPts val="0"/>
              </a:spcAft>
              <a:buClr>
                <a:srgbClr val="262626"/>
              </a:buClr>
              <a:buSzPts val="2800"/>
              <a:buChar char="•"/>
              <a:defRPr sz="2800"/>
            </a:lvl2pPr>
            <a:lvl3pPr marL="1371600" lvl="2" indent="-381000" algn="l">
              <a:lnSpc>
                <a:spcPct val="90000"/>
              </a:lnSpc>
              <a:spcBef>
                <a:spcPts val="500"/>
              </a:spcBef>
              <a:spcAft>
                <a:spcPts val="0"/>
              </a:spcAft>
              <a:buClr>
                <a:srgbClr val="262626"/>
              </a:buClr>
              <a:buSzPts val="2400"/>
              <a:buChar char="•"/>
              <a:defRPr sz="2400"/>
            </a:lvl3pPr>
            <a:lvl4pPr marL="1828800" lvl="3" indent="-355600" algn="l">
              <a:lnSpc>
                <a:spcPct val="90000"/>
              </a:lnSpc>
              <a:spcBef>
                <a:spcPts val="500"/>
              </a:spcBef>
              <a:spcAft>
                <a:spcPts val="0"/>
              </a:spcAft>
              <a:buClr>
                <a:srgbClr val="262626"/>
              </a:buClr>
              <a:buSzPts val="2000"/>
              <a:buChar char="•"/>
              <a:defRPr sz="2000"/>
            </a:lvl4pPr>
            <a:lvl5pPr marL="2286000" lvl="4" indent="-355600" algn="l">
              <a:lnSpc>
                <a:spcPct val="90000"/>
              </a:lnSpc>
              <a:spcBef>
                <a:spcPts val="500"/>
              </a:spcBef>
              <a:spcAft>
                <a:spcPts val="0"/>
              </a:spcAft>
              <a:buClr>
                <a:srgbClr val="262626"/>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3" name="Google Shape;93;p1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262626"/>
              </a:buClr>
              <a:buSzPts val="1600"/>
              <a:buNone/>
              <a:defRPr sz="1600"/>
            </a:lvl1pPr>
            <a:lvl2pPr marL="914400" lvl="1" indent="-228600" algn="l">
              <a:lnSpc>
                <a:spcPct val="90000"/>
              </a:lnSpc>
              <a:spcBef>
                <a:spcPts val="500"/>
              </a:spcBef>
              <a:spcAft>
                <a:spcPts val="0"/>
              </a:spcAft>
              <a:buClr>
                <a:srgbClr val="262626"/>
              </a:buClr>
              <a:buSzPts val="1400"/>
              <a:buNone/>
              <a:defRPr sz="1400"/>
            </a:lvl2pPr>
            <a:lvl3pPr marL="1371600" lvl="2" indent="-228600" algn="l">
              <a:lnSpc>
                <a:spcPct val="90000"/>
              </a:lnSpc>
              <a:spcBef>
                <a:spcPts val="500"/>
              </a:spcBef>
              <a:spcAft>
                <a:spcPts val="0"/>
              </a:spcAft>
              <a:buClr>
                <a:srgbClr val="262626"/>
              </a:buClr>
              <a:buSzPts val="1200"/>
              <a:buNone/>
              <a:defRPr sz="1200"/>
            </a:lvl3pPr>
            <a:lvl4pPr marL="1828800" lvl="3" indent="-228600" algn="l">
              <a:lnSpc>
                <a:spcPct val="90000"/>
              </a:lnSpc>
              <a:spcBef>
                <a:spcPts val="500"/>
              </a:spcBef>
              <a:spcAft>
                <a:spcPts val="0"/>
              </a:spcAft>
              <a:buClr>
                <a:srgbClr val="262626"/>
              </a:buClr>
              <a:buSzPts val="1000"/>
              <a:buNone/>
              <a:defRPr sz="1000"/>
            </a:lvl4pPr>
            <a:lvl5pPr marL="2286000" lvl="4" indent="-228600" algn="l">
              <a:lnSpc>
                <a:spcPct val="90000"/>
              </a:lnSpc>
              <a:spcBef>
                <a:spcPts val="500"/>
              </a:spcBef>
              <a:spcAft>
                <a:spcPts val="0"/>
              </a:spcAft>
              <a:buClr>
                <a:srgbClr val="26262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4" name="Google Shape;94;p15"/>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95" name="Google Shape;95;p15"/>
          <p:cNvCxnSpPr/>
          <p:nvPr/>
        </p:nvCxnSpPr>
        <p:spPr>
          <a:xfrm>
            <a:off x="641176" y="2069926"/>
            <a:ext cx="2937843"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6"/>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6"/>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100" name="Google Shape;100;p16"/>
          <p:cNvCxnSpPr/>
          <p:nvPr/>
        </p:nvCxnSpPr>
        <p:spPr>
          <a:xfrm>
            <a:off x="628650" y="1431759"/>
            <a:ext cx="8515350"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7"/>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7"/>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105" name="Google Shape;105;p17"/>
          <p:cNvCxnSpPr/>
          <p:nvPr/>
        </p:nvCxnSpPr>
        <p:spPr>
          <a:xfrm>
            <a:off x="6851737" y="365125"/>
            <a:ext cx="0" cy="5284113"/>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tandard">
  <p:cSld name="Standard">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61950" algn="l">
              <a:lnSpc>
                <a:spcPct val="90000"/>
              </a:lnSpc>
              <a:spcBef>
                <a:spcPts val="750"/>
              </a:spcBef>
              <a:spcAft>
                <a:spcPts val="0"/>
              </a:spcAft>
              <a:buClr>
                <a:srgbClr val="262626"/>
              </a:buClr>
              <a:buSzPts val="2100"/>
              <a:buFont typeface="Noto Sans Symbols"/>
              <a:buChar char="❖"/>
              <a:defRPr>
                <a:solidFill>
                  <a:srgbClr val="262626"/>
                </a:solidFill>
              </a:defRPr>
            </a:lvl1pPr>
            <a:lvl2pPr marL="914400" lvl="1" indent="-342900" algn="l">
              <a:lnSpc>
                <a:spcPct val="90000"/>
              </a:lnSpc>
              <a:spcBef>
                <a:spcPts val="375"/>
              </a:spcBef>
              <a:spcAft>
                <a:spcPts val="0"/>
              </a:spcAft>
              <a:buClr>
                <a:srgbClr val="262626"/>
              </a:buClr>
              <a:buSzPts val="1800"/>
              <a:buFont typeface="Noto Sans Symbols"/>
              <a:buChar char="⮚"/>
              <a:defRPr>
                <a:solidFill>
                  <a:srgbClr val="262626"/>
                </a:solidFill>
              </a:defRPr>
            </a:lvl2pPr>
            <a:lvl3pPr marL="1371600" lvl="2" indent="-342900" algn="l">
              <a:lnSpc>
                <a:spcPct val="90000"/>
              </a:lnSpc>
              <a:spcBef>
                <a:spcPts val="375"/>
              </a:spcBef>
              <a:spcAft>
                <a:spcPts val="0"/>
              </a:spcAft>
              <a:buClr>
                <a:srgbClr val="262626"/>
              </a:buClr>
              <a:buSzPts val="1800"/>
              <a:buFont typeface="Noto Sans Symbols"/>
              <a:buChar char="✔"/>
              <a:defRPr>
                <a:solidFill>
                  <a:srgbClr val="262626"/>
                </a:solidFill>
              </a:defRPr>
            </a:lvl3pPr>
            <a:lvl4pPr marL="1828800" lvl="3" indent="-342900" algn="l">
              <a:lnSpc>
                <a:spcPct val="90000"/>
              </a:lnSpc>
              <a:spcBef>
                <a:spcPts val="375"/>
              </a:spcBef>
              <a:spcAft>
                <a:spcPts val="0"/>
              </a:spcAft>
              <a:buClr>
                <a:srgbClr val="262626"/>
              </a:buClr>
              <a:buSzPts val="1800"/>
              <a:buFont typeface="Courier New"/>
              <a:buChar char="o"/>
              <a:defRPr>
                <a:solidFill>
                  <a:srgbClr val="262626"/>
                </a:solidFill>
              </a:defRPr>
            </a:lvl4pPr>
            <a:lvl5pPr marL="2286000" lvl="4" indent="-342900" algn="l">
              <a:lnSpc>
                <a:spcPct val="90000"/>
              </a:lnSpc>
              <a:spcBef>
                <a:spcPts val="375"/>
              </a:spcBef>
              <a:spcAft>
                <a:spcPts val="0"/>
              </a:spcAft>
              <a:buClr>
                <a:srgbClr val="262626"/>
              </a:buClr>
              <a:buSzPts val="1800"/>
              <a:buFont typeface="Arial"/>
              <a:buChar char="•"/>
              <a:defRPr>
                <a:solidFill>
                  <a:srgbClr val="262626"/>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4" name="Google Shape;114;p19"/>
          <p:cNvSpPr txBox="1">
            <a:spLocks noGrp="1"/>
          </p:cNvSpPr>
          <p:nvPr>
            <p:ph type="sldNum" idx="12"/>
          </p:nvPr>
        </p:nvSpPr>
        <p:spPr>
          <a:xfrm>
            <a:off x="577712" y="6152497"/>
            <a:ext cx="499248"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5" name="Google Shape;115;p19"/>
          <p:cNvSpPr txBox="1">
            <a:spLocks noGrp="1"/>
          </p:cNvSpPr>
          <p:nvPr>
            <p:ph type="body" idx="2"/>
          </p:nvPr>
        </p:nvSpPr>
        <p:spPr>
          <a:xfrm>
            <a:off x="628650" y="365128"/>
            <a:ext cx="7886700" cy="4476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7F7F7F"/>
              </a:buClr>
              <a:buSzPts val="1500"/>
              <a:buNone/>
              <a:defRPr sz="1500" i="1">
                <a:solidFill>
                  <a:srgbClr val="7F7F7F"/>
                </a:solidFill>
                <a:latin typeface="Calibri"/>
                <a:ea typeface="Calibri"/>
                <a:cs typeface="Calibri"/>
                <a:sym typeface="Calibri"/>
              </a:defRPr>
            </a:lvl1pPr>
            <a:lvl2pPr marL="914400" lvl="1" indent="-342900" algn="l">
              <a:lnSpc>
                <a:spcPct val="90000"/>
              </a:lnSpc>
              <a:spcBef>
                <a:spcPts val="375"/>
              </a:spcBef>
              <a:spcAft>
                <a:spcPts val="0"/>
              </a:spcAft>
              <a:buClr>
                <a:srgbClr val="262626"/>
              </a:buClr>
              <a:buSzPts val="1800"/>
              <a:buChar char="•"/>
              <a:defRPr/>
            </a:lvl2pPr>
            <a:lvl3pPr marL="1371600" lvl="2" indent="-342900" algn="l">
              <a:lnSpc>
                <a:spcPct val="90000"/>
              </a:lnSpc>
              <a:spcBef>
                <a:spcPts val="375"/>
              </a:spcBef>
              <a:spcAft>
                <a:spcPts val="0"/>
              </a:spcAft>
              <a:buClr>
                <a:srgbClr val="262626"/>
              </a:buClr>
              <a:buSzPts val="1800"/>
              <a:buChar char="•"/>
              <a:defRPr/>
            </a:lvl3pPr>
            <a:lvl4pPr marL="1828800" lvl="3" indent="-342900" algn="l">
              <a:lnSpc>
                <a:spcPct val="90000"/>
              </a:lnSpc>
              <a:spcBef>
                <a:spcPts val="375"/>
              </a:spcBef>
              <a:spcAft>
                <a:spcPts val="0"/>
              </a:spcAft>
              <a:buClr>
                <a:srgbClr val="262626"/>
              </a:buClr>
              <a:buSzPts val="1800"/>
              <a:buChar char="•"/>
              <a:defRPr/>
            </a:lvl4pPr>
            <a:lvl5pPr marL="2286000" lvl="4" indent="-342900" algn="l">
              <a:lnSpc>
                <a:spcPct val="90000"/>
              </a:lnSpc>
              <a:spcBef>
                <a:spcPts val="375"/>
              </a:spcBef>
              <a:spcAft>
                <a:spcPts val="0"/>
              </a:spcAft>
              <a:buClr>
                <a:srgbClr val="262626"/>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116" name="Google Shape;116;p19"/>
          <p:cNvCxnSpPr/>
          <p:nvPr/>
        </p:nvCxnSpPr>
        <p:spPr>
          <a:xfrm>
            <a:off x="739036" y="1394181"/>
            <a:ext cx="8404964"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p2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9" name="Google Shape;119;p2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0" name="Google Shape;120;p20"/>
          <p:cNvSpPr txBox="1">
            <a:spLocks noGrp="1"/>
          </p:cNvSpPr>
          <p:nvPr>
            <p:ph type="sldNum" idx="12"/>
          </p:nvPr>
        </p:nvSpPr>
        <p:spPr>
          <a:xfrm>
            <a:off x="516752" y="6152497"/>
            <a:ext cx="499248"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Standard">
  <p:cSld name="3_Standar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61950" algn="l">
              <a:lnSpc>
                <a:spcPct val="90000"/>
              </a:lnSpc>
              <a:spcBef>
                <a:spcPts val="750"/>
              </a:spcBef>
              <a:spcAft>
                <a:spcPts val="0"/>
              </a:spcAft>
              <a:buClr>
                <a:srgbClr val="262626"/>
              </a:buClr>
              <a:buSzPts val="2100"/>
              <a:buFont typeface="Noto Sans Symbols"/>
              <a:buChar char="❖"/>
              <a:defRPr>
                <a:solidFill>
                  <a:srgbClr val="262626"/>
                </a:solidFill>
              </a:defRPr>
            </a:lvl1pPr>
            <a:lvl2pPr marL="914400" lvl="1" indent="-342900" algn="l">
              <a:lnSpc>
                <a:spcPct val="90000"/>
              </a:lnSpc>
              <a:spcBef>
                <a:spcPts val="375"/>
              </a:spcBef>
              <a:spcAft>
                <a:spcPts val="0"/>
              </a:spcAft>
              <a:buClr>
                <a:srgbClr val="262626"/>
              </a:buClr>
              <a:buSzPts val="1800"/>
              <a:buFont typeface="Noto Sans Symbols"/>
              <a:buChar char="⮚"/>
              <a:defRPr>
                <a:solidFill>
                  <a:srgbClr val="262626"/>
                </a:solidFill>
              </a:defRPr>
            </a:lvl2pPr>
            <a:lvl3pPr marL="1371600" lvl="2" indent="-323850" algn="l">
              <a:lnSpc>
                <a:spcPct val="90000"/>
              </a:lnSpc>
              <a:spcBef>
                <a:spcPts val="375"/>
              </a:spcBef>
              <a:spcAft>
                <a:spcPts val="0"/>
              </a:spcAft>
              <a:buClr>
                <a:srgbClr val="262626"/>
              </a:buClr>
              <a:buSzPts val="1500"/>
              <a:buFont typeface="Noto Sans Symbols"/>
              <a:buChar char="✔"/>
              <a:defRPr>
                <a:solidFill>
                  <a:srgbClr val="262626"/>
                </a:solidFill>
              </a:defRPr>
            </a:lvl3pPr>
            <a:lvl4pPr marL="1828800" lvl="3" indent="-314325" algn="l">
              <a:lnSpc>
                <a:spcPct val="90000"/>
              </a:lnSpc>
              <a:spcBef>
                <a:spcPts val="375"/>
              </a:spcBef>
              <a:spcAft>
                <a:spcPts val="0"/>
              </a:spcAft>
              <a:buClr>
                <a:srgbClr val="262626"/>
              </a:buClr>
              <a:buSzPts val="1350"/>
              <a:buFont typeface="Courier New"/>
              <a:buChar char="o"/>
              <a:defRPr>
                <a:solidFill>
                  <a:srgbClr val="262626"/>
                </a:solidFill>
              </a:defRPr>
            </a:lvl4pPr>
            <a:lvl5pPr marL="2286000" lvl="4" indent="-314325" algn="l">
              <a:lnSpc>
                <a:spcPct val="90000"/>
              </a:lnSpc>
              <a:spcBef>
                <a:spcPts val="375"/>
              </a:spcBef>
              <a:spcAft>
                <a:spcPts val="0"/>
              </a:spcAft>
              <a:buClr>
                <a:srgbClr val="262626"/>
              </a:buClr>
              <a:buSzPts val="1350"/>
              <a:buFont typeface="Arial"/>
              <a:buChar char="•"/>
              <a:defRPr>
                <a:solidFill>
                  <a:srgbClr val="262626"/>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0" name="Google Shape;130;p22"/>
          <p:cNvSpPr txBox="1">
            <a:spLocks noGrp="1"/>
          </p:cNvSpPr>
          <p:nvPr>
            <p:ph type="sldNum" idx="12"/>
          </p:nvPr>
        </p:nvSpPr>
        <p:spPr>
          <a:xfrm>
            <a:off x="577712" y="6152497"/>
            <a:ext cx="49924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1" name="Google Shape;131;p22"/>
          <p:cNvSpPr txBox="1">
            <a:spLocks noGrp="1"/>
          </p:cNvSpPr>
          <p:nvPr>
            <p:ph type="body" idx="2"/>
          </p:nvPr>
        </p:nvSpPr>
        <p:spPr>
          <a:xfrm>
            <a:off x="628650" y="365128"/>
            <a:ext cx="7886700" cy="4476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7F7F7F"/>
              </a:buClr>
              <a:buSzPts val="1500"/>
              <a:buNone/>
              <a:defRPr sz="1500" i="1">
                <a:solidFill>
                  <a:srgbClr val="7F7F7F"/>
                </a:solidFill>
                <a:latin typeface="Calibri"/>
                <a:ea typeface="Calibri"/>
                <a:cs typeface="Calibri"/>
                <a:sym typeface="Calibri"/>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132" name="Google Shape;132;p22"/>
          <p:cNvCxnSpPr/>
          <p:nvPr/>
        </p:nvCxnSpPr>
        <p:spPr>
          <a:xfrm>
            <a:off x="739036" y="1394181"/>
            <a:ext cx="8404964"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262626"/>
              </a:buClr>
              <a:buSzPts val="3200"/>
              <a:buFont typeface="Arial"/>
              <a:buNone/>
              <a:defRPr sz="3200" b="0" i="0" u="none" strike="noStrike" cap="none">
                <a:solidFill>
                  <a:srgbClr val="262626"/>
                </a:solidFill>
                <a:latin typeface="Calibri"/>
                <a:ea typeface="Calibri"/>
                <a:cs typeface="Calibri"/>
                <a:sym typeface="Calibri"/>
              </a:defRPr>
            </a:lvl1pPr>
            <a:lvl2pPr marR="0" lvl="1" algn="l" rtl="0">
              <a:lnSpc>
                <a:spcPct val="90000"/>
              </a:lnSpc>
              <a:spcBef>
                <a:spcPts val="500"/>
              </a:spcBef>
              <a:spcAft>
                <a:spcPts val="0"/>
              </a:spcAft>
              <a:buClr>
                <a:srgbClr val="262626"/>
              </a:buClr>
              <a:buSzPts val="2800"/>
              <a:buFont typeface="Arial"/>
              <a:buNone/>
              <a:defRPr sz="2800" b="0" i="0" u="none" strike="noStrike" cap="none">
                <a:solidFill>
                  <a:srgbClr val="262626"/>
                </a:solidFill>
                <a:latin typeface="Calibri"/>
                <a:ea typeface="Calibri"/>
                <a:cs typeface="Calibri"/>
                <a:sym typeface="Calibri"/>
              </a:defRPr>
            </a:lvl2pPr>
            <a:lvl3pPr marR="0" lvl="2" algn="l" rtl="0">
              <a:lnSpc>
                <a:spcPct val="90000"/>
              </a:lnSpc>
              <a:spcBef>
                <a:spcPts val="500"/>
              </a:spcBef>
              <a:spcAft>
                <a:spcPts val="0"/>
              </a:spcAft>
              <a:buClr>
                <a:srgbClr val="262626"/>
              </a:buClr>
              <a:buSzPts val="2400"/>
              <a:buFont typeface="Arial"/>
              <a:buNone/>
              <a:defRPr sz="2400" b="0" i="0" u="none" strike="noStrike" cap="none">
                <a:solidFill>
                  <a:srgbClr val="262626"/>
                </a:solidFill>
                <a:latin typeface="Calibri"/>
                <a:ea typeface="Calibri"/>
                <a:cs typeface="Calibri"/>
                <a:sym typeface="Calibri"/>
              </a:defRPr>
            </a:lvl3pPr>
            <a:lvl4pPr marR="0" lvl="3" algn="l" rtl="0">
              <a:lnSpc>
                <a:spcPct val="90000"/>
              </a:lnSpc>
              <a:spcBef>
                <a:spcPts val="500"/>
              </a:spcBef>
              <a:spcAft>
                <a:spcPts val="0"/>
              </a:spcAft>
              <a:buClr>
                <a:srgbClr val="262626"/>
              </a:buClr>
              <a:buSzPts val="2000"/>
              <a:buFont typeface="Arial"/>
              <a:buNone/>
              <a:defRPr sz="2000" b="0" i="0" u="none" strike="noStrike" cap="none">
                <a:solidFill>
                  <a:srgbClr val="262626"/>
                </a:solidFill>
                <a:latin typeface="Calibri"/>
                <a:ea typeface="Calibri"/>
                <a:cs typeface="Calibri"/>
                <a:sym typeface="Calibri"/>
              </a:defRPr>
            </a:lvl4pPr>
            <a:lvl5pPr marR="0" lvl="4" algn="l" rtl="0">
              <a:lnSpc>
                <a:spcPct val="90000"/>
              </a:lnSpc>
              <a:spcBef>
                <a:spcPts val="500"/>
              </a:spcBef>
              <a:spcAft>
                <a:spcPts val="0"/>
              </a:spcAft>
              <a:buClr>
                <a:srgbClr val="262626"/>
              </a:buClr>
              <a:buSzPts val="2000"/>
              <a:buFont typeface="Arial"/>
              <a:buNone/>
              <a:defRPr sz="2000" b="0" i="0" u="none" strike="noStrike" cap="none">
                <a:solidFill>
                  <a:srgbClr val="262626"/>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262626"/>
              </a:buClr>
              <a:buSzPts val="1600"/>
              <a:buNone/>
              <a:defRPr sz="1600"/>
            </a:lvl1pPr>
            <a:lvl2pPr marL="914400" lvl="1" indent="-228600" algn="l">
              <a:lnSpc>
                <a:spcPct val="90000"/>
              </a:lnSpc>
              <a:spcBef>
                <a:spcPts val="500"/>
              </a:spcBef>
              <a:spcAft>
                <a:spcPts val="0"/>
              </a:spcAft>
              <a:buClr>
                <a:srgbClr val="262626"/>
              </a:buClr>
              <a:buSzPts val="1400"/>
              <a:buNone/>
              <a:defRPr sz="1400"/>
            </a:lvl2pPr>
            <a:lvl3pPr marL="1371600" lvl="2" indent="-228600" algn="l">
              <a:lnSpc>
                <a:spcPct val="90000"/>
              </a:lnSpc>
              <a:spcBef>
                <a:spcPts val="500"/>
              </a:spcBef>
              <a:spcAft>
                <a:spcPts val="0"/>
              </a:spcAft>
              <a:buClr>
                <a:srgbClr val="262626"/>
              </a:buClr>
              <a:buSzPts val="1200"/>
              <a:buNone/>
              <a:defRPr sz="1200"/>
            </a:lvl3pPr>
            <a:lvl4pPr marL="1828800" lvl="3" indent="-228600" algn="l">
              <a:lnSpc>
                <a:spcPct val="90000"/>
              </a:lnSpc>
              <a:spcBef>
                <a:spcPts val="500"/>
              </a:spcBef>
              <a:spcAft>
                <a:spcPts val="0"/>
              </a:spcAft>
              <a:buClr>
                <a:srgbClr val="262626"/>
              </a:buClr>
              <a:buSzPts val="1000"/>
              <a:buNone/>
              <a:defRPr sz="1000"/>
            </a:lvl4pPr>
            <a:lvl5pPr marL="2286000" lvl="4" indent="-228600" algn="l">
              <a:lnSpc>
                <a:spcPct val="90000"/>
              </a:lnSpc>
              <a:spcBef>
                <a:spcPts val="500"/>
              </a:spcBef>
              <a:spcAft>
                <a:spcPts val="0"/>
              </a:spcAft>
              <a:buClr>
                <a:srgbClr val="26262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7" name="Google Shape;27;p3"/>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28" name="Google Shape;28;p3"/>
          <p:cNvCxnSpPr/>
          <p:nvPr/>
        </p:nvCxnSpPr>
        <p:spPr>
          <a:xfrm>
            <a:off x="629841" y="2061192"/>
            <a:ext cx="2949178"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tandard">
  <p:cSld name="Standar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628650" y="596349"/>
            <a:ext cx="7886700" cy="9948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Calibri"/>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5"/>
          <p:cNvSpPr txBox="1">
            <a:spLocks noGrp="1"/>
          </p:cNvSpPr>
          <p:nvPr>
            <p:ph type="body" idx="1"/>
          </p:nvPr>
        </p:nvSpPr>
        <p:spPr>
          <a:xfrm>
            <a:off x="961611" y="1825625"/>
            <a:ext cx="7553700" cy="4351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262626"/>
              </a:buClr>
              <a:buSzPts val="2800"/>
              <a:buChar char="▪"/>
              <a:defRPr sz="2800">
                <a:solidFill>
                  <a:srgbClr val="262626"/>
                </a:solidFill>
              </a:defRPr>
            </a:lvl1pPr>
            <a:lvl2pPr marL="914400" lvl="1" indent="-381000" algn="l">
              <a:lnSpc>
                <a:spcPct val="90000"/>
              </a:lnSpc>
              <a:spcBef>
                <a:spcPts val="500"/>
              </a:spcBef>
              <a:spcAft>
                <a:spcPts val="0"/>
              </a:spcAft>
              <a:buClr>
                <a:srgbClr val="262626"/>
              </a:buClr>
              <a:buSzPts val="2400"/>
              <a:buChar char="▪"/>
              <a:defRPr sz="2400">
                <a:solidFill>
                  <a:srgbClr val="262626"/>
                </a:solidFill>
              </a:defRPr>
            </a:lvl2pPr>
            <a:lvl3pPr marL="1371600" lvl="2" indent="-381000" algn="l">
              <a:lnSpc>
                <a:spcPct val="90000"/>
              </a:lnSpc>
              <a:spcBef>
                <a:spcPts val="500"/>
              </a:spcBef>
              <a:spcAft>
                <a:spcPts val="0"/>
              </a:spcAft>
              <a:buClr>
                <a:srgbClr val="262626"/>
              </a:buClr>
              <a:buSzPts val="2400"/>
              <a:buChar char="▪"/>
              <a:defRPr sz="2400">
                <a:solidFill>
                  <a:srgbClr val="262626"/>
                </a:solidFill>
              </a:defRPr>
            </a:lvl3pPr>
            <a:lvl4pPr marL="1828800" lvl="3" indent="-381000" algn="l">
              <a:lnSpc>
                <a:spcPct val="90000"/>
              </a:lnSpc>
              <a:spcBef>
                <a:spcPts val="500"/>
              </a:spcBef>
              <a:spcAft>
                <a:spcPts val="0"/>
              </a:spcAft>
              <a:buClr>
                <a:srgbClr val="262626"/>
              </a:buClr>
              <a:buSzPts val="2400"/>
              <a:buChar char="▪"/>
              <a:defRPr sz="2400">
                <a:solidFill>
                  <a:srgbClr val="262626"/>
                </a:solidFill>
              </a:defRPr>
            </a:lvl4pPr>
            <a:lvl5pPr marL="2286000" lvl="4" indent="-381000" algn="l">
              <a:lnSpc>
                <a:spcPct val="90000"/>
              </a:lnSpc>
              <a:spcBef>
                <a:spcPts val="500"/>
              </a:spcBef>
              <a:spcAft>
                <a:spcPts val="0"/>
              </a:spcAft>
              <a:buClr>
                <a:srgbClr val="262626"/>
              </a:buClr>
              <a:buSzPts val="2400"/>
              <a:buChar char="▪"/>
              <a:defRPr sz="2400">
                <a:solidFill>
                  <a:srgbClr val="262626"/>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200"/>
              </a:spcAft>
              <a:buClr>
                <a:schemeClr val="dk1"/>
              </a:buClr>
              <a:buSzPts val="1800"/>
              <a:buChar char="▪"/>
              <a:defRPr/>
            </a:lvl9pPr>
          </a:lstStyle>
          <a:p>
            <a:endParaRPr/>
          </a:p>
        </p:txBody>
      </p:sp>
      <p:sp>
        <p:nvSpPr>
          <p:cNvPr id="151" name="Google Shape;151;p25"/>
          <p:cNvSpPr txBox="1">
            <a:spLocks noGrp="1"/>
          </p:cNvSpPr>
          <p:nvPr>
            <p:ph type="sldNum" idx="12"/>
          </p:nvPr>
        </p:nvSpPr>
        <p:spPr>
          <a:xfrm>
            <a:off x="402889" y="6253165"/>
            <a:ext cx="407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52" name="Google Shape;152;p25"/>
          <p:cNvSpPr txBox="1">
            <a:spLocks noGrp="1"/>
          </p:cNvSpPr>
          <p:nvPr>
            <p:ph type="body" idx="2"/>
          </p:nvPr>
        </p:nvSpPr>
        <p:spPr>
          <a:xfrm>
            <a:off x="663437" y="362022"/>
            <a:ext cx="7851900" cy="343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2200"/>
              <a:buNone/>
              <a:defRPr sz="2200" i="1">
                <a:solidFill>
                  <a:srgbClr val="7F7F7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200"/>
              </a:spcAft>
              <a:buClr>
                <a:schemeClr val="dk1"/>
              </a:buClr>
              <a:buSzPts val="1800"/>
              <a:buChar char="▪"/>
              <a:defRPr/>
            </a:lvl9pPr>
          </a:lstStyle>
          <a:p>
            <a:endParaRPr/>
          </a:p>
        </p:txBody>
      </p:sp>
      <p:cxnSp>
        <p:nvCxnSpPr>
          <p:cNvPr id="153" name="Google Shape;153;p25"/>
          <p:cNvCxnSpPr/>
          <p:nvPr/>
        </p:nvCxnSpPr>
        <p:spPr>
          <a:xfrm>
            <a:off x="737878" y="1469337"/>
            <a:ext cx="8406300"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685800" y="484632"/>
            <a:ext cx="7772400" cy="1609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6"/>
          <p:cNvSpPr txBox="1">
            <a:spLocks noGrp="1"/>
          </p:cNvSpPr>
          <p:nvPr>
            <p:ph type="body" idx="1"/>
          </p:nvPr>
        </p:nvSpPr>
        <p:spPr>
          <a:xfrm>
            <a:off x="685800" y="2121408"/>
            <a:ext cx="7772400" cy="4050900"/>
          </a:xfrm>
          <a:prstGeom prst="rect">
            <a:avLst/>
          </a:prstGeom>
          <a:noFill/>
          <a:ln>
            <a:noFill/>
          </a:ln>
        </p:spPr>
        <p:txBody>
          <a:bodyPr spcFirstLastPara="1" wrap="square" lIns="91425" tIns="45700" rIns="91425" bIns="45700" anchor="t" anchorCtr="0">
            <a:no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157" name="Google Shape;157;p26"/>
          <p:cNvSpPr txBox="1">
            <a:spLocks noGrp="1"/>
          </p:cNvSpPr>
          <p:nvPr>
            <p:ph type="dt" idx="10"/>
          </p:nvPr>
        </p:nvSpPr>
        <p:spPr>
          <a:xfrm>
            <a:off x="5992368" y="6272785"/>
            <a:ext cx="2455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6"/>
          <p:cNvSpPr txBox="1">
            <a:spLocks noGrp="1"/>
          </p:cNvSpPr>
          <p:nvPr>
            <p:ph type="ftr" idx="11"/>
          </p:nvPr>
        </p:nvSpPr>
        <p:spPr>
          <a:xfrm>
            <a:off x="685800" y="6272785"/>
            <a:ext cx="47457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6"/>
          <p:cNvSpPr txBox="1">
            <a:spLocks noGrp="1"/>
          </p:cNvSpPr>
          <p:nvPr>
            <p:ph type="sldNum" idx="12"/>
          </p:nvPr>
        </p:nvSpPr>
        <p:spPr>
          <a:xfrm>
            <a:off x="8483346" y="6272785"/>
            <a:ext cx="4800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1pPr>
            <a:lvl2pPr marL="0" marR="0" lvl="1"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2pPr>
            <a:lvl3pPr marL="0" marR="0" lvl="2"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3pPr>
            <a:lvl4pPr marL="0" marR="0" lvl="3"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4pPr>
            <a:lvl5pPr marL="0" marR="0" lvl="4"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5pPr>
            <a:lvl6pPr marL="0" marR="0" lvl="5"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6pPr>
            <a:lvl7pPr marL="0" marR="0" lvl="6"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7pPr>
            <a:lvl8pPr marL="0" marR="0" lvl="7"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8pPr>
            <a:lvl9pPr marL="0" marR="0" lvl="8"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685800" y="484632"/>
            <a:ext cx="7772400" cy="1609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7"/>
          <p:cNvSpPr txBox="1">
            <a:spLocks noGrp="1"/>
          </p:cNvSpPr>
          <p:nvPr>
            <p:ph type="body" idx="1"/>
          </p:nvPr>
        </p:nvSpPr>
        <p:spPr>
          <a:xfrm>
            <a:off x="685800" y="2048256"/>
            <a:ext cx="3657600" cy="6402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200"/>
              </a:spcBef>
              <a:spcAft>
                <a:spcPts val="0"/>
              </a:spcAft>
              <a:buSzPts val="1700"/>
              <a:buNone/>
              <a:defRPr sz="2000" b="1">
                <a:solidFill>
                  <a:srgbClr val="548BB7"/>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163" name="Google Shape;163;p27"/>
          <p:cNvSpPr txBox="1">
            <a:spLocks noGrp="1"/>
          </p:cNvSpPr>
          <p:nvPr>
            <p:ph type="body" idx="2"/>
          </p:nvPr>
        </p:nvSpPr>
        <p:spPr>
          <a:xfrm>
            <a:off x="685800" y="2743200"/>
            <a:ext cx="3657600" cy="3291900"/>
          </a:xfrm>
          <a:prstGeom prst="rect">
            <a:avLst/>
          </a:prstGeom>
          <a:noFill/>
          <a:ln>
            <a:noFill/>
          </a:ln>
        </p:spPr>
        <p:txBody>
          <a:bodyPr spcFirstLastPara="1" wrap="square" lIns="91425" tIns="45700" rIns="91425" bIns="45700" anchor="t" anchorCtr="0">
            <a:no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164" name="Google Shape;164;p27"/>
          <p:cNvSpPr txBox="1">
            <a:spLocks noGrp="1"/>
          </p:cNvSpPr>
          <p:nvPr>
            <p:ph type="body" idx="3"/>
          </p:nvPr>
        </p:nvSpPr>
        <p:spPr>
          <a:xfrm>
            <a:off x="4820793" y="2048256"/>
            <a:ext cx="3657600" cy="6402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200"/>
              </a:spcBef>
              <a:spcAft>
                <a:spcPts val="0"/>
              </a:spcAft>
              <a:buSzPts val="1700"/>
              <a:buNone/>
              <a:defRPr sz="2000" b="1">
                <a:solidFill>
                  <a:srgbClr val="548BB7"/>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165" name="Google Shape;165;p27"/>
          <p:cNvSpPr txBox="1">
            <a:spLocks noGrp="1"/>
          </p:cNvSpPr>
          <p:nvPr>
            <p:ph type="body" idx="4"/>
          </p:nvPr>
        </p:nvSpPr>
        <p:spPr>
          <a:xfrm>
            <a:off x="4820793" y="2743200"/>
            <a:ext cx="3657600" cy="3291900"/>
          </a:xfrm>
          <a:prstGeom prst="rect">
            <a:avLst/>
          </a:prstGeom>
          <a:noFill/>
          <a:ln>
            <a:noFill/>
          </a:ln>
        </p:spPr>
        <p:txBody>
          <a:bodyPr spcFirstLastPara="1" wrap="square" lIns="91425" tIns="45700" rIns="91425" bIns="45700" anchor="t" anchorCtr="0">
            <a:no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166" name="Google Shape;166;p27"/>
          <p:cNvSpPr txBox="1">
            <a:spLocks noGrp="1"/>
          </p:cNvSpPr>
          <p:nvPr>
            <p:ph type="dt" idx="10"/>
          </p:nvPr>
        </p:nvSpPr>
        <p:spPr>
          <a:xfrm>
            <a:off x="5992368" y="6272785"/>
            <a:ext cx="2455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27"/>
          <p:cNvSpPr txBox="1">
            <a:spLocks noGrp="1"/>
          </p:cNvSpPr>
          <p:nvPr>
            <p:ph type="ftr" idx="11"/>
          </p:nvPr>
        </p:nvSpPr>
        <p:spPr>
          <a:xfrm>
            <a:off x="685800" y="6272785"/>
            <a:ext cx="47457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27"/>
          <p:cNvSpPr txBox="1">
            <a:spLocks noGrp="1"/>
          </p:cNvSpPr>
          <p:nvPr>
            <p:ph type="sldNum" idx="12"/>
          </p:nvPr>
        </p:nvSpPr>
        <p:spPr>
          <a:xfrm>
            <a:off x="8483346" y="6272785"/>
            <a:ext cx="4800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1pPr>
            <a:lvl2pPr marL="0" marR="0" lvl="1"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2pPr>
            <a:lvl3pPr marL="0" marR="0" lvl="2"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3pPr>
            <a:lvl4pPr marL="0" marR="0" lvl="3"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4pPr>
            <a:lvl5pPr marL="0" marR="0" lvl="4"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5pPr>
            <a:lvl6pPr marL="0" marR="0" lvl="5"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6pPr>
            <a:lvl7pPr marL="0" marR="0" lvl="6"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7pPr>
            <a:lvl8pPr marL="0" marR="0" lvl="7"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8pPr>
            <a:lvl9pPr marL="0" marR="0" lvl="8"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685800" y="484632"/>
            <a:ext cx="7772400" cy="1609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28"/>
          <p:cNvSpPr txBox="1">
            <a:spLocks noGrp="1"/>
          </p:cNvSpPr>
          <p:nvPr>
            <p:ph type="dt" idx="10"/>
          </p:nvPr>
        </p:nvSpPr>
        <p:spPr>
          <a:xfrm>
            <a:off x="5992368" y="6272785"/>
            <a:ext cx="2455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345D7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8"/>
          <p:cNvSpPr txBox="1">
            <a:spLocks noGrp="1"/>
          </p:cNvSpPr>
          <p:nvPr>
            <p:ph type="ftr" idx="11"/>
          </p:nvPr>
        </p:nvSpPr>
        <p:spPr>
          <a:xfrm>
            <a:off x="685800" y="6272785"/>
            <a:ext cx="47457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345D7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8"/>
          <p:cNvSpPr txBox="1">
            <a:spLocks noGrp="1"/>
          </p:cNvSpPr>
          <p:nvPr>
            <p:ph type="sldNum" idx="12"/>
          </p:nvPr>
        </p:nvSpPr>
        <p:spPr>
          <a:xfrm>
            <a:off x="8483346" y="6272785"/>
            <a:ext cx="4800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1pPr>
            <a:lvl2pPr marL="0" marR="0" lvl="1"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2pPr>
            <a:lvl3pPr marL="0" marR="0" lvl="2"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3pPr>
            <a:lvl4pPr marL="0" marR="0" lvl="3"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4pPr>
            <a:lvl5pPr marL="0" marR="0" lvl="4"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5pPr>
            <a:lvl6pPr marL="0" marR="0" lvl="5"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6pPr>
            <a:lvl7pPr marL="0" marR="0" lvl="6"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7pPr>
            <a:lvl8pPr marL="0" marR="0" lvl="7"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8pPr>
            <a:lvl9pPr marL="0" marR="0" lvl="8"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74"/>
        <p:cNvGrpSpPr/>
        <p:nvPr/>
      </p:nvGrpSpPr>
      <p:grpSpPr>
        <a:xfrm>
          <a:off x="0" y="0"/>
          <a:ext cx="0" cy="0"/>
          <a:chOff x="0" y="0"/>
          <a:chExt cx="0" cy="0"/>
        </a:xfrm>
      </p:grpSpPr>
      <p:sp>
        <p:nvSpPr>
          <p:cNvPr id="175" name="Google Shape;175;p29"/>
          <p:cNvSpPr/>
          <p:nvPr/>
        </p:nvSpPr>
        <p:spPr>
          <a:xfrm>
            <a:off x="6227806" y="1"/>
            <a:ext cx="2916300" cy="6858000"/>
          </a:xfrm>
          <a:prstGeom prst="rect">
            <a:avLst/>
          </a:prstGeom>
          <a:blipFill rotWithShape="1">
            <a:blip r:embed="rId2">
              <a:alphaModFix amt="80000"/>
            </a:blip>
            <a:tile tx="0" ty="-704850" sx="92002" sy="89002" flip="xy" algn="ctr"/>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29"/>
          <p:cNvSpPr txBox="1">
            <a:spLocks noGrp="1"/>
          </p:cNvSpPr>
          <p:nvPr>
            <p:ph type="title"/>
          </p:nvPr>
        </p:nvSpPr>
        <p:spPr>
          <a:xfrm>
            <a:off x="6412230" y="685800"/>
            <a:ext cx="2400300" cy="1737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2800"/>
              <a:buFont typeface="Georgia"/>
              <a:buNone/>
              <a:defRPr sz="28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29"/>
          <p:cNvSpPr txBox="1">
            <a:spLocks noGrp="1"/>
          </p:cNvSpPr>
          <p:nvPr>
            <p:ph type="body" idx="1"/>
          </p:nvPr>
        </p:nvSpPr>
        <p:spPr>
          <a:xfrm>
            <a:off x="628650" y="685800"/>
            <a:ext cx="5033700" cy="5020200"/>
          </a:xfrm>
          <a:prstGeom prst="rect">
            <a:avLst/>
          </a:prstGeom>
          <a:noFill/>
          <a:ln>
            <a:noFill/>
          </a:ln>
        </p:spPr>
        <p:txBody>
          <a:bodyPr spcFirstLastPara="1" wrap="square" lIns="91425" tIns="45700" rIns="91425" bIns="45700" anchor="t" anchorCtr="0">
            <a:no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178" name="Google Shape;178;p29"/>
          <p:cNvSpPr txBox="1">
            <a:spLocks noGrp="1"/>
          </p:cNvSpPr>
          <p:nvPr>
            <p:ph type="body" idx="2"/>
          </p:nvPr>
        </p:nvSpPr>
        <p:spPr>
          <a:xfrm>
            <a:off x="6412230" y="2423160"/>
            <a:ext cx="2400300" cy="3291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148"/>
              <a:buNone/>
              <a:defRPr sz="1350">
                <a:solidFill>
                  <a:srgbClr val="345D7E"/>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grpSp>
        <p:nvGrpSpPr>
          <p:cNvPr id="179" name="Google Shape;179;p29"/>
          <p:cNvGrpSpPr/>
          <p:nvPr/>
        </p:nvGrpSpPr>
        <p:grpSpPr>
          <a:xfrm>
            <a:off x="8522664" y="6255258"/>
            <a:ext cx="393300" cy="393300"/>
            <a:chOff x="8532189" y="5068824"/>
            <a:chExt cx="393300" cy="393300"/>
          </a:xfrm>
        </p:grpSpPr>
        <p:sp>
          <p:nvSpPr>
            <p:cNvPr id="180" name="Google Shape;180;p29"/>
            <p:cNvSpPr/>
            <p:nvPr/>
          </p:nvSpPr>
          <p:spPr>
            <a:xfrm>
              <a:off x="8532189" y="5068824"/>
              <a:ext cx="393300" cy="393300"/>
            </a:xfrm>
            <a:prstGeom prst="ellipse">
              <a:avLst/>
            </a:prstGeom>
            <a:blipFill rotWithShape="1">
              <a:blip r:embed="rId3">
                <a:alphaModFix/>
              </a:blip>
              <a:tile tx="50800" ty="0" sx="84997" sy="84997" flip="none" algn="tl"/>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29"/>
            <p:cNvSpPr/>
            <p:nvPr/>
          </p:nvSpPr>
          <p:spPr>
            <a:xfrm>
              <a:off x="8568766" y="5105400"/>
              <a:ext cx="320100" cy="320100"/>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2" name="Google Shape;182;p29"/>
          <p:cNvSpPr txBox="1">
            <a:spLocks noGrp="1"/>
          </p:cNvSpPr>
          <p:nvPr>
            <p:ph type="dt" idx="10"/>
          </p:nvPr>
        </p:nvSpPr>
        <p:spPr>
          <a:xfrm>
            <a:off x="5992368" y="6272785"/>
            <a:ext cx="2455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9"/>
          <p:cNvSpPr txBox="1">
            <a:spLocks noGrp="1"/>
          </p:cNvSpPr>
          <p:nvPr>
            <p:ph type="ftr" idx="11"/>
          </p:nvPr>
        </p:nvSpPr>
        <p:spPr>
          <a:xfrm>
            <a:off x="685800" y="6272785"/>
            <a:ext cx="47457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29"/>
          <p:cNvSpPr txBox="1">
            <a:spLocks noGrp="1"/>
          </p:cNvSpPr>
          <p:nvPr>
            <p:ph type="sldNum" idx="12"/>
          </p:nvPr>
        </p:nvSpPr>
        <p:spPr>
          <a:xfrm>
            <a:off x="8483346" y="6272785"/>
            <a:ext cx="4800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1pPr>
            <a:lvl2pPr marL="0" marR="0" lvl="1"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2pPr>
            <a:lvl3pPr marL="0" marR="0" lvl="2"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3pPr>
            <a:lvl4pPr marL="0" marR="0" lvl="3"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4pPr>
            <a:lvl5pPr marL="0" marR="0" lvl="4"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5pPr>
            <a:lvl6pPr marL="0" marR="0" lvl="5"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6pPr>
            <a:lvl7pPr marL="0" marR="0" lvl="6"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7pPr>
            <a:lvl8pPr marL="0" marR="0" lvl="7"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8pPr>
            <a:lvl9pPr marL="0" marR="0" lvl="8"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5"/>
        <p:cNvGrpSpPr/>
        <p:nvPr/>
      </p:nvGrpSpPr>
      <p:grpSpPr>
        <a:xfrm>
          <a:off x="0" y="0"/>
          <a:ext cx="0" cy="0"/>
          <a:chOff x="0" y="0"/>
          <a:chExt cx="0" cy="0"/>
        </a:xfrm>
      </p:grpSpPr>
      <p:sp>
        <p:nvSpPr>
          <p:cNvPr id="186" name="Google Shape;186;p30"/>
          <p:cNvSpPr txBox="1">
            <a:spLocks noGrp="1"/>
          </p:cNvSpPr>
          <p:nvPr>
            <p:ph type="title"/>
          </p:nvPr>
        </p:nvSpPr>
        <p:spPr>
          <a:xfrm>
            <a:off x="685800" y="484632"/>
            <a:ext cx="7772400" cy="1609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30"/>
          <p:cNvSpPr txBox="1">
            <a:spLocks noGrp="1"/>
          </p:cNvSpPr>
          <p:nvPr>
            <p:ph type="body" idx="1"/>
          </p:nvPr>
        </p:nvSpPr>
        <p:spPr>
          <a:xfrm rot="5400000">
            <a:off x="2546550" y="260658"/>
            <a:ext cx="4050900" cy="7772400"/>
          </a:xfrm>
          <a:prstGeom prst="rect">
            <a:avLst/>
          </a:prstGeom>
          <a:noFill/>
          <a:ln>
            <a:noFill/>
          </a:ln>
        </p:spPr>
        <p:txBody>
          <a:bodyPr spcFirstLastPara="1" wrap="square" lIns="91425" tIns="45700" rIns="91425" bIns="45700" anchor="t" anchorCtr="0">
            <a:no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188" name="Google Shape;188;p30"/>
          <p:cNvSpPr txBox="1">
            <a:spLocks noGrp="1"/>
          </p:cNvSpPr>
          <p:nvPr>
            <p:ph type="dt" idx="10"/>
          </p:nvPr>
        </p:nvSpPr>
        <p:spPr>
          <a:xfrm>
            <a:off x="5992368" y="6272785"/>
            <a:ext cx="2455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30"/>
          <p:cNvSpPr txBox="1">
            <a:spLocks noGrp="1"/>
          </p:cNvSpPr>
          <p:nvPr>
            <p:ph type="ftr" idx="11"/>
          </p:nvPr>
        </p:nvSpPr>
        <p:spPr>
          <a:xfrm>
            <a:off x="685800" y="6272785"/>
            <a:ext cx="47457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30"/>
          <p:cNvSpPr txBox="1">
            <a:spLocks noGrp="1"/>
          </p:cNvSpPr>
          <p:nvPr>
            <p:ph type="sldNum" idx="12"/>
          </p:nvPr>
        </p:nvSpPr>
        <p:spPr>
          <a:xfrm>
            <a:off x="8483346" y="6272785"/>
            <a:ext cx="4800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1pPr>
            <a:lvl2pPr marL="0" marR="0" lvl="1"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2pPr>
            <a:lvl3pPr marL="0" marR="0" lvl="2"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3pPr>
            <a:lvl4pPr marL="0" marR="0" lvl="3"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4pPr>
            <a:lvl5pPr marL="0" marR="0" lvl="4"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5pPr>
            <a:lvl6pPr marL="0" marR="0" lvl="5"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6pPr>
            <a:lvl7pPr marL="0" marR="0" lvl="6"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7pPr>
            <a:lvl8pPr marL="0" marR="0" lvl="7"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8pPr>
            <a:lvl9pPr marL="0" marR="0" lvl="8"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xfrm rot="5400000">
            <a:off x="4681500" y="2395500"/>
            <a:ext cx="5638800" cy="1914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31"/>
          <p:cNvSpPr txBox="1">
            <a:spLocks noGrp="1"/>
          </p:cNvSpPr>
          <p:nvPr>
            <p:ph type="body" idx="1"/>
          </p:nvPr>
        </p:nvSpPr>
        <p:spPr>
          <a:xfrm rot="5400000">
            <a:off x="795375" y="538200"/>
            <a:ext cx="5638800" cy="5629200"/>
          </a:xfrm>
          <a:prstGeom prst="rect">
            <a:avLst/>
          </a:prstGeom>
          <a:noFill/>
          <a:ln>
            <a:noFill/>
          </a:ln>
        </p:spPr>
        <p:txBody>
          <a:bodyPr spcFirstLastPara="1" wrap="square" lIns="91425" tIns="45700" rIns="91425" bIns="45700" anchor="t" anchorCtr="0">
            <a:no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194" name="Google Shape;194;p31"/>
          <p:cNvSpPr txBox="1">
            <a:spLocks noGrp="1"/>
          </p:cNvSpPr>
          <p:nvPr>
            <p:ph type="dt" idx="10"/>
          </p:nvPr>
        </p:nvSpPr>
        <p:spPr>
          <a:xfrm>
            <a:off x="5992368" y="6272785"/>
            <a:ext cx="2455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31"/>
          <p:cNvSpPr txBox="1">
            <a:spLocks noGrp="1"/>
          </p:cNvSpPr>
          <p:nvPr>
            <p:ph type="ftr" idx="11"/>
          </p:nvPr>
        </p:nvSpPr>
        <p:spPr>
          <a:xfrm>
            <a:off x="685800" y="6272785"/>
            <a:ext cx="47457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1"/>
          <p:cNvSpPr txBox="1">
            <a:spLocks noGrp="1"/>
          </p:cNvSpPr>
          <p:nvPr>
            <p:ph type="sldNum" idx="12"/>
          </p:nvPr>
        </p:nvSpPr>
        <p:spPr>
          <a:xfrm>
            <a:off x="8483346" y="6272785"/>
            <a:ext cx="4800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1pPr>
            <a:lvl2pPr marL="0" marR="0" lvl="1"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2pPr>
            <a:lvl3pPr marL="0" marR="0" lvl="2"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3pPr>
            <a:lvl4pPr marL="0" marR="0" lvl="3"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4pPr>
            <a:lvl5pPr marL="0" marR="0" lvl="4"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5pPr>
            <a:lvl6pPr marL="0" marR="0" lvl="5"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6pPr>
            <a:lvl7pPr marL="0" marR="0" lvl="6"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7pPr>
            <a:lvl8pPr marL="0" marR="0" lvl="7"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8pPr>
            <a:lvl9pPr marL="0" marR="0" lvl="8"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tandard">
  <p:cSld name="Standard">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628650" y="596350"/>
            <a:ext cx="7886700" cy="99494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Calibri"/>
              <a:buNone/>
              <a:defRPr sz="33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33"/>
          <p:cNvSpPr txBox="1">
            <a:spLocks noGrp="1"/>
          </p:cNvSpPr>
          <p:nvPr>
            <p:ph type="body" idx="1"/>
          </p:nvPr>
        </p:nvSpPr>
        <p:spPr>
          <a:xfrm>
            <a:off x="961611" y="1825625"/>
            <a:ext cx="7553739"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750"/>
              </a:spcBef>
              <a:spcAft>
                <a:spcPts val="0"/>
              </a:spcAft>
              <a:buClr>
                <a:srgbClr val="262626"/>
              </a:buClr>
              <a:buSzPts val="2800"/>
              <a:buChar char="•"/>
              <a:defRPr sz="2100">
                <a:solidFill>
                  <a:srgbClr val="262626"/>
                </a:solidFill>
              </a:defRPr>
            </a:lvl1pPr>
            <a:lvl2pPr marL="914400" lvl="1" indent="-381000" algn="l">
              <a:lnSpc>
                <a:spcPct val="90000"/>
              </a:lnSpc>
              <a:spcBef>
                <a:spcPts val="375"/>
              </a:spcBef>
              <a:spcAft>
                <a:spcPts val="0"/>
              </a:spcAft>
              <a:buClr>
                <a:srgbClr val="262626"/>
              </a:buClr>
              <a:buSzPts val="2400"/>
              <a:buChar char="•"/>
              <a:defRPr sz="1800">
                <a:solidFill>
                  <a:srgbClr val="262626"/>
                </a:solidFill>
              </a:defRPr>
            </a:lvl2pPr>
            <a:lvl3pPr marL="1371600" lvl="2" indent="-381000" algn="l">
              <a:lnSpc>
                <a:spcPct val="90000"/>
              </a:lnSpc>
              <a:spcBef>
                <a:spcPts val="375"/>
              </a:spcBef>
              <a:spcAft>
                <a:spcPts val="0"/>
              </a:spcAft>
              <a:buClr>
                <a:srgbClr val="262626"/>
              </a:buClr>
              <a:buSzPts val="2400"/>
              <a:buChar char="•"/>
              <a:defRPr sz="1800">
                <a:solidFill>
                  <a:srgbClr val="262626"/>
                </a:solidFill>
              </a:defRPr>
            </a:lvl3pPr>
            <a:lvl4pPr marL="1828800" lvl="3" indent="-381000" algn="l">
              <a:lnSpc>
                <a:spcPct val="90000"/>
              </a:lnSpc>
              <a:spcBef>
                <a:spcPts val="375"/>
              </a:spcBef>
              <a:spcAft>
                <a:spcPts val="0"/>
              </a:spcAft>
              <a:buClr>
                <a:srgbClr val="262626"/>
              </a:buClr>
              <a:buSzPts val="2400"/>
              <a:buChar char="•"/>
              <a:defRPr sz="1800">
                <a:solidFill>
                  <a:srgbClr val="262626"/>
                </a:solidFill>
              </a:defRPr>
            </a:lvl4pPr>
            <a:lvl5pPr marL="2286000" lvl="4" indent="-381000" algn="l">
              <a:lnSpc>
                <a:spcPct val="90000"/>
              </a:lnSpc>
              <a:spcBef>
                <a:spcPts val="375"/>
              </a:spcBef>
              <a:spcAft>
                <a:spcPts val="0"/>
              </a:spcAft>
              <a:buClr>
                <a:srgbClr val="262626"/>
              </a:buClr>
              <a:buSzPts val="2400"/>
              <a:buChar char="•"/>
              <a:defRPr sz="1800">
                <a:solidFill>
                  <a:srgbClr val="262626"/>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5" name="Google Shape;205;p33"/>
          <p:cNvSpPr txBox="1">
            <a:spLocks noGrp="1"/>
          </p:cNvSpPr>
          <p:nvPr>
            <p:ph type="sldNum" idx="12"/>
          </p:nvPr>
        </p:nvSpPr>
        <p:spPr>
          <a:xfrm>
            <a:off x="402889" y="6253166"/>
            <a:ext cx="407504"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06" name="Google Shape;206;p33"/>
          <p:cNvSpPr txBox="1">
            <a:spLocks noGrp="1"/>
          </p:cNvSpPr>
          <p:nvPr>
            <p:ph type="body" idx="2"/>
          </p:nvPr>
        </p:nvSpPr>
        <p:spPr>
          <a:xfrm>
            <a:off x="663438" y="362023"/>
            <a:ext cx="7851913" cy="34365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7F7F7F"/>
              </a:buClr>
              <a:buSzPts val="2200"/>
              <a:buNone/>
              <a:defRPr sz="1650" i="1">
                <a:solidFill>
                  <a:srgbClr val="7F7F7F"/>
                </a:solidFill>
                <a:latin typeface="Calibri"/>
                <a:ea typeface="Calibri"/>
                <a:cs typeface="Calibri"/>
                <a:sym typeface="Calibri"/>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207" name="Google Shape;207;p33"/>
          <p:cNvCxnSpPr/>
          <p:nvPr/>
        </p:nvCxnSpPr>
        <p:spPr>
          <a:xfrm>
            <a:off x="737878" y="1469337"/>
            <a:ext cx="8406122"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16"/>
        <p:cNvGrpSpPr/>
        <p:nvPr/>
      </p:nvGrpSpPr>
      <p:grpSpPr>
        <a:xfrm>
          <a:off x="0" y="0"/>
          <a:ext cx="0" cy="0"/>
          <a:chOff x="0" y="0"/>
          <a:chExt cx="0" cy="0"/>
        </a:xfrm>
      </p:grpSpPr>
      <p:sp>
        <p:nvSpPr>
          <p:cNvPr id="217" name="Google Shape;217;p35"/>
          <p:cNvSpPr/>
          <p:nvPr/>
        </p:nvSpPr>
        <p:spPr>
          <a:xfrm rot="5400000">
            <a:off x="5058404" y="2460335"/>
            <a:ext cx="1927200" cy="5595600"/>
          </a:xfrm>
          <a:prstGeom prst="rect">
            <a:avLst/>
          </a:pr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35"/>
          <p:cNvSpPr/>
          <p:nvPr/>
        </p:nvSpPr>
        <p:spPr>
          <a:xfrm>
            <a:off x="298195" y="282945"/>
            <a:ext cx="8521500" cy="3876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5"/>
          <p:cNvSpPr txBox="1">
            <a:spLocks noGrp="1"/>
          </p:cNvSpPr>
          <p:nvPr>
            <p:ph type="ctrTitle"/>
          </p:nvPr>
        </p:nvSpPr>
        <p:spPr>
          <a:xfrm>
            <a:off x="714362" y="596830"/>
            <a:ext cx="5121300" cy="3255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FFFFFF"/>
              </a:buClr>
              <a:buSzPts val="5400"/>
              <a:buFont typeface="Calibri"/>
              <a:buNone/>
              <a:defRPr sz="54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 name="Google Shape;220;p35"/>
          <p:cNvSpPr txBox="1">
            <a:spLocks noGrp="1"/>
          </p:cNvSpPr>
          <p:nvPr>
            <p:ph type="subTitle" idx="1"/>
          </p:nvPr>
        </p:nvSpPr>
        <p:spPr>
          <a:xfrm>
            <a:off x="3341716" y="4438848"/>
            <a:ext cx="5220300" cy="14448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200"/>
              </a:spcBef>
              <a:spcAft>
                <a:spcPts val="0"/>
              </a:spcAft>
              <a:buSzPts val="2000"/>
              <a:buNone/>
              <a:defRPr sz="2000" cap="none">
                <a:solidFill>
                  <a:schemeClr val="lt1"/>
                </a:solidFill>
              </a:defRPr>
            </a:lvl1pPr>
            <a:lvl2pPr lvl="1" algn="ctr" rtl="0">
              <a:lnSpc>
                <a:spcPct val="90000"/>
              </a:lnSpc>
              <a:spcBef>
                <a:spcPts val="250"/>
              </a:spcBef>
              <a:spcAft>
                <a:spcPts val="0"/>
              </a:spcAft>
              <a:buSzPts val="2000"/>
              <a:buNone/>
              <a:defRPr sz="2000"/>
            </a:lvl2pPr>
            <a:lvl3pPr lvl="2" algn="ctr" rtl="0">
              <a:lnSpc>
                <a:spcPct val="90000"/>
              </a:lnSpc>
              <a:spcBef>
                <a:spcPts val="250"/>
              </a:spcBef>
              <a:spcAft>
                <a:spcPts val="0"/>
              </a:spcAft>
              <a:buSzPts val="2000"/>
              <a:buNone/>
              <a:defRPr sz="2000"/>
            </a:lvl3pPr>
            <a:lvl4pPr lvl="3" algn="ctr" rtl="0">
              <a:lnSpc>
                <a:spcPct val="90000"/>
              </a:lnSpc>
              <a:spcBef>
                <a:spcPts val="250"/>
              </a:spcBef>
              <a:spcAft>
                <a:spcPts val="0"/>
              </a:spcAft>
              <a:buSzPts val="2000"/>
              <a:buNone/>
              <a:defRPr sz="2000"/>
            </a:lvl4pPr>
            <a:lvl5pPr lvl="4" algn="ctr" rtl="0">
              <a:lnSpc>
                <a:spcPct val="90000"/>
              </a:lnSpc>
              <a:spcBef>
                <a:spcPts val="250"/>
              </a:spcBef>
              <a:spcAft>
                <a:spcPts val="0"/>
              </a:spcAft>
              <a:buSzPts val="2000"/>
              <a:buNone/>
              <a:defRPr sz="2000"/>
            </a:lvl5pPr>
            <a:lvl6pPr lvl="5" algn="ctr" rtl="0">
              <a:lnSpc>
                <a:spcPct val="90000"/>
              </a:lnSpc>
              <a:spcBef>
                <a:spcPts val="250"/>
              </a:spcBef>
              <a:spcAft>
                <a:spcPts val="0"/>
              </a:spcAft>
              <a:buSzPts val="2000"/>
              <a:buNone/>
              <a:defRPr sz="2000"/>
            </a:lvl6pPr>
            <a:lvl7pPr lvl="6" algn="ctr" rtl="0">
              <a:lnSpc>
                <a:spcPct val="90000"/>
              </a:lnSpc>
              <a:spcBef>
                <a:spcPts val="250"/>
              </a:spcBef>
              <a:spcAft>
                <a:spcPts val="0"/>
              </a:spcAft>
              <a:buSzPts val="2000"/>
              <a:buNone/>
              <a:defRPr sz="2000"/>
            </a:lvl7pPr>
            <a:lvl8pPr lvl="7" algn="ctr" rtl="0">
              <a:lnSpc>
                <a:spcPct val="90000"/>
              </a:lnSpc>
              <a:spcBef>
                <a:spcPts val="250"/>
              </a:spcBef>
              <a:spcAft>
                <a:spcPts val="0"/>
              </a:spcAft>
              <a:buSzPts val="2000"/>
              <a:buNone/>
              <a:defRPr sz="2000"/>
            </a:lvl8pPr>
            <a:lvl9pPr lvl="8" algn="ctr" rtl="0">
              <a:lnSpc>
                <a:spcPct val="90000"/>
              </a:lnSpc>
              <a:spcBef>
                <a:spcPts val="250"/>
              </a:spcBef>
              <a:spcAft>
                <a:spcPts val="250"/>
              </a:spcAft>
              <a:buSzPts val="2000"/>
              <a:buNone/>
              <a:defRPr sz="2000"/>
            </a:lvl9pPr>
          </a:lstStyle>
          <a:p>
            <a:endParaRPr/>
          </a:p>
        </p:txBody>
      </p:sp>
      <p:sp>
        <p:nvSpPr>
          <p:cNvPr id="221" name="Google Shape;221;p35"/>
          <p:cNvSpPr txBox="1">
            <a:spLocks noGrp="1"/>
          </p:cNvSpPr>
          <p:nvPr>
            <p:ph type="dt" idx="10"/>
          </p:nvPr>
        </p:nvSpPr>
        <p:spPr>
          <a:xfrm>
            <a:off x="1266583" y="6412006"/>
            <a:ext cx="1412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2" name="Google Shape;222;p35"/>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3" name="Google Shape;223;p35"/>
          <p:cNvSpPr txBox="1">
            <a:spLocks noGrp="1"/>
          </p:cNvSpPr>
          <p:nvPr>
            <p:ph type="sldNum" idx="12"/>
          </p:nvPr>
        </p:nvSpPr>
        <p:spPr>
          <a:xfrm>
            <a:off x="281569" y="6412006"/>
            <a:ext cx="865500" cy="309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24" name="Google Shape;224;p35"/>
          <p:cNvPicPr preferRelativeResize="0"/>
          <p:nvPr/>
        </p:nvPicPr>
        <p:blipFill rotWithShape="1">
          <a:blip r:embed="rId2">
            <a:alphaModFix/>
          </a:blip>
          <a:srcRect/>
          <a:stretch/>
        </p:blipFill>
        <p:spPr>
          <a:xfrm>
            <a:off x="6499217" y="1234721"/>
            <a:ext cx="1654646" cy="1689262"/>
          </a:xfrm>
          <a:prstGeom prst="rect">
            <a:avLst/>
          </a:prstGeom>
          <a:noFill/>
          <a:ln>
            <a:noFill/>
          </a:ln>
        </p:spPr>
      </p:pic>
      <p:sp>
        <p:nvSpPr>
          <p:cNvPr id="225" name="Google Shape;225;p35"/>
          <p:cNvSpPr>
            <a:spLocks noGrp="1"/>
          </p:cNvSpPr>
          <p:nvPr>
            <p:ph type="media" idx="2"/>
          </p:nvPr>
        </p:nvSpPr>
        <p:spPr>
          <a:xfrm>
            <a:off x="310205" y="4294535"/>
            <a:ext cx="2717700" cy="19281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1200"/>
              </a:spcBef>
              <a:spcAft>
                <a:spcPts val="0"/>
              </a:spcAft>
              <a:buClr>
                <a:schemeClr val="accent1"/>
              </a:buClr>
              <a:buSzPts val="1900"/>
              <a:buFont typeface="Noto Sans Symbols"/>
              <a:buChar char="●"/>
              <a:defRPr sz="1900" b="0" i="0" u="none" strike="noStrike" cap="none">
                <a:solidFill>
                  <a:srgbClr val="595959"/>
                </a:solidFill>
                <a:latin typeface="Calibri"/>
                <a:ea typeface="Calibri"/>
                <a:cs typeface="Calibri"/>
                <a:sym typeface="Calibri"/>
              </a:defRPr>
            </a:lvl1pPr>
            <a:lvl2pPr marR="0" lvl="1" algn="l" rtl="0">
              <a:lnSpc>
                <a:spcPct val="90000"/>
              </a:lnSpc>
              <a:spcBef>
                <a:spcPts val="250"/>
              </a:spcBef>
              <a:spcAft>
                <a:spcPts val="0"/>
              </a:spcAft>
              <a:buClr>
                <a:schemeClr val="accent1"/>
              </a:buClr>
              <a:buSzPts val="1700"/>
              <a:buFont typeface="Noto Sans Symbols"/>
              <a:buChar char="●"/>
              <a:defRPr sz="1700" b="0" i="0" u="none" strike="noStrike" cap="none">
                <a:solidFill>
                  <a:srgbClr val="595959"/>
                </a:solidFill>
                <a:latin typeface="Calibri"/>
                <a:ea typeface="Calibri"/>
                <a:cs typeface="Calibri"/>
                <a:sym typeface="Calibri"/>
              </a:defRPr>
            </a:lvl2pPr>
            <a:lvl3pPr marR="0" lvl="2" algn="l" rtl="0">
              <a:lnSpc>
                <a:spcPct val="90000"/>
              </a:lnSpc>
              <a:spcBef>
                <a:spcPts val="250"/>
              </a:spcBef>
              <a:spcAft>
                <a:spcPts val="0"/>
              </a:spcAft>
              <a:buClr>
                <a:schemeClr val="accent1"/>
              </a:buClr>
              <a:buSzPts val="1500"/>
              <a:buFont typeface="Noto Sans Symbols"/>
              <a:buChar char="●"/>
              <a:defRPr sz="1500" b="0" i="0" u="none" strike="noStrike" cap="none">
                <a:solidFill>
                  <a:srgbClr val="595959"/>
                </a:solidFill>
                <a:latin typeface="Calibri"/>
                <a:ea typeface="Calibri"/>
                <a:cs typeface="Calibri"/>
                <a:sym typeface="Calibri"/>
              </a:defRPr>
            </a:lvl3pPr>
            <a:lvl4pPr marR="0" lvl="3"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alibri"/>
                <a:ea typeface="Calibri"/>
                <a:cs typeface="Calibri"/>
                <a:sym typeface="Calibri"/>
              </a:defRPr>
            </a:lvl4pPr>
            <a:lvl5pPr marR="0" lvl="4"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alibri"/>
                <a:ea typeface="Calibri"/>
                <a:cs typeface="Calibri"/>
                <a:sym typeface="Calibri"/>
              </a:defRPr>
            </a:lvl5pPr>
            <a:lvl6pPr marR="0" lvl="5"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alibri"/>
                <a:ea typeface="Calibri"/>
                <a:cs typeface="Calibri"/>
                <a:sym typeface="Calibri"/>
              </a:defRPr>
            </a:lvl6pPr>
            <a:lvl7pPr marR="0" lvl="6"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alibri"/>
                <a:ea typeface="Calibri"/>
                <a:cs typeface="Calibri"/>
                <a:sym typeface="Calibri"/>
              </a:defRPr>
            </a:lvl7pPr>
            <a:lvl8pPr marR="0" lvl="7"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alibri"/>
                <a:ea typeface="Calibri"/>
                <a:cs typeface="Calibri"/>
                <a:sym typeface="Calibri"/>
              </a:defRPr>
            </a:lvl8pPr>
            <a:lvl9pPr marR="0" lvl="8" algn="l" rtl="0">
              <a:lnSpc>
                <a:spcPct val="90000"/>
              </a:lnSpc>
              <a:spcBef>
                <a:spcPts val="250"/>
              </a:spcBef>
              <a:spcAft>
                <a:spcPts val="250"/>
              </a:spcAft>
              <a:buClr>
                <a:schemeClr val="accent1"/>
              </a:buClr>
              <a:buSzPts val="1300"/>
              <a:buFont typeface="Noto Sans Symbols"/>
              <a:buChar char="●"/>
              <a:defRPr sz="1300" b="0" i="0" u="none" strike="noStrike" cap="none">
                <a:solidFill>
                  <a:srgbClr val="595959"/>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tandard">
  <p:cSld name="3_Standard">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262626"/>
              </a:buClr>
              <a:buSzPts val="2800"/>
              <a:buFont typeface="Noto Sans Symbols"/>
              <a:buChar char="❖"/>
              <a:defRPr>
                <a:solidFill>
                  <a:srgbClr val="262626"/>
                </a:solidFill>
              </a:defRPr>
            </a:lvl1pPr>
            <a:lvl2pPr marL="914400" lvl="1" indent="-381000" algn="l">
              <a:lnSpc>
                <a:spcPct val="90000"/>
              </a:lnSpc>
              <a:spcBef>
                <a:spcPts val="500"/>
              </a:spcBef>
              <a:spcAft>
                <a:spcPts val="0"/>
              </a:spcAft>
              <a:buClr>
                <a:srgbClr val="262626"/>
              </a:buClr>
              <a:buSzPts val="2400"/>
              <a:buFont typeface="Noto Sans Symbols"/>
              <a:buChar char="⮚"/>
              <a:defRPr>
                <a:solidFill>
                  <a:srgbClr val="262626"/>
                </a:solidFill>
              </a:defRPr>
            </a:lvl2pPr>
            <a:lvl3pPr marL="1371600" lvl="2" indent="-381000" algn="l">
              <a:lnSpc>
                <a:spcPct val="90000"/>
              </a:lnSpc>
              <a:spcBef>
                <a:spcPts val="500"/>
              </a:spcBef>
              <a:spcAft>
                <a:spcPts val="0"/>
              </a:spcAft>
              <a:buClr>
                <a:srgbClr val="262626"/>
              </a:buClr>
              <a:buSzPts val="2400"/>
              <a:buFont typeface="Noto Sans Symbols"/>
              <a:buChar char="✔"/>
              <a:defRPr>
                <a:solidFill>
                  <a:srgbClr val="262626"/>
                </a:solidFill>
              </a:defRPr>
            </a:lvl3pPr>
            <a:lvl4pPr marL="1828800" lvl="3" indent="-381000" algn="l">
              <a:lnSpc>
                <a:spcPct val="90000"/>
              </a:lnSpc>
              <a:spcBef>
                <a:spcPts val="500"/>
              </a:spcBef>
              <a:spcAft>
                <a:spcPts val="0"/>
              </a:spcAft>
              <a:buClr>
                <a:srgbClr val="262626"/>
              </a:buClr>
              <a:buSzPts val="2400"/>
              <a:buFont typeface="Courier New"/>
              <a:buChar char="o"/>
              <a:defRPr>
                <a:solidFill>
                  <a:srgbClr val="262626"/>
                </a:solidFill>
              </a:defRPr>
            </a:lvl4pPr>
            <a:lvl5pPr marL="2286000" lvl="4" indent="-381000" algn="l">
              <a:lnSpc>
                <a:spcPct val="90000"/>
              </a:lnSpc>
              <a:spcBef>
                <a:spcPts val="500"/>
              </a:spcBef>
              <a:spcAft>
                <a:spcPts val="0"/>
              </a:spcAft>
              <a:buClr>
                <a:srgbClr val="262626"/>
              </a:buClr>
              <a:buSzPts val="2400"/>
              <a:buFont typeface="Arial"/>
              <a:buChar char="•"/>
              <a:defRPr>
                <a:solidFill>
                  <a:srgbClr val="262626"/>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
          <p:cNvSpPr txBox="1">
            <a:spLocks noGrp="1"/>
          </p:cNvSpPr>
          <p:nvPr>
            <p:ph type="sldNum" idx="12"/>
          </p:nvPr>
        </p:nvSpPr>
        <p:spPr>
          <a:xfrm>
            <a:off x="577712" y="6152499"/>
            <a:ext cx="499248"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3" name="Google Shape;33;p4"/>
          <p:cNvSpPr txBox="1">
            <a:spLocks noGrp="1"/>
          </p:cNvSpPr>
          <p:nvPr>
            <p:ph type="body" idx="2"/>
          </p:nvPr>
        </p:nvSpPr>
        <p:spPr>
          <a:xfrm>
            <a:off x="628650" y="365130"/>
            <a:ext cx="7886700" cy="4476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1125"/>
              <a:buNone/>
              <a:defRPr sz="1125" i="1">
                <a:solidFill>
                  <a:srgbClr val="7F7F7F"/>
                </a:solidFill>
                <a:latin typeface="Calibri"/>
                <a:ea typeface="Calibri"/>
                <a:cs typeface="Calibri"/>
                <a:sym typeface="Calibri"/>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4" name="Google Shape;34;p4"/>
          <p:cNvCxnSpPr/>
          <p:nvPr/>
        </p:nvCxnSpPr>
        <p:spPr>
          <a:xfrm>
            <a:off x="739036" y="1394181"/>
            <a:ext cx="8404964"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473131" y="305554"/>
            <a:ext cx="7915200" cy="909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8" name="Google Shape;228;p36"/>
          <p:cNvSpPr txBox="1">
            <a:spLocks noGrp="1"/>
          </p:cNvSpPr>
          <p:nvPr>
            <p:ph type="body" idx="1"/>
          </p:nvPr>
        </p:nvSpPr>
        <p:spPr>
          <a:xfrm>
            <a:off x="259286" y="1463041"/>
            <a:ext cx="8625300" cy="3869700"/>
          </a:xfrm>
          <a:prstGeom prst="rect">
            <a:avLst/>
          </a:prstGeom>
          <a:noFill/>
          <a:ln>
            <a:noFill/>
          </a:ln>
        </p:spPr>
        <p:txBody>
          <a:bodyPr spcFirstLastPara="1" wrap="square" lIns="91425" tIns="45700" rIns="91425" bIns="45700" anchor="ctr" anchorCtr="0">
            <a:no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229" name="Google Shape;229;p36"/>
          <p:cNvSpPr txBox="1">
            <a:spLocks noGrp="1"/>
          </p:cNvSpPr>
          <p:nvPr>
            <p:ph type="dt" idx="10"/>
          </p:nvPr>
        </p:nvSpPr>
        <p:spPr>
          <a:xfrm>
            <a:off x="1266583" y="6412006"/>
            <a:ext cx="1412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0" name="Google Shape;230;p36"/>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1" name="Google Shape;231;p36"/>
          <p:cNvSpPr txBox="1">
            <a:spLocks noGrp="1"/>
          </p:cNvSpPr>
          <p:nvPr>
            <p:ph type="sldNum" idx="12"/>
          </p:nvPr>
        </p:nvSpPr>
        <p:spPr>
          <a:xfrm>
            <a:off x="281569" y="6412006"/>
            <a:ext cx="865500" cy="309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2"/>
        <p:cNvGrpSpPr/>
        <p:nvPr/>
      </p:nvGrpSpPr>
      <p:grpSpPr>
        <a:xfrm>
          <a:off x="0" y="0"/>
          <a:ext cx="0" cy="0"/>
          <a:chOff x="0" y="0"/>
          <a:chExt cx="0" cy="0"/>
        </a:xfrm>
      </p:grpSpPr>
      <p:sp>
        <p:nvSpPr>
          <p:cNvPr id="233" name="Google Shape;233;p37"/>
          <p:cNvSpPr txBox="1">
            <a:spLocks noGrp="1"/>
          </p:cNvSpPr>
          <p:nvPr>
            <p:ph type="title"/>
          </p:nvPr>
        </p:nvSpPr>
        <p:spPr>
          <a:xfrm>
            <a:off x="473131" y="305554"/>
            <a:ext cx="7915200" cy="909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37"/>
          <p:cNvSpPr txBox="1">
            <a:spLocks noGrp="1"/>
          </p:cNvSpPr>
          <p:nvPr>
            <p:ph type="body" idx="1"/>
          </p:nvPr>
        </p:nvSpPr>
        <p:spPr>
          <a:xfrm>
            <a:off x="281361" y="1380679"/>
            <a:ext cx="2605800" cy="8076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0"/>
              </a:spcBef>
              <a:spcAft>
                <a:spcPts val="0"/>
              </a:spcAft>
              <a:buSzPts val="1900"/>
              <a:buNone/>
              <a:defRPr sz="1900" b="1">
                <a:solidFill>
                  <a:srgbClr val="595959"/>
                </a:solidFill>
              </a:defRPr>
            </a:lvl1pPr>
            <a:lvl2pPr marL="914400" lvl="1" indent="-228600" algn="l" rtl="0">
              <a:lnSpc>
                <a:spcPct val="90000"/>
              </a:lnSpc>
              <a:spcBef>
                <a:spcPts val="250"/>
              </a:spcBef>
              <a:spcAft>
                <a:spcPts val="0"/>
              </a:spcAft>
              <a:buSzPts val="1900"/>
              <a:buNone/>
              <a:defRPr sz="19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235" name="Google Shape;235;p37"/>
          <p:cNvSpPr txBox="1">
            <a:spLocks noGrp="1"/>
          </p:cNvSpPr>
          <p:nvPr>
            <p:ph type="body" idx="2"/>
          </p:nvPr>
        </p:nvSpPr>
        <p:spPr>
          <a:xfrm>
            <a:off x="294894" y="2289016"/>
            <a:ext cx="2605800" cy="4023300"/>
          </a:xfrm>
          <a:prstGeom prst="rect">
            <a:avLst/>
          </a:prstGeom>
          <a:noFill/>
          <a:ln>
            <a:noFill/>
          </a:ln>
        </p:spPr>
        <p:txBody>
          <a:bodyPr spcFirstLastPara="1" wrap="square" lIns="91425" tIns="45700" rIns="91425" bIns="45700" anchor="ctr" anchorCtr="0">
            <a:noAutofit/>
          </a:bodyPr>
          <a:lstStyle>
            <a:lvl1pPr marL="457200" lvl="0" indent="-349250" algn="l" rtl="0">
              <a:lnSpc>
                <a:spcPct val="90000"/>
              </a:lnSpc>
              <a:spcBef>
                <a:spcPts val="1200"/>
              </a:spcBef>
              <a:spcAft>
                <a:spcPts val="0"/>
              </a:spcAft>
              <a:buSzPts val="1900"/>
              <a:buChar char="●"/>
              <a:defRPr sz="1900"/>
            </a:lvl1pPr>
            <a:lvl2pPr marL="914400" lvl="1" indent="-336550" algn="l" rtl="0">
              <a:lnSpc>
                <a:spcPct val="90000"/>
              </a:lnSpc>
              <a:spcBef>
                <a:spcPts val="250"/>
              </a:spcBef>
              <a:spcAft>
                <a:spcPts val="0"/>
              </a:spcAft>
              <a:buSzPts val="1700"/>
              <a:buChar char="●"/>
              <a:defRPr sz="1700"/>
            </a:lvl2pPr>
            <a:lvl3pPr marL="1371600" lvl="2" indent="-323850" algn="l" rtl="0">
              <a:lnSpc>
                <a:spcPct val="90000"/>
              </a:lnSpc>
              <a:spcBef>
                <a:spcPts val="250"/>
              </a:spcBef>
              <a:spcAft>
                <a:spcPts val="0"/>
              </a:spcAft>
              <a:buSzPts val="1500"/>
              <a:buChar char="●"/>
              <a:defRPr sz="1500"/>
            </a:lvl3pPr>
            <a:lvl4pPr marL="1828800" lvl="3" indent="-311150" algn="l" rtl="0">
              <a:lnSpc>
                <a:spcPct val="90000"/>
              </a:lnSpc>
              <a:spcBef>
                <a:spcPts val="250"/>
              </a:spcBef>
              <a:spcAft>
                <a:spcPts val="0"/>
              </a:spcAft>
              <a:buSzPts val="1300"/>
              <a:buChar char="●"/>
              <a:defRPr sz="1300"/>
            </a:lvl4pPr>
            <a:lvl5pPr marL="2286000" lvl="4" indent="-311150" algn="l" rtl="0">
              <a:lnSpc>
                <a:spcPct val="90000"/>
              </a:lnSpc>
              <a:spcBef>
                <a:spcPts val="250"/>
              </a:spcBef>
              <a:spcAft>
                <a:spcPts val="0"/>
              </a:spcAft>
              <a:buSzPts val="1300"/>
              <a:buChar char="●"/>
              <a:defRPr sz="1300"/>
            </a:lvl5pPr>
            <a:lvl6pPr marL="2743200" lvl="5" indent="-311150" algn="l" rtl="0">
              <a:lnSpc>
                <a:spcPct val="90000"/>
              </a:lnSpc>
              <a:spcBef>
                <a:spcPts val="250"/>
              </a:spcBef>
              <a:spcAft>
                <a:spcPts val="0"/>
              </a:spcAft>
              <a:buSzPts val="1300"/>
              <a:buChar char="●"/>
              <a:defRPr sz="1300"/>
            </a:lvl6pPr>
            <a:lvl7pPr marL="3200400" lvl="6" indent="-311150" algn="l" rtl="0">
              <a:lnSpc>
                <a:spcPct val="90000"/>
              </a:lnSpc>
              <a:spcBef>
                <a:spcPts val="250"/>
              </a:spcBef>
              <a:spcAft>
                <a:spcPts val="0"/>
              </a:spcAft>
              <a:buSzPts val="1300"/>
              <a:buChar char="●"/>
              <a:defRPr sz="1300"/>
            </a:lvl7pPr>
            <a:lvl8pPr marL="3657600" lvl="7" indent="-311150" algn="l" rtl="0">
              <a:lnSpc>
                <a:spcPct val="90000"/>
              </a:lnSpc>
              <a:spcBef>
                <a:spcPts val="250"/>
              </a:spcBef>
              <a:spcAft>
                <a:spcPts val="0"/>
              </a:spcAft>
              <a:buSzPts val="1300"/>
              <a:buChar char="●"/>
              <a:defRPr sz="1300"/>
            </a:lvl8pPr>
            <a:lvl9pPr marL="4114800" lvl="8" indent="-311150" algn="l" rtl="0">
              <a:lnSpc>
                <a:spcPct val="90000"/>
              </a:lnSpc>
              <a:spcBef>
                <a:spcPts val="250"/>
              </a:spcBef>
              <a:spcAft>
                <a:spcPts val="250"/>
              </a:spcAft>
              <a:buSzPts val="1300"/>
              <a:buChar char="●"/>
              <a:defRPr sz="1300"/>
            </a:lvl9pPr>
          </a:lstStyle>
          <a:p>
            <a:endParaRPr/>
          </a:p>
        </p:txBody>
      </p:sp>
      <p:sp>
        <p:nvSpPr>
          <p:cNvPr id="236" name="Google Shape;236;p37"/>
          <p:cNvSpPr txBox="1">
            <a:spLocks noGrp="1"/>
          </p:cNvSpPr>
          <p:nvPr>
            <p:ph type="body" idx="3"/>
          </p:nvPr>
        </p:nvSpPr>
        <p:spPr>
          <a:xfrm>
            <a:off x="3211305" y="1380679"/>
            <a:ext cx="2605800" cy="813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0"/>
              </a:spcBef>
              <a:spcAft>
                <a:spcPts val="0"/>
              </a:spcAft>
              <a:buSzPts val="1900"/>
              <a:buNone/>
              <a:defRPr sz="1900" b="1">
                <a:solidFill>
                  <a:srgbClr val="595959"/>
                </a:solidFill>
              </a:defRPr>
            </a:lvl1pPr>
            <a:lvl2pPr marL="914400" lvl="1" indent="-228600" algn="l" rtl="0">
              <a:lnSpc>
                <a:spcPct val="90000"/>
              </a:lnSpc>
              <a:spcBef>
                <a:spcPts val="250"/>
              </a:spcBef>
              <a:spcAft>
                <a:spcPts val="0"/>
              </a:spcAft>
              <a:buSzPts val="1900"/>
              <a:buNone/>
              <a:defRPr sz="1900" b="1"/>
            </a:lvl2pPr>
            <a:lvl3pPr marL="1371600" lvl="2" indent="-228600" algn="l" rtl="0">
              <a:lnSpc>
                <a:spcPct val="90000"/>
              </a:lnSpc>
              <a:spcBef>
                <a:spcPts val="250"/>
              </a:spcBef>
              <a:spcAft>
                <a:spcPts val="0"/>
              </a:spcAft>
              <a:buSzPts val="1800"/>
              <a:buNone/>
              <a:defRPr sz="1800" b="1"/>
            </a:lvl3pPr>
            <a:lvl4pPr marL="1828800" lvl="3" indent="-228600" algn="l" rtl="0">
              <a:lnSpc>
                <a:spcPct val="90000"/>
              </a:lnSpc>
              <a:spcBef>
                <a:spcPts val="250"/>
              </a:spcBef>
              <a:spcAft>
                <a:spcPts val="0"/>
              </a:spcAft>
              <a:buSzPts val="1600"/>
              <a:buNone/>
              <a:defRPr sz="1600" b="1"/>
            </a:lvl4pPr>
            <a:lvl5pPr marL="2286000" lvl="4" indent="-228600" algn="l" rtl="0">
              <a:lnSpc>
                <a:spcPct val="9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237" name="Google Shape;237;p37"/>
          <p:cNvSpPr txBox="1">
            <a:spLocks noGrp="1"/>
          </p:cNvSpPr>
          <p:nvPr>
            <p:ph type="body" idx="4"/>
          </p:nvPr>
        </p:nvSpPr>
        <p:spPr>
          <a:xfrm>
            <a:off x="3211305" y="2338832"/>
            <a:ext cx="2605800" cy="3973500"/>
          </a:xfrm>
          <a:prstGeom prst="rect">
            <a:avLst/>
          </a:prstGeom>
          <a:noFill/>
          <a:ln>
            <a:noFill/>
          </a:ln>
        </p:spPr>
        <p:txBody>
          <a:bodyPr spcFirstLastPara="1" wrap="square" lIns="91425" tIns="45700" rIns="91425" bIns="45700" anchor="ctr" anchorCtr="0">
            <a:noAutofit/>
          </a:bodyPr>
          <a:lstStyle>
            <a:lvl1pPr marL="457200" lvl="0" indent="-349250" algn="l" rtl="0">
              <a:lnSpc>
                <a:spcPct val="90000"/>
              </a:lnSpc>
              <a:spcBef>
                <a:spcPts val="1200"/>
              </a:spcBef>
              <a:spcAft>
                <a:spcPts val="0"/>
              </a:spcAft>
              <a:buSzPts val="1900"/>
              <a:buChar char="●"/>
              <a:defRPr sz="1900"/>
            </a:lvl1pPr>
            <a:lvl2pPr marL="914400" lvl="1" indent="-336550" algn="l" rtl="0">
              <a:lnSpc>
                <a:spcPct val="90000"/>
              </a:lnSpc>
              <a:spcBef>
                <a:spcPts val="250"/>
              </a:spcBef>
              <a:spcAft>
                <a:spcPts val="0"/>
              </a:spcAft>
              <a:buSzPts val="1700"/>
              <a:buChar char="●"/>
              <a:defRPr sz="1700"/>
            </a:lvl2pPr>
            <a:lvl3pPr marL="1371600" lvl="2" indent="-323850" algn="l" rtl="0">
              <a:lnSpc>
                <a:spcPct val="90000"/>
              </a:lnSpc>
              <a:spcBef>
                <a:spcPts val="250"/>
              </a:spcBef>
              <a:spcAft>
                <a:spcPts val="0"/>
              </a:spcAft>
              <a:buSzPts val="1500"/>
              <a:buChar char="●"/>
              <a:defRPr sz="1500"/>
            </a:lvl3pPr>
            <a:lvl4pPr marL="1828800" lvl="3" indent="-311150" algn="l" rtl="0">
              <a:lnSpc>
                <a:spcPct val="90000"/>
              </a:lnSpc>
              <a:spcBef>
                <a:spcPts val="250"/>
              </a:spcBef>
              <a:spcAft>
                <a:spcPts val="0"/>
              </a:spcAft>
              <a:buSzPts val="1300"/>
              <a:buChar char="●"/>
              <a:defRPr sz="1300"/>
            </a:lvl4pPr>
            <a:lvl5pPr marL="2286000" lvl="4" indent="-311150" algn="l" rtl="0">
              <a:lnSpc>
                <a:spcPct val="90000"/>
              </a:lnSpc>
              <a:spcBef>
                <a:spcPts val="250"/>
              </a:spcBef>
              <a:spcAft>
                <a:spcPts val="0"/>
              </a:spcAft>
              <a:buSzPts val="1300"/>
              <a:buChar char="●"/>
              <a:defRPr sz="1300"/>
            </a:lvl5pPr>
            <a:lvl6pPr marL="2743200" lvl="5" indent="-311150" algn="l" rtl="0">
              <a:lnSpc>
                <a:spcPct val="90000"/>
              </a:lnSpc>
              <a:spcBef>
                <a:spcPts val="250"/>
              </a:spcBef>
              <a:spcAft>
                <a:spcPts val="0"/>
              </a:spcAft>
              <a:buSzPts val="1300"/>
              <a:buChar char="●"/>
              <a:defRPr sz="1300"/>
            </a:lvl6pPr>
            <a:lvl7pPr marL="3200400" lvl="6" indent="-311150" algn="l" rtl="0">
              <a:lnSpc>
                <a:spcPct val="90000"/>
              </a:lnSpc>
              <a:spcBef>
                <a:spcPts val="250"/>
              </a:spcBef>
              <a:spcAft>
                <a:spcPts val="0"/>
              </a:spcAft>
              <a:buSzPts val="1300"/>
              <a:buChar char="●"/>
              <a:defRPr sz="1300"/>
            </a:lvl7pPr>
            <a:lvl8pPr marL="3657600" lvl="7" indent="-311150" algn="l" rtl="0">
              <a:lnSpc>
                <a:spcPct val="90000"/>
              </a:lnSpc>
              <a:spcBef>
                <a:spcPts val="250"/>
              </a:spcBef>
              <a:spcAft>
                <a:spcPts val="0"/>
              </a:spcAft>
              <a:buSzPts val="1300"/>
              <a:buChar char="●"/>
              <a:defRPr sz="1300"/>
            </a:lvl8pPr>
            <a:lvl9pPr marL="4114800" lvl="8" indent="-311150" algn="l" rtl="0">
              <a:lnSpc>
                <a:spcPct val="90000"/>
              </a:lnSpc>
              <a:spcBef>
                <a:spcPts val="250"/>
              </a:spcBef>
              <a:spcAft>
                <a:spcPts val="250"/>
              </a:spcAft>
              <a:buSzPts val="1300"/>
              <a:buChar char="●"/>
              <a:defRPr sz="1300"/>
            </a:lvl9pPr>
          </a:lstStyle>
          <a:p>
            <a:endParaRPr/>
          </a:p>
        </p:txBody>
      </p:sp>
      <p:sp>
        <p:nvSpPr>
          <p:cNvPr id="238" name="Google Shape;238;p37"/>
          <p:cNvSpPr txBox="1">
            <a:spLocks noGrp="1"/>
          </p:cNvSpPr>
          <p:nvPr>
            <p:ph type="dt" idx="10"/>
          </p:nvPr>
        </p:nvSpPr>
        <p:spPr>
          <a:xfrm>
            <a:off x="1266583" y="6412006"/>
            <a:ext cx="1412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9" name="Google Shape;239;p37"/>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0" name="Google Shape;240;p37"/>
          <p:cNvSpPr txBox="1">
            <a:spLocks noGrp="1"/>
          </p:cNvSpPr>
          <p:nvPr>
            <p:ph type="sldNum" idx="12"/>
          </p:nvPr>
        </p:nvSpPr>
        <p:spPr>
          <a:xfrm>
            <a:off x="281569" y="6412006"/>
            <a:ext cx="865500" cy="309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1"/>
        <p:cNvGrpSpPr/>
        <p:nvPr/>
      </p:nvGrpSpPr>
      <p:grpSpPr>
        <a:xfrm>
          <a:off x="0" y="0"/>
          <a:ext cx="0" cy="0"/>
          <a:chOff x="0" y="0"/>
          <a:chExt cx="0" cy="0"/>
        </a:xfrm>
      </p:grpSpPr>
      <p:sp>
        <p:nvSpPr>
          <p:cNvPr id="242" name="Google Shape;242;p38"/>
          <p:cNvSpPr txBox="1">
            <a:spLocks noGrp="1"/>
          </p:cNvSpPr>
          <p:nvPr>
            <p:ph type="title"/>
          </p:nvPr>
        </p:nvSpPr>
        <p:spPr>
          <a:xfrm>
            <a:off x="473131" y="305554"/>
            <a:ext cx="7915200" cy="909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3" name="Google Shape;243;p38"/>
          <p:cNvSpPr txBox="1">
            <a:spLocks noGrp="1"/>
          </p:cNvSpPr>
          <p:nvPr>
            <p:ph type="body" idx="1"/>
          </p:nvPr>
        </p:nvSpPr>
        <p:spPr>
          <a:xfrm>
            <a:off x="281569" y="1474306"/>
            <a:ext cx="5055300" cy="4515000"/>
          </a:xfrm>
          <a:prstGeom prst="rect">
            <a:avLst/>
          </a:prstGeom>
          <a:noFill/>
          <a:ln>
            <a:noFill/>
          </a:ln>
        </p:spPr>
        <p:txBody>
          <a:bodyPr spcFirstLastPara="1" wrap="square" lIns="91425" tIns="45700" rIns="91425" bIns="45700" anchor="ctr" anchorCtr="0">
            <a:noAutofit/>
          </a:bodyPr>
          <a:lstStyle>
            <a:lvl1pPr marL="457200" lvl="0" indent="-349250" algn="l" rtl="0">
              <a:lnSpc>
                <a:spcPct val="90000"/>
              </a:lnSpc>
              <a:spcBef>
                <a:spcPts val="1200"/>
              </a:spcBef>
              <a:spcAft>
                <a:spcPts val="0"/>
              </a:spcAft>
              <a:buSzPts val="1900"/>
              <a:buChar char="●"/>
              <a:defRPr sz="1900"/>
            </a:lvl1pPr>
            <a:lvl2pPr marL="914400" lvl="1" indent="-336550" algn="l" rtl="0">
              <a:lnSpc>
                <a:spcPct val="90000"/>
              </a:lnSpc>
              <a:spcBef>
                <a:spcPts val="250"/>
              </a:spcBef>
              <a:spcAft>
                <a:spcPts val="0"/>
              </a:spcAft>
              <a:buSzPts val="1700"/>
              <a:buChar char="●"/>
              <a:defRPr sz="1700"/>
            </a:lvl2pPr>
            <a:lvl3pPr marL="1371600" lvl="2" indent="-323850" algn="l" rtl="0">
              <a:lnSpc>
                <a:spcPct val="90000"/>
              </a:lnSpc>
              <a:spcBef>
                <a:spcPts val="250"/>
              </a:spcBef>
              <a:spcAft>
                <a:spcPts val="0"/>
              </a:spcAft>
              <a:buSzPts val="1500"/>
              <a:buChar char="●"/>
              <a:defRPr sz="1500"/>
            </a:lvl3pPr>
            <a:lvl4pPr marL="1828800" lvl="3" indent="-311150" algn="l" rtl="0">
              <a:lnSpc>
                <a:spcPct val="90000"/>
              </a:lnSpc>
              <a:spcBef>
                <a:spcPts val="250"/>
              </a:spcBef>
              <a:spcAft>
                <a:spcPts val="0"/>
              </a:spcAft>
              <a:buSzPts val="1300"/>
              <a:buChar char="●"/>
              <a:defRPr sz="1300"/>
            </a:lvl4pPr>
            <a:lvl5pPr marL="2286000" lvl="4" indent="-311150" algn="l" rtl="0">
              <a:lnSpc>
                <a:spcPct val="90000"/>
              </a:lnSpc>
              <a:spcBef>
                <a:spcPts val="250"/>
              </a:spcBef>
              <a:spcAft>
                <a:spcPts val="0"/>
              </a:spcAft>
              <a:buSzPts val="1300"/>
              <a:buChar char="●"/>
              <a:defRPr sz="1300"/>
            </a:lvl5pPr>
            <a:lvl6pPr marL="2743200" lvl="5" indent="-311150" algn="l" rtl="0">
              <a:lnSpc>
                <a:spcPct val="90000"/>
              </a:lnSpc>
              <a:spcBef>
                <a:spcPts val="250"/>
              </a:spcBef>
              <a:spcAft>
                <a:spcPts val="0"/>
              </a:spcAft>
              <a:buSzPts val="1300"/>
              <a:buChar char="●"/>
              <a:defRPr sz="1300"/>
            </a:lvl6pPr>
            <a:lvl7pPr marL="3200400" lvl="6" indent="-311150" algn="l" rtl="0">
              <a:lnSpc>
                <a:spcPct val="90000"/>
              </a:lnSpc>
              <a:spcBef>
                <a:spcPts val="250"/>
              </a:spcBef>
              <a:spcAft>
                <a:spcPts val="0"/>
              </a:spcAft>
              <a:buSzPts val="1300"/>
              <a:buChar char="●"/>
              <a:defRPr sz="1300"/>
            </a:lvl7pPr>
            <a:lvl8pPr marL="3657600" lvl="7" indent="-311150" algn="l" rtl="0">
              <a:lnSpc>
                <a:spcPct val="90000"/>
              </a:lnSpc>
              <a:spcBef>
                <a:spcPts val="250"/>
              </a:spcBef>
              <a:spcAft>
                <a:spcPts val="0"/>
              </a:spcAft>
              <a:buSzPts val="1300"/>
              <a:buChar char="●"/>
              <a:defRPr sz="1300"/>
            </a:lvl8pPr>
            <a:lvl9pPr marL="4114800" lvl="8" indent="-311150" algn="l" rtl="0">
              <a:lnSpc>
                <a:spcPct val="90000"/>
              </a:lnSpc>
              <a:spcBef>
                <a:spcPts val="250"/>
              </a:spcBef>
              <a:spcAft>
                <a:spcPts val="250"/>
              </a:spcAft>
              <a:buSzPts val="1300"/>
              <a:buChar char="●"/>
              <a:defRPr sz="1300"/>
            </a:lvl9pPr>
          </a:lstStyle>
          <a:p>
            <a:endParaRPr/>
          </a:p>
        </p:txBody>
      </p:sp>
      <p:sp>
        <p:nvSpPr>
          <p:cNvPr id="244" name="Google Shape;244;p38"/>
          <p:cNvSpPr txBox="1">
            <a:spLocks noGrp="1"/>
          </p:cNvSpPr>
          <p:nvPr>
            <p:ph type="body" idx="2"/>
          </p:nvPr>
        </p:nvSpPr>
        <p:spPr>
          <a:xfrm>
            <a:off x="5627716" y="1474307"/>
            <a:ext cx="3234900" cy="3156000"/>
          </a:xfrm>
          <a:prstGeom prst="rect">
            <a:avLst/>
          </a:prstGeom>
          <a:noFill/>
          <a:ln>
            <a:noFill/>
          </a:ln>
        </p:spPr>
        <p:txBody>
          <a:bodyPr spcFirstLastPara="1" wrap="square" lIns="91425" tIns="45700" rIns="91425" bIns="45700" anchor="ctr" anchorCtr="0">
            <a:noAutofit/>
          </a:bodyPr>
          <a:lstStyle>
            <a:lvl1pPr marL="457200" lvl="0" indent="-349250" algn="l" rtl="0">
              <a:lnSpc>
                <a:spcPct val="90000"/>
              </a:lnSpc>
              <a:spcBef>
                <a:spcPts val="1200"/>
              </a:spcBef>
              <a:spcAft>
                <a:spcPts val="0"/>
              </a:spcAft>
              <a:buSzPts val="1900"/>
              <a:buChar char="●"/>
              <a:defRPr sz="1900"/>
            </a:lvl1pPr>
            <a:lvl2pPr marL="914400" lvl="1" indent="-336550" algn="l" rtl="0">
              <a:lnSpc>
                <a:spcPct val="90000"/>
              </a:lnSpc>
              <a:spcBef>
                <a:spcPts val="250"/>
              </a:spcBef>
              <a:spcAft>
                <a:spcPts val="0"/>
              </a:spcAft>
              <a:buSzPts val="1700"/>
              <a:buChar char="●"/>
              <a:defRPr sz="1700"/>
            </a:lvl2pPr>
            <a:lvl3pPr marL="1371600" lvl="2" indent="-323850" algn="l" rtl="0">
              <a:lnSpc>
                <a:spcPct val="90000"/>
              </a:lnSpc>
              <a:spcBef>
                <a:spcPts val="250"/>
              </a:spcBef>
              <a:spcAft>
                <a:spcPts val="0"/>
              </a:spcAft>
              <a:buSzPts val="1500"/>
              <a:buChar char="●"/>
              <a:defRPr sz="1500"/>
            </a:lvl3pPr>
            <a:lvl4pPr marL="1828800" lvl="3" indent="-311150" algn="l" rtl="0">
              <a:lnSpc>
                <a:spcPct val="90000"/>
              </a:lnSpc>
              <a:spcBef>
                <a:spcPts val="250"/>
              </a:spcBef>
              <a:spcAft>
                <a:spcPts val="0"/>
              </a:spcAft>
              <a:buSzPts val="1300"/>
              <a:buChar char="●"/>
              <a:defRPr sz="1300"/>
            </a:lvl4pPr>
            <a:lvl5pPr marL="2286000" lvl="4" indent="-311150" algn="l" rtl="0">
              <a:lnSpc>
                <a:spcPct val="90000"/>
              </a:lnSpc>
              <a:spcBef>
                <a:spcPts val="250"/>
              </a:spcBef>
              <a:spcAft>
                <a:spcPts val="0"/>
              </a:spcAft>
              <a:buSzPts val="1300"/>
              <a:buChar char="●"/>
              <a:defRPr sz="1300"/>
            </a:lvl5pPr>
            <a:lvl6pPr marL="2743200" lvl="5" indent="-311150" algn="l" rtl="0">
              <a:lnSpc>
                <a:spcPct val="90000"/>
              </a:lnSpc>
              <a:spcBef>
                <a:spcPts val="250"/>
              </a:spcBef>
              <a:spcAft>
                <a:spcPts val="0"/>
              </a:spcAft>
              <a:buSzPts val="1300"/>
              <a:buChar char="●"/>
              <a:defRPr sz="1300"/>
            </a:lvl6pPr>
            <a:lvl7pPr marL="3200400" lvl="6" indent="-311150" algn="l" rtl="0">
              <a:lnSpc>
                <a:spcPct val="90000"/>
              </a:lnSpc>
              <a:spcBef>
                <a:spcPts val="250"/>
              </a:spcBef>
              <a:spcAft>
                <a:spcPts val="0"/>
              </a:spcAft>
              <a:buSzPts val="1300"/>
              <a:buChar char="●"/>
              <a:defRPr sz="1300"/>
            </a:lvl7pPr>
            <a:lvl8pPr marL="3657600" lvl="7" indent="-311150" algn="l" rtl="0">
              <a:lnSpc>
                <a:spcPct val="90000"/>
              </a:lnSpc>
              <a:spcBef>
                <a:spcPts val="250"/>
              </a:spcBef>
              <a:spcAft>
                <a:spcPts val="0"/>
              </a:spcAft>
              <a:buSzPts val="1300"/>
              <a:buChar char="●"/>
              <a:defRPr sz="1300"/>
            </a:lvl8pPr>
            <a:lvl9pPr marL="4114800" lvl="8" indent="-311150" algn="l" rtl="0">
              <a:lnSpc>
                <a:spcPct val="90000"/>
              </a:lnSpc>
              <a:spcBef>
                <a:spcPts val="250"/>
              </a:spcBef>
              <a:spcAft>
                <a:spcPts val="250"/>
              </a:spcAft>
              <a:buSzPts val="1300"/>
              <a:buChar char="●"/>
              <a:defRPr sz="1300"/>
            </a:lvl9pPr>
          </a:lstStyle>
          <a:p>
            <a:endParaRPr/>
          </a:p>
        </p:txBody>
      </p:sp>
      <p:sp>
        <p:nvSpPr>
          <p:cNvPr id="245" name="Google Shape;245;p38"/>
          <p:cNvSpPr txBox="1">
            <a:spLocks noGrp="1"/>
          </p:cNvSpPr>
          <p:nvPr>
            <p:ph type="dt" idx="10"/>
          </p:nvPr>
        </p:nvSpPr>
        <p:spPr>
          <a:xfrm>
            <a:off x="1266583" y="6412006"/>
            <a:ext cx="1412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6" name="Google Shape;246;p38"/>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7" name="Google Shape;247;p38"/>
          <p:cNvSpPr txBox="1">
            <a:spLocks noGrp="1"/>
          </p:cNvSpPr>
          <p:nvPr>
            <p:ph type="sldNum" idx="12"/>
          </p:nvPr>
        </p:nvSpPr>
        <p:spPr>
          <a:xfrm>
            <a:off x="281569" y="6412006"/>
            <a:ext cx="865500" cy="309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8"/>
        <p:cNvGrpSpPr/>
        <p:nvPr/>
      </p:nvGrpSpPr>
      <p:grpSpPr>
        <a:xfrm>
          <a:off x="0" y="0"/>
          <a:ext cx="0" cy="0"/>
          <a:chOff x="0" y="0"/>
          <a:chExt cx="0" cy="0"/>
        </a:xfrm>
      </p:grpSpPr>
      <p:sp>
        <p:nvSpPr>
          <p:cNvPr id="249" name="Google Shape;249;p39"/>
          <p:cNvSpPr txBox="1">
            <a:spLocks noGrp="1"/>
          </p:cNvSpPr>
          <p:nvPr>
            <p:ph type="title"/>
          </p:nvPr>
        </p:nvSpPr>
        <p:spPr>
          <a:xfrm>
            <a:off x="289674" y="1506266"/>
            <a:ext cx="5486400" cy="3255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595959"/>
              </a:buClr>
              <a:buSzPts val="5400"/>
              <a:buFont typeface="Calibri"/>
              <a:buNone/>
              <a:defRPr sz="5400" b="0">
                <a:solidFill>
                  <a:srgbClr val="59595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0" name="Google Shape;250;p39"/>
          <p:cNvSpPr txBox="1">
            <a:spLocks noGrp="1"/>
          </p:cNvSpPr>
          <p:nvPr>
            <p:ph type="body" idx="1"/>
          </p:nvPr>
        </p:nvSpPr>
        <p:spPr>
          <a:xfrm>
            <a:off x="289674" y="5063282"/>
            <a:ext cx="5486400" cy="914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200"/>
              </a:spcBef>
              <a:spcAft>
                <a:spcPts val="0"/>
              </a:spcAft>
              <a:buSzPts val="2000"/>
              <a:buNone/>
              <a:defRPr sz="2000" cap="none">
                <a:solidFill>
                  <a:srgbClr val="595959"/>
                </a:solidFill>
              </a:defRPr>
            </a:lvl1pPr>
            <a:lvl2pPr marL="914400" lvl="1" indent="-228600" algn="l" rtl="0">
              <a:lnSpc>
                <a:spcPct val="90000"/>
              </a:lnSpc>
              <a:spcBef>
                <a:spcPts val="250"/>
              </a:spcBef>
              <a:spcAft>
                <a:spcPts val="0"/>
              </a:spcAft>
              <a:buSzPts val="1800"/>
              <a:buNone/>
              <a:defRPr sz="1800">
                <a:solidFill>
                  <a:srgbClr val="888888"/>
                </a:solidFill>
              </a:defRPr>
            </a:lvl2pPr>
            <a:lvl3pPr marL="1371600" lvl="2" indent="-228600" algn="l" rtl="0">
              <a:lnSpc>
                <a:spcPct val="90000"/>
              </a:lnSpc>
              <a:spcBef>
                <a:spcPts val="250"/>
              </a:spcBef>
              <a:spcAft>
                <a:spcPts val="0"/>
              </a:spcAft>
              <a:buSzPts val="1600"/>
              <a:buNone/>
              <a:defRPr sz="1600">
                <a:solidFill>
                  <a:srgbClr val="888888"/>
                </a:solidFill>
              </a:defRPr>
            </a:lvl3pPr>
            <a:lvl4pPr marL="1828800" lvl="3" indent="-228600" algn="l" rtl="0">
              <a:lnSpc>
                <a:spcPct val="90000"/>
              </a:lnSpc>
              <a:spcBef>
                <a:spcPts val="250"/>
              </a:spcBef>
              <a:spcAft>
                <a:spcPts val="0"/>
              </a:spcAft>
              <a:buSzPts val="1400"/>
              <a:buNone/>
              <a:defRPr sz="1400">
                <a:solidFill>
                  <a:srgbClr val="888888"/>
                </a:solidFill>
              </a:defRPr>
            </a:lvl4pPr>
            <a:lvl5pPr marL="2286000" lvl="4" indent="-228600" algn="l" rtl="0">
              <a:lnSpc>
                <a:spcPct val="90000"/>
              </a:lnSpc>
              <a:spcBef>
                <a:spcPts val="250"/>
              </a:spcBef>
              <a:spcAft>
                <a:spcPts val="0"/>
              </a:spcAft>
              <a:buSzPts val="1400"/>
              <a:buNone/>
              <a:defRPr sz="1400">
                <a:solidFill>
                  <a:srgbClr val="888888"/>
                </a:solidFill>
              </a:defRPr>
            </a:lvl5pPr>
            <a:lvl6pPr marL="2743200" lvl="5" indent="-228600" algn="l" rtl="0">
              <a:lnSpc>
                <a:spcPct val="90000"/>
              </a:lnSpc>
              <a:spcBef>
                <a:spcPts val="250"/>
              </a:spcBef>
              <a:spcAft>
                <a:spcPts val="0"/>
              </a:spcAft>
              <a:buSzPts val="1400"/>
              <a:buNone/>
              <a:defRPr sz="1400">
                <a:solidFill>
                  <a:srgbClr val="888888"/>
                </a:solidFill>
              </a:defRPr>
            </a:lvl6pPr>
            <a:lvl7pPr marL="3200400" lvl="6" indent="-228600" algn="l" rtl="0">
              <a:lnSpc>
                <a:spcPct val="90000"/>
              </a:lnSpc>
              <a:spcBef>
                <a:spcPts val="250"/>
              </a:spcBef>
              <a:spcAft>
                <a:spcPts val="0"/>
              </a:spcAft>
              <a:buSzPts val="1400"/>
              <a:buNone/>
              <a:defRPr sz="1400">
                <a:solidFill>
                  <a:srgbClr val="888888"/>
                </a:solidFill>
              </a:defRPr>
            </a:lvl7pPr>
            <a:lvl8pPr marL="3657600" lvl="7" indent="-228600" algn="l" rtl="0">
              <a:lnSpc>
                <a:spcPct val="90000"/>
              </a:lnSpc>
              <a:spcBef>
                <a:spcPts val="250"/>
              </a:spcBef>
              <a:spcAft>
                <a:spcPts val="0"/>
              </a:spcAft>
              <a:buSzPts val="1400"/>
              <a:buNone/>
              <a:defRPr sz="1400">
                <a:solidFill>
                  <a:srgbClr val="888888"/>
                </a:solidFill>
              </a:defRPr>
            </a:lvl8pPr>
            <a:lvl9pPr marL="4114800" lvl="8" indent="-228600" algn="l" rtl="0">
              <a:lnSpc>
                <a:spcPct val="90000"/>
              </a:lnSpc>
              <a:spcBef>
                <a:spcPts val="250"/>
              </a:spcBef>
              <a:spcAft>
                <a:spcPts val="250"/>
              </a:spcAft>
              <a:buSzPts val="1400"/>
              <a:buNone/>
              <a:defRPr sz="1400">
                <a:solidFill>
                  <a:srgbClr val="888888"/>
                </a:solidFill>
              </a:defRPr>
            </a:lvl9pPr>
          </a:lstStyle>
          <a:p>
            <a:endParaRPr/>
          </a:p>
        </p:txBody>
      </p:sp>
      <p:sp>
        <p:nvSpPr>
          <p:cNvPr id="251" name="Google Shape;251;p39"/>
          <p:cNvSpPr txBox="1">
            <a:spLocks noGrp="1"/>
          </p:cNvSpPr>
          <p:nvPr>
            <p:ph type="dt" idx="10"/>
          </p:nvPr>
        </p:nvSpPr>
        <p:spPr>
          <a:xfrm>
            <a:off x="1266583" y="6412006"/>
            <a:ext cx="1412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2" name="Google Shape;252;p39"/>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3" name="Google Shape;253;p39"/>
          <p:cNvSpPr txBox="1">
            <a:spLocks noGrp="1"/>
          </p:cNvSpPr>
          <p:nvPr>
            <p:ph type="sldNum" idx="12"/>
          </p:nvPr>
        </p:nvSpPr>
        <p:spPr>
          <a:xfrm>
            <a:off x="281569" y="6412006"/>
            <a:ext cx="865500" cy="309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4"/>
        <p:cNvGrpSpPr/>
        <p:nvPr/>
      </p:nvGrpSpPr>
      <p:grpSpPr>
        <a:xfrm>
          <a:off x="0" y="0"/>
          <a:ext cx="0" cy="0"/>
          <a:chOff x="0" y="0"/>
          <a:chExt cx="0" cy="0"/>
        </a:xfrm>
      </p:grpSpPr>
      <p:sp>
        <p:nvSpPr>
          <p:cNvPr id="255" name="Google Shape;255;p40"/>
          <p:cNvSpPr txBox="1">
            <a:spLocks noGrp="1"/>
          </p:cNvSpPr>
          <p:nvPr>
            <p:ph type="title"/>
          </p:nvPr>
        </p:nvSpPr>
        <p:spPr>
          <a:xfrm>
            <a:off x="473131" y="305554"/>
            <a:ext cx="7915200" cy="909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6" name="Google Shape;256;p40"/>
          <p:cNvSpPr txBox="1">
            <a:spLocks noGrp="1"/>
          </p:cNvSpPr>
          <p:nvPr>
            <p:ph type="dt" idx="10"/>
          </p:nvPr>
        </p:nvSpPr>
        <p:spPr>
          <a:xfrm>
            <a:off x="1266583" y="6412006"/>
            <a:ext cx="1412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7" name="Google Shape;257;p40"/>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8" name="Google Shape;258;p40"/>
          <p:cNvSpPr txBox="1">
            <a:spLocks noGrp="1"/>
          </p:cNvSpPr>
          <p:nvPr>
            <p:ph type="sldNum" idx="12"/>
          </p:nvPr>
        </p:nvSpPr>
        <p:spPr>
          <a:xfrm>
            <a:off x="281569" y="6412006"/>
            <a:ext cx="865500" cy="309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59"/>
        <p:cNvGrpSpPr/>
        <p:nvPr/>
      </p:nvGrpSpPr>
      <p:grpSpPr>
        <a:xfrm>
          <a:off x="0" y="0"/>
          <a:ext cx="0" cy="0"/>
          <a:chOff x="0" y="0"/>
          <a:chExt cx="0" cy="0"/>
        </a:xfrm>
      </p:grpSpPr>
      <p:sp>
        <p:nvSpPr>
          <p:cNvPr id="260" name="Google Shape;260;p41"/>
          <p:cNvSpPr txBox="1">
            <a:spLocks noGrp="1"/>
          </p:cNvSpPr>
          <p:nvPr>
            <p:ph type="dt" idx="10"/>
          </p:nvPr>
        </p:nvSpPr>
        <p:spPr>
          <a:xfrm>
            <a:off x="1266583" y="6412006"/>
            <a:ext cx="1412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1" name="Google Shape;261;p41"/>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2" name="Google Shape;262;p41"/>
          <p:cNvSpPr txBox="1">
            <a:spLocks noGrp="1"/>
          </p:cNvSpPr>
          <p:nvPr>
            <p:ph type="sldNum" idx="12"/>
          </p:nvPr>
        </p:nvSpPr>
        <p:spPr>
          <a:xfrm>
            <a:off x="281569" y="6412006"/>
            <a:ext cx="865500" cy="309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endParaRPr/>
          </a:p>
        </p:txBody>
      </p:sp>
      <p:pic>
        <p:nvPicPr>
          <p:cNvPr id="263" name="Google Shape;263;p41"/>
          <p:cNvPicPr preferRelativeResize="0"/>
          <p:nvPr/>
        </p:nvPicPr>
        <p:blipFill rotWithShape="1">
          <a:blip r:embed="rId2">
            <a:alphaModFix/>
          </a:blip>
          <a:srcRect/>
          <a:stretch/>
        </p:blipFill>
        <p:spPr>
          <a:xfrm>
            <a:off x="8190244" y="5943525"/>
            <a:ext cx="571508" cy="58346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4"/>
        <p:cNvGrpSpPr/>
        <p:nvPr/>
      </p:nvGrpSpPr>
      <p:grpSpPr>
        <a:xfrm>
          <a:off x="0" y="0"/>
          <a:ext cx="0" cy="0"/>
          <a:chOff x="0" y="0"/>
          <a:chExt cx="0" cy="0"/>
        </a:xfrm>
      </p:grpSpPr>
      <p:sp>
        <p:nvSpPr>
          <p:cNvPr id="265" name="Google Shape;265;p42"/>
          <p:cNvSpPr txBox="1">
            <a:spLocks noGrp="1"/>
          </p:cNvSpPr>
          <p:nvPr>
            <p:ph type="title"/>
          </p:nvPr>
        </p:nvSpPr>
        <p:spPr>
          <a:xfrm>
            <a:off x="281569" y="1500447"/>
            <a:ext cx="2126100" cy="2194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FFFFFF"/>
              </a:buClr>
              <a:buSzPts val="2800"/>
              <a:buFont typeface="Calibri"/>
              <a:buNone/>
              <a:defRPr sz="28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6" name="Google Shape;266;p42"/>
          <p:cNvSpPr txBox="1">
            <a:spLocks noGrp="1"/>
          </p:cNvSpPr>
          <p:nvPr>
            <p:ph type="body" idx="1"/>
          </p:nvPr>
        </p:nvSpPr>
        <p:spPr>
          <a:xfrm>
            <a:off x="2900934" y="1512916"/>
            <a:ext cx="5927100" cy="3815400"/>
          </a:xfrm>
          <a:prstGeom prst="rect">
            <a:avLst/>
          </a:prstGeom>
          <a:noFill/>
          <a:ln>
            <a:noFill/>
          </a:ln>
        </p:spPr>
        <p:txBody>
          <a:bodyPr spcFirstLastPara="1" wrap="square" lIns="91425" tIns="45700" rIns="91425" bIns="45700" anchor="ctr" anchorCtr="0">
            <a:noAutofit/>
          </a:bodyPr>
          <a:lstStyle>
            <a:lvl1pPr marL="457200" lvl="0" indent="-355600" algn="l" rtl="0">
              <a:lnSpc>
                <a:spcPct val="90000"/>
              </a:lnSpc>
              <a:spcBef>
                <a:spcPts val="1200"/>
              </a:spcBef>
              <a:spcAft>
                <a:spcPts val="0"/>
              </a:spcAft>
              <a:buSzPts val="2000"/>
              <a:buChar char="●"/>
              <a:defRPr sz="2000"/>
            </a:lvl1pPr>
            <a:lvl2pPr marL="914400" lvl="1" indent="-342900" algn="l" rtl="0">
              <a:lnSpc>
                <a:spcPct val="90000"/>
              </a:lnSpc>
              <a:spcBef>
                <a:spcPts val="250"/>
              </a:spcBef>
              <a:spcAft>
                <a:spcPts val="0"/>
              </a:spcAft>
              <a:buSzPts val="1800"/>
              <a:buChar char="●"/>
              <a:defRPr sz="1800"/>
            </a:lvl2pPr>
            <a:lvl3pPr marL="1371600" lvl="2" indent="-330200" algn="l" rtl="0">
              <a:lnSpc>
                <a:spcPct val="90000"/>
              </a:lnSpc>
              <a:spcBef>
                <a:spcPts val="250"/>
              </a:spcBef>
              <a:spcAft>
                <a:spcPts val="0"/>
              </a:spcAft>
              <a:buSzPts val="1600"/>
              <a:buChar char="●"/>
              <a:defRPr sz="1600"/>
            </a:lvl3pPr>
            <a:lvl4pPr marL="1828800" lvl="3" indent="-317500" algn="l" rtl="0">
              <a:lnSpc>
                <a:spcPct val="90000"/>
              </a:lnSpc>
              <a:spcBef>
                <a:spcPts val="250"/>
              </a:spcBef>
              <a:spcAft>
                <a:spcPts val="0"/>
              </a:spcAft>
              <a:buSzPts val="1400"/>
              <a:buChar char="●"/>
              <a:defRPr sz="1400"/>
            </a:lvl4pPr>
            <a:lvl5pPr marL="2286000" lvl="4" indent="-317500" algn="l" rtl="0">
              <a:lnSpc>
                <a:spcPct val="90000"/>
              </a:lnSpc>
              <a:spcBef>
                <a:spcPts val="250"/>
              </a:spcBef>
              <a:spcAft>
                <a:spcPts val="0"/>
              </a:spcAft>
              <a:buSzPts val="1400"/>
              <a:buChar char="●"/>
              <a:defRPr sz="14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267" name="Google Shape;267;p42"/>
          <p:cNvSpPr txBox="1">
            <a:spLocks noGrp="1"/>
          </p:cNvSpPr>
          <p:nvPr>
            <p:ph type="body" idx="2"/>
          </p:nvPr>
        </p:nvSpPr>
        <p:spPr>
          <a:xfrm>
            <a:off x="272193" y="3851686"/>
            <a:ext cx="2126100" cy="2341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800"/>
              </a:spcBef>
              <a:spcAft>
                <a:spcPts val="0"/>
              </a:spcAft>
              <a:buSzPts val="1250"/>
              <a:buNone/>
              <a:defRPr sz="125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268" name="Google Shape;268;p42"/>
          <p:cNvSpPr txBox="1">
            <a:spLocks noGrp="1"/>
          </p:cNvSpPr>
          <p:nvPr>
            <p:ph type="dt" idx="10"/>
          </p:nvPr>
        </p:nvSpPr>
        <p:spPr>
          <a:xfrm>
            <a:off x="1266583" y="6412006"/>
            <a:ext cx="1412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9" name="Google Shape;269;p42"/>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0" name="Google Shape;270;p42"/>
          <p:cNvSpPr txBox="1">
            <a:spLocks noGrp="1"/>
          </p:cNvSpPr>
          <p:nvPr>
            <p:ph type="sldNum" idx="12"/>
          </p:nvPr>
        </p:nvSpPr>
        <p:spPr>
          <a:xfrm>
            <a:off x="281569" y="6412006"/>
            <a:ext cx="865500" cy="309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1"/>
        <p:cNvGrpSpPr/>
        <p:nvPr/>
      </p:nvGrpSpPr>
      <p:grpSpPr>
        <a:xfrm>
          <a:off x="0" y="0"/>
          <a:ext cx="0" cy="0"/>
          <a:chOff x="0" y="0"/>
          <a:chExt cx="0" cy="0"/>
        </a:xfrm>
      </p:grpSpPr>
      <p:sp>
        <p:nvSpPr>
          <p:cNvPr id="272" name="Google Shape;272;p43"/>
          <p:cNvSpPr txBox="1">
            <a:spLocks noGrp="1"/>
          </p:cNvSpPr>
          <p:nvPr>
            <p:ph type="title"/>
          </p:nvPr>
        </p:nvSpPr>
        <p:spPr>
          <a:xfrm>
            <a:off x="281569" y="1376794"/>
            <a:ext cx="2126100" cy="2194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FFFFFF"/>
              </a:buClr>
              <a:buSzPts val="2800"/>
              <a:buFont typeface="Calibri"/>
              <a:buNone/>
              <a:defRPr sz="28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3" name="Google Shape;273;p43"/>
          <p:cNvSpPr>
            <a:spLocks noGrp="1"/>
          </p:cNvSpPr>
          <p:nvPr>
            <p:ph type="pic" idx="2"/>
          </p:nvPr>
        </p:nvSpPr>
        <p:spPr>
          <a:xfrm>
            <a:off x="2859579" y="1487978"/>
            <a:ext cx="6021300" cy="3699300"/>
          </a:xfrm>
          <a:prstGeom prst="rect">
            <a:avLst/>
          </a:prstGeom>
          <a:solidFill>
            <a:srgbClr val="BFBFBF"/>
          </a:solid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accent1"/>
              </a:buClr>
              <a:buSzPts val="3200"/>
              <a:buFont typeface="Noto Sans Symbols"/>
              <a:buNone/>
              <a:defRPr sz="3200" b="0" i="0" u="none" strike="noStrike" cap="none">
                <a:solidFill>
                  <a:srgbClr val="595959"/>
                </a:solidFill>
                <a:latin typeface="Calibri"/>
                <a:ea typeface="Calibri"/>
                <a:cs typeface="Calibri"/>
                <a:sym typeface="Calibri"/>
              </a:defRPr>
            </a:lvl1pPr>
            <a:lvl2pPr marR="0" lvl="1" algn="l" rtl="0">
              <a:lnSpc>
                <a:spcPct val="90000"/>
              </a:lnSpc>
              <a:spcBef>
                <a:spcPts val="250"/>
              </a:spcBef>
              <a:spcAft>
                <a:spcPts val="0"/>
              </a:spcAft>
              <a:buClr>
                <a:schemeClr val="accent1"/>
              </a:buClr>
              <a:buSzPts val="2800"/>
              <a:buFont typeface="Noto Sans Symbols"/>
              <a:buNone/>
              <a:defRPr sz="2800" b="0" i="0" u="none" strike="noStrike" cap="none">
                <a:solidFill>
                  <a:srgbClr val="595959"/>
                </a:solidFill>
                <a:latin typeface="Calibri"/>
                <a:ea typeface="Calibri"/>
                <a:cs typeface="Calibri"/>
                <a:sym typeface="Calibri"/>
              </a:defRPr>
            </a:lvl2pPr>
            <a:lvl3pPr marR="0" lvl="2" algn="l" rtl="0">
              <a:lnSpc>
                <a:spcPct val="90000"/>
              </a:lnSpc>
              <a:spcBef>
                <a:spcPts val="250"/>
              </a:spcBef>
              <a:spcAft>
                <a:spcPts val="0"/>
              </a:spcAft>
              <a:buClr>
                <a:schemeClr val="accent1"/>
              </a:buClr>
              <a:buSzPts val="2400"/>
              <a:buFont typeface="Noto Sans Symbols"/>
              <a:buNone/>
              <a:defRPr sz="2400" b="0" i="0" u="none" strike="noStrike" cap="none">
                <a:solidFill>
                  <a:srgbClr val="595959"/>
                </a:solidFill>
                <a:latin typeface="Calibri"/>
                <a:ea typeface="Calibri"/>
                <a:cs typeface="Calibri"/>
                <a:sym typeface="Calibri"/>
              </a:defRPr>
            </a:lvl3pPr>
            <a:lvl4pPr marR="0" lvl="3"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alibri"/>
                <a:ea typeface="Calibri"/>
                <a:cs typeface="Calibri"/>
                <a:sym typeface="Calibri"/>
              </a:defRPr>
            </a:lvl4pPr>
            <a:lvl5pPr marR="0" lvl="4"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alibri"/>
                <a:ea typeface="Calibri"/>
                <a:cs typeface="Calibri"/>
                <a:sym typeface="Calibri"/>
              </a:defRPr>
            </a:lvl5pPr>
            <a:lvl6pPr marR="0" lvl="5"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alibri"/>
                <a:ea typeface="Calibri"/>
                <a:cs typeface="Calibri"/>
                <a:sym typeface="Calibri"/>
              </a:defRPr>
            </a:lvl6pPr>
            <a:lvl7pPr marR="0" lvl="6"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alibri"/>
                <a:ea typeface="Calibri"/>
                <a:cs typeface="Calibri"/>
                <a:sym typeface="Calibri"/>
              </a:defRPr>
            </a:lvl7pPr>
            <a:lvl8pPr marR="0" lvl="7" algn="l" rtl="0">
              <a:lnSpc>
                <a:spcPct val="90000"/>
              </a:lnSpc>
              <a:spcBef>
                <a:spcPts val="250"/>
              </a:spcBef>
              <a:spcAft>
                <a:spcPts val="0"/>
              </a:spcAft>
              <a:buClr>
                <a:schemeClr val="accent1"/>
              </a:buClr>
              <a:buSzPts val="2000"/>
              <a:buFont typeface="Noto Sans Symbols"/>
              <a:buNone/>
              <a:defRPr sz="2000" b="0" i="0" u="none" strike="noStrike" cap="none">
                <a:solidFill>
                  <a:srgbClr val="595959"/>
                </a:solidFill>
                <a:latin typeface="Calibri"/>
                <a:ea typeface="Calibri"/>
                <a:cs typeface="Calibri"/>
                <a:sym typeface="Calibri"/>
              </a:defRPr>
            </a:lvl8pPr>
            <a:lvl9pPr marR="0" lvl="8" algn="l" rtl="0">
              <a:lnSpc>
                <a:spcPct val="90000"/>
              </a:lnSpc>
              <a:spcBef>
                <a:spcPts val="250"/>
              </a:spcBef>
              <a:spcAft>
                <a:spcPts val="250"/>
              </a:spcAft>
              <a:buClr>
                <a:schemeClr val="accent1"/>
              </a:buClr>
              <a:buSzPts val="2000"/>
              <a:buFont typeface="Noto Sans Symbols"/>
              <a:buNone/>
              <a:defRPr sz="2000" b="0" i="0" u="none" strike="noStrike" cap="none">
                <a:solidFill>
                  <a:srgbClr val="595959"/>
                </a:solidFill>
                <a:latin typeface="Calibri"/>
                <a:ea typeface="Calibri"/>
                <a:cs typeface="Calibri"/>
                <a:sym typeface="Calibri"/>
              </a:defRPr>
            </a:lvl9pPr>
          </a:lstStyle>
          <a:p>
            <a:endParaRPr/>
          </a:p>
        </p:txBody>
      </p:sp>
      <p:sp>
        <p:nvSpPr>
          <p:cNvPr id="274" name="Google Shape;274;p43"/>
          <p:cNvSpPr txBox="1">
            <a:spLocks noGrp="1"/>
          </p:cNvSpPr>
          <p:nvPr>
            <p:ph type="body" idx="1"/>
          </p:nvPr>
        </p:nvSpPr>
        <p:spPr>
          <a:xfrm>
            <a:off x="281569" y="3664798"/>
            <a:ext cx="2126100" cy="2560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800"/>
              </a:spcBef>
              <a:spcAft>
                <a:spcPts val="0"/>
              </a:spcAft>
              <a:buSzPts val="1250"/>
              <a:buNone/>
              <a:defRPr sz="1250">
                <a:solidFill>
                  <a:srgbClr val="FFFFFF"/>
                </a:solidFill>
              </a:defRPr>
            </a:lvl1pPr>
            <a:lvl2pPr marL="914400" lvl="1" indent="-228600" algn="l" rtl="0">
              <a:lnSpc>
                <a:spcPct val="90000"/>
              </a:lnSpc>
              <a:spcBef>
                <a:spcPts val="250"/>
              </a:spcBef>
              <a:spcAft>
                <a:spcPts val="0"/>
              </a:spcAft>
              <a:buSzPts val="1200"/>
              <a:buNone/>
              <a:defRPr sz="1200"/>
            </a:lvl2pPr>
            <a:lvl3pPr marL="1371600" lvl="2" indent="-228600" algn="l" rtl="0">
              <a:lnSpc>
                <a:spcPct val="90000"/>
              </a:lnSpc>
              <a:spcBef>
                <a:spcPts val="250"/>
              </a:spcBef>
              <a:spcAft>
                <a:spcPts val="0"/>
              </a:spcAft>
              <a:buSzPts val="1000"/>
              <a:buNone/>
              <a:defRPr sz="1000"/>
            </a:lvl3pPr>
            <a:lvl4pPr marL="1828800" lvl="3" indent="-228600" algn="l" rtl="0">
              <a:lnSpc>
                <a:spcPct val="90000"/>
              </a:lnSpc>
              <a:spcBef>
                <a:spcPts val="250"/>
              </a:spcBef>
              <a:spcAft>
                <a:spcPts val="0"/>
              </a:spcAft>
              <a:buSzPts val="900"/>
              <a:buNone/>
              <a:defRPr sz="900"/>
            </a:lvl4pPr>
            <a:lvl5pPr marL="2286000" lvl="4" indent="-228600" algn="l" rtl="0">
              <a:lnSpc>
                <a:spcPct val="9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275" name="Google Shape;275;p43"/>
          <p:cNvSpPr txBox="1">
            <a:spLocks noGrp="1"/>
          </p:cNvSpPr>
          <p:nvPr>
            <p:ph type="dt" idx="10"/>
          </p:nvPr>
        </p:nvSpPr>
        <p:spPr>
          <a:xfrm>
            <a:off x="1266583" y="6412006"/>
            <a:ext cx="1412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6" name="Google Shape;276;p43"/>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7" name="Google Shape;277;p43"/>
          <p:cNvSpPr txBox="1">
            <a:spLocks noGrp="1"/>
          </p:cNvSpPr>
          <p:nvPr>
            <p:ph type="sldNum" idx="12"/>
          </p:nvPr>
        </p:nvSpPr>
        <p:spPr>
          <a:xfrm>
            <a:off x="281569" y="6412006"/>
            <a:ext cx="865500" cy="309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8"/>
        <p:cNvGrpSpPr/>
        <p:nvPr/>
      </p:nvGrpSpPr>
      <p:grpSpPr>
        <a:xfrm>
          <a:off x="0" y="0"/>
          <a:ext cx="0" cy="0"/>
          <a:chOff x="0" y="0"/>
          <a:chExt cx="0" cy="0"/>
        </a:xfrm>
      </p:grpSpPr>
      <p:sp>
        <p:nvSpPr>
          <p:cNvPr id="279" name="Google Shape;279;p44"/>
          <p:cNvSpPr txBox="1">
            <a:spLocks noGrp="1"/>
          </p:cNvSpPr>
          <p:nvPr>
            <p:ph type="title"/>
          </p:nvPr>
        </p:nvSpPr>
        <p:spPr>
          <a:xfrm>
            <a:off x="473131" y="305554"/>
            <a:ext cx="7915200" cy="909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0" name="Google Shape;280;p44"/>
          <p:cNvSpPr txBox="1">
            <a:spLocks noGrp="1"/>
          </p:cNvSpPr>
          <p:nvPr>
            <p:ph type="body" idx="1"/>
          </p:nvPr>
        </p:nvSpPr>
        <p:spPr>
          <a:xfrm rot="5400000">
            <a:off x="2570710" y="-883597"/>
            <a:ext cx="3869700" cy="8625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281" name="Google Shape;281;p44"/>
          <p:cNvSpPr txBox="1">
            <a:spLocks noGrp="1"/>
          </p:cNvSpPr>
          <p:nvPr>
            <p:ph type="dt" idx="10"/>
          </p:nvPr>
        </p:nvSpPr>
        <p:spPr>
          <a:xfrm>
            <a:off x="1266583" y="6412006"/>
            <a:ext cx="1412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2" name="Google Shape;282;p44"/>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3" name="Google Shape;283;p44"/>
          <p:cNvSpPr txBox="1">
            <a:spLocks noGrp="1"/>
          </p:cNvSpPr>
          <p:nvPr>
            <p:ph type="sldNum" idx="12"/>
          </p:nvPr>
        </p:nvSpPr>
        <p:spPr>
          <a:xfrm>
            <a:off x="281569" y="6412006"/>
            <a:ext cx="865500" cy="309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bg>
      <p:bgPr>
        <a:solidFill>
          <a:schemeClr val="lt2"/>
        </a:solidFill>
        <a:effectLst/>
      </p:bgPr>
    </p:bg>
    <p:spTree>
      <p:nvGrpSpPr>
        <p:cNvPr id="1" name="Shape 284"/>
        <p:cNvGrpSpPr/>
        <p:nvPr/>
      </p:nvGrpSpPr>
      <p:grpSpPr>
        <a:xfrm>
          <a:off x="0" y="0"/>
          <a:ext cx="0" cy="0"/>
          <a:chOff x="0" y="0"/>
          <a:chExt cx="0" cy="0"/>
        </a:xfrm>
      </p:grpSpPr>
      <p:sp>
        <p:nvSpPr>
          <p:cNvPr id="285" name="Google Shape;285;p45"/>
          <p:cNvSpPr txBox="1">
            <a:spLocks noGrp="1"/>
          </p:cNvSpPr>
          <p:nvPr>
            <p:ph type="ctrTitle"/>
          </p:nvPr>
        </p:nvSpPr>
        <p:spPr>
          <a:xfrm>
            <a:off x="1436346" y="1788454"/>
            <a:ext cx="6270900" cy="20982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2"/>
              </a:buClr>
              <a:buSzPts val="7200"/>
              <a:buFont typeface="Calibri"/>
              <a:buNone/>
              <a:defRPr sz="7200" cap="none">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45"/>
          <p:cNvSpPr txBox="1">
            <a:spLocks noGrp="1"/>
          </p:cNvSpPr>
          <p:nvPr>
            <p:ph type="subTitle" idx="1"/>
          </p:nvPr>
        </p:nvSpPr>
        <p:spPr>
          <a:xfrm>
            <a:off x="2009930" y="3956279"/>
            <a:ext cx="5123700" cy="1086300"/>
          </a:xfrm>
          <a:prstGeom prst="rect">
            <a:avLst/>
          </a:prstGeom>
          <a:noFill/>
          <a:ln>
            <a:noFill/>
          </a:ln>
        </p:spPr>
        <p:txBody>
          <a:bodyPr spcFirstLastPara="1" wrap="square" lIns="91425" tIns="45700" rIns="91425" bIns="45700" anchor="ctr" anchorCtr="0">
            <a:noAutofit/>
          </a:bodyPr>
          <a:lstStyle>
            <a:lvl1pPr lvl="0" algn="ctr" rtl="0">
              <a:lnSpc>
                <a:spcPct val="112000"/>
              </a:lnSpc>
              <a:spcBef>
                <a:spcPts val="0"/>
              </a:spcBef>
              <a:spcAft>
                <a:spcPts val="0"/>
              </a:spcAft>
              <a:buSzPts val="2300"/>
              <a:buNone/>
              <a:defRPr sz="2300"/>
            </a:lvl1pPr>
            <a:lvl2pPr lvl="1" algn="ctr" rtl="0">
              <a:lnSpc>
                <a:spcPct val="90000"/>
              </a:lnSpc>
              <a:spcBef>
                <a:spcPts val="250"/>
              </a:spcBef>
              <a:spcAft>
                <a:spcPts val="0"/>
              </a:spcAft>
              <a:buSzPts val="2000"/>
              <a:buNone/>
              <a:defRPr sz="2000"/>
            </a:lvl2pPr>
            <a:lvl3pPr lvl="2" algn="ctr" rtl="0">
              <a:lnSpc>
                <a:spcPct val="90000"/>
              </a:lnSpc>
              <a:spcBef>
                <a:spcPts val="250"/>
              </a:spcBef>
              <a:spcAft>
                <a:spcPts val="0"/>
              </a:spcAft>
              <a:buSzPts val="1800"/>
              <a:buNone/>
              <a:defRPr sz="1800"/>
            </a:lvl3pPr>
            <a:lvl4pPr lvl="3" algn="ctr" rtl="0">
              <a:lnSpc>
                <a:spcPct val="90000"/>
              </a:lnSpc>
              <a:spcBef>
                <a:spcPts val="250"/>
              </a:spcBef>
              <a:spcAft>
                <a:spcPts val="0"/>
              </a:spcAft>
              <a:buSzPts val="1600"/>
              <a:buNone/>
              <a:defRPr sz="1600"/>
            </a:lvl4pPr>
            <a:lvl5pPr lvl="4" algn="ctr" rtl="0">
              <a:lnSpc>
                <a:spcPct val="90000"/>
              </a:lnSpc>
              <a:spcBef>
                <a:spcPts val="250"/>
              </a:spcBef>
              <a:spcAft>
                <a:spcPts val="0"/>
              </a:spcAft>
              <a:buSzPts val="1600"/>
              <a:buNone/>
              <a:defRPr sz="1600"/>
            </a:lvl5pPr>
            <a:lvl6pPr lvl="5" algn="ctr" rtl="0">
              <a:lnSpc>
                <a:spcPct val="90000"/>
              </a:lnSpc>
              <a:spcBef>
                <a:spcPts val="250"/>
              </a:spcBef>
              <a:spcAft>
                <a:spcPts val="0"/>
              </a:spcAft>
              <a:buSzPts val="1600"/>
              <a:buNone/>
              <a:defRPr sz="1600"/>
            </a:lvl6pPr>
            <a:lvl7pPr lvl="6" algn="ctr" rtl="0">
              <a:lnSpc>
                <a:spcPct val="90000"/>
              </a:lnSpc>
              <a:spcBef>
                <a:spcPts val="250"/>
              </a:spcBef>
              <a:spcAft>
                <a:spcPts val="0"/>
              </a:spcAft>
              <a:buSzPts val="1600"/>
              <a:buNone/>
              <a:defRPr sz="1600"/>
            </a:lvl7pPr>
            <a:lvl8pPr lvl="7" algn="ctr" rtl="0">
              <a:lnSpc>
                <a:spcPct val="90000"/>
              </a:lnSpc>
              <a:spcBef>
                <a:spcPts val="250"/>
              </a:spcBef>
              <a:spcAft>
                <a:spcPts val="0"/>
              </a:spcAft>
              <a:buSzPts val="1600"/>
              <a:buNone/>
              <a:defRPr sz="1600"/>
            </a:lvl8pPr>
            <a:lvl9pPr lvl="8" algn="ctr" rtl="0">
              <a:lnSpc>
                <a:spcPct val="90000"/>
              </a:lnSpc>
              <a:spcBef>
                <a:spcPts val="250"/>
              </a:spcBef>
              <a:spcAft>
                <a:spcPts val="250"/>
              </a:spcAft>
              <a:buSzPts val="1600"/>
              <a:buNone/>
              <a:defRPr sz="1600"/>
            </a:lvl9pPr>
          </a:lstStyle>
          <a:p>
            <a:endParaRPr/>
          </a:p>
        </p:txBody>
      </p:sp>
      <p:sp>
        <p:nvSpPr>
          <p:cNvPr id="287" name="Google Shape;287;p45"/>
          <p:cNvSpPr txBox="1">
            <a:spLocks noGrp="1"/>
          </p:cNvSpPr>
          <p:nvPr>
            <p:ph type="dt" idx="10"/>
          </p:nvPr>
        </p:nvSpPr>
        <p:spPr>
          <a:xfrm>
            <a:off x="1266583" y="6412006"/>
            <a:ext cx="1412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8" name="Google Shape;288;p45"/>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9" name="Google Shape;289;p45"/>
          <p:cNvSpPr txBox="1">
            <a:spLocks noGrp="1"/>
          </p:cNvSpPr>
          <p:nvPr>
            <p:ph type="sldNum" idx="12"/>
          </p:nvPr>
        </p:nvSpPr>
        <p:spPr>
          <a:xfrm>
            <a:off x="281569" y="6412006"/>
            <a:ext cx="865500" cy="309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hapter">
  <p:cSld name="Chapter">
    <p:spTree>
      <p:nvGrpSpPr>
        <p:cNvPr id="1" name="Shape 35"/>
        <p:cNvGrpSpPr/>
        <p:nvPr/>
      </p:nvGrpSpPr>
      <p:grpSpPr>
        <a:xfrm>
          <a:off x="0" y="0"/>
          <a:ext cx="0" cy="0"/>
          <a:chOff x="0" y="0"/>
          <a:chExt cx="0" cy="0"/>
        </a:xfrm>
      </p:grpSpPr>
      <p:sp>
        <p:nvSpPr>
          <p:cNvPr id="36" name="Google Shape;36;p5"/>
          <p:cNvSpPr txBox="1">
            <a:spLocks noGrp="1"/>
          </p:cNvSpPr>
          <p:nvPr>
            <p:ph type="body" idx="1"/>
          </p:nvPr>
        </p:nvSpPr>
        <p:spPr>
          <a:xfrm>
            <a:off x="2001838" y="3667125"/>
            <a:ext cx="7142162" cy="4889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262626"/>
              </a:buClr>
              <a:buSzPts val="3500"/>
              <a:buNone/>
              <a:defRPr sz="3500" i="1"/>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body" idx="2"/>
          </p:nvPr>
        </p:nvSpPr>
        <p:spPr>
          <a:xfrm>
            <a:off x="2001838" y="4248708"/>
            <a:ext cx="7142162" cy="9349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262626"/>
              </a:buClr>
              <a:buSzPts val="4500"/>
              <a:buNone/>
              <a:defRPr sz="4500" b="1"/>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8" name="Google Shape;38;p5"/>
          <p:cNvCxnSpPr/>
          <p:nvPr/>
        </p:nvCxnSpPr>
        <p:spPr>
          <a:xfrm>
            <a:off x="2001838" y="4247549"/>
            <a:ext cx="7142162"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0"/>
        <p:cNvGrpSpPr/>
        <p:nvPr/>
      </p:nvGrpSpPr>
      <p:grpSpPr>
        <a:xfrm>
          <a:off x="0" y="0"/>
          <a:ext cx="0" cy="0"/>
          <a:chOff x="0" y="0"/>
          <a:chExt cx="0" cy="0"/>
        </a:xfrm>
      </p:grpSpPr>
      <p:sp>
        <p:nvSpPr>
          <p:cNvPr id="291" name="Google Shape;291;p46"/>
          <p:cNvSpPr txBox="1">
            <a:spLocks noGrp="1"/>
          </p:cNvSpPr>
          <p:nvPr>
            <p:ph type="title"/>
          </p:nvPr>
        </p:nvSpPr>
        <p:spPr>
          <a:xfrm rot="5400000">
            <a:off x="-892950" y="2650202"/>
            <a:ext cx="4472100" cy="21144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2" name="Google Shape;292;p46"/>
          <p:cNvSpPr txBox="1">
            <a:spLocks noGrp="1"/>
          </p:cNvSpPr>
          <p:nvPr>
            <p:ph type="body" idx="1"/>
          </p:nvPr>
        </p:nvSpPr>
        <p:spPr>
          <a:xfrm rot="5400000">
            <a:off x="3732234" y="640053"/>
            <a:ext cx="3823800" cy="5486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200"/>
              </a:spcBef>
              <a:spcAft>
                <a:spcPts val="0"/>
              </a:spcAft>
              <a:buSzPts val="1800"/>
              <a:buChar char="●"/>
              <a:defRPr/>
            </a:lvl1pPr>
            <a:lvl2pPr marL="914400" lvl="1" indent="-342900" algn="l" rtl="0">
              <a:lnSpc>
                <a:spcPct val="90000"/>
              </a:lnSpc>
              <a:spcBef>
                <a:spcPts val="250"/>
              </a:spcBef>
              <a:spcAft>
                <a:spcPts val="0"/>
              </a:spcAft>
              <a:buSzPts val="1800"/>
              <a:buChar char="●"/>
              <a:defRPr/>
            </a:lvl2pPr>
            <a:lvl3pPr marL="1371600" lvl="2" indent="-342900" algn="l" rtl="0">
              <a:lnSpc>
                <a:spcPct val="90000"/>
              </a:lnSpc>
              <a:spcBef>
                <a:spcPts val="250"/>
              </a:spcBef>
              <a:spcAft>
                <a:spcPts val="0"/>
              </a:spcAft>
              <a:buSzPts val="1800"/>
              <a:buChar char="●"/>
              <a:defRPr/>
            </a:lvl3pPr>
            <a:lvl4pPr marL="1828800" lvl="3" indent="-342900" algn="l" rtl="0">
              <a:lnSpc>
                <a:spcPct val="90000"/>
              </a:lnSpc>
              <a:spcBef>
                <a:spcPts val="250"/>
              </a:spcBef>
              <a:spcAft>
                <a:spcPts val="0"/>
              </a:spcAft>
              <a:buSzPts val="1800"/>
              <a:buChar char="●"/>
              <a:defRPr/>
            </a:lvl4pPr>
            <a:lvl5pPr marL="2286000" lvl="4" indent="-342900" algn="l" rtl="0">
              <a:lnSpc>
                <a:spcPct val="9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293" name="Google Shape;293;p46"/>
          <p:cNvSpPr txBox="1">
            <a:spLocks noGrp="1"/>
          </p:cNvSpPr>
          <p:nvPr>
            <p:ph type="dt" idx="10"/>
          </p:nvPr>
        </p:nvSpPr>
        <p:spPr>
          <a:xfrm>
            <a:off x="1266583" y="6412006"/>
            <a:ext cx="1412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4" name="Google Shape;294;p46"/>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5" name="Google Shape;295;p46"/>
          <p:cNvSpPr txBox="1">
            <a:spLocks noGrp="1"/>
          </p:cNvSpPr>
          <p:nvPr>
            <p:ph type="sldNum" idx="12"/>
          </p:nvPr>
        </p:nvSpPr>
        <p:spPr>
          <a:xfrm>
            <a:off x="281569" y="6412006"/>
            <a:ext cx="865500" cy="309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tandard">
  <p:cSld name="Standard">
    <p:spTree>
      <p:nvGrpSpPr>
        <p:cNvPr id="1" name="Shape 301"/>
        <p:cNvGrpSpPr/>
        <p:nvPr/>
      </p:nvGrpSpPr>
      <p:grpSpPr>
        <a:xfrm>
          <a:off x="0" y="0"/>
          <a:ext cx="0" cy="0"/>
          <a:chOff x="0" y="0"/>
          <a:chExt cx="0" cy="0"/>
        </a:xfrm>
      </p:grpSpPr>
      <p:sp>
        <p:nvSpPr>
          <p:cNvPr id="302" name="Google Shape;302;p48"/>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3" name="Google Shape;303;p48"/>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28612" algn="l" rtl="0">
              <a:lnSpc>
                <a:spcPct val="90000"/>
              </a:lnSpc>
              <a:spcBef>
                <a:spcPts val="563"/>
              </a:spcBef>
              <a:spcAft>
                <a:spcPts val="0"/>
              </a:spcAft>
              <a:buClr>
                <a:srgbClr val="262626"/>
              </a:buClr>
              <a:buSzPts val="1575"/>
              <a:buFont typeface="Noto Sans Symbols"/>
              <a:buChar char="❖"/>
              <a:defRPr>
                <a:solidFill>
                  <a:srgbClr val="262626"/>
                </a:solidFill>
              </a:defRPr>
            </a:lvl1pPr>
            <a:lvl2pPr marL="914400" lvl="1" indent="-314325" algn="l" rtl="0">
              <a:lnSpc>
                <a:spcPct val="90000"/>
              </a:lnSpc>
              <a:spcBef>
                <a:spcPts val="281"/>
              </a:spcBef>
              <a:spcAft>
                <a:spcPts val="0"/>
              </a:spcAft>
              <a:buClr>
                <a:srgbClr val="262626"/>
              </a:buClr>
              <a:buSzPts val="1350"/>
              <a:buFont typeface="Noto Sans Symbols"/>
              <a:buChar char="⮚"/>
              <a:defRPr>
                <a:solidFill>
                  <a:srgbClr val="262626"/>
                </a:solidFill>
              </a:defRPr>
            </a:lvl2pPr>
            <a:lvl3pPr marL="1371600" lvl="2" indent="-314325" algn="l" rtl="0">
              <a:lnSpc>
                <a:spcPct val="90000"/>
              </a:lnSpc>
              <a:spcBef>
                <a:spcPts val="281"/>
              </a:spcBef>
              <a:spcAft>
                <a:spcPts val="0"/>
              </a:spcAft>
              <a:buClr>
                <a:srgbClr val="262626"/>
              </a:buClr>
              <a:buSzPts val="1350"/>
              <a:buFont typeface="Noto Sans Symbols"/>
              <a:buChar char="✔"/>
              <a:defRPr>
                <a:solidFill>
                  <a:srgbClr val="262626"/>
                </a:solidFill>
              </a:defRPr>
            </a:lvl3pPr>
            <a:lvl4pPr marL="1828800" lvl="3" indent="-314325" algn="l" rtl="0">
              <a:lnSpc>
                <a:spcPct val="90000"/>
              </a:lnSpc>
              <a:spcBef>
                <a:spcPts val="281"/>
              </a:spcBef>
              <a:spcAft>
                <a:spcPts val="0"/>
              </a:spcAft>
              <a:buClr>
                <a:srgbClr val="262626"/>
              </a:buClr>
              <a:buSzPts val="1350"/>
              <a:buFont typeface="Courier New"/>
              <a:buChar char="o"/>
              <a:defRPr>
                <a:solidFill>
                  <a:srgbClr val="262626"/>
                </a:solidFill>
              </a:defRPr>
            </a:lvl4pPr>
            <a:lvl5pPr marL="2286000" lvl="4" indent="-314325" algn="l" rtl="0">
              <a:lnSpc>
                <a:spcPct val="90000"/>
              </a:lnSpc>
              <a:spcBef>
                <a:spcPts val="281"/>
              </a:spcBef>
              <a:spcAft>
                <a:spcPts val="0"/>
              </a:spcAft>
              <a:buClr>
                <a:srgbClr val="262626"/>
              </a:buClr>
              <a:buSzPts val="1350"/>
              <a:buFont typeface="Arial"/>
              <a:buChar char="•"/>
              <a:defRPr>
                <a:solidFill>
                  <a:srgbClr val="262626"/>
                </a:solidFill>
              </a:defRPr>
            </a:lvl5pPr>
            <a:lvl6pPr marL="2743200" lvl="5" indent="-342900" algn="l" rtl="0">
              <a:lnSpc>
                <a:spcPct val="90000"/>
              </a:lnSpc>
              <a:spcBef>
                <a:spcPts val="281"/>
              </a:spcBef>
              <a:spcAft>
                <a:spcPts val="0"/>
              </a:spcAft>
              <a:buClr>
                <a:schemeClr val="dk1"/>
              </a:buClr>
              <a:buSzPts val="1800"/>
              <a:buChar char="•"/>
              <a:defRPr/>
            </a:lvl6pPr>
            <a:lvl7pPr marL="3200400" lvl="6" indent="-342900" algn="l" rtl="0">
              <a:lnSpc>
                <a:spcPct val="90000"/>
              </a:lnSpc>
              <a:spcBef>
                <a:spcPts val="281"/>
              </a:spcBef>
              <a:spcAft>
                <a:spcPts val="0"/>
              </a:spcAft>
              <a:buClr>
                <a:schemeClr val="dk1"/>
              </a:buClr>
              <a:buSzPts val="1800"/>
              <a:buChar char="•"/>
              <a:defRPr/>
            </a:lvl7pPr>
            <a:lvl8pPr marL="3657600" lvl="7" indent="-342900" algn="l" rtl="0">
              <a:lnSpc>
                <a:spcPct val="90000"/>
              </a:lnSpc>
              <a:spcBef>
                <a:spcPts val="281"/>
              </a:spcBef>
              <a:spcAft>
                <a:spcPts val="0"/>
              </a:spcAft>
              <a:buClr>
                <a:schemeClr val="dk1"/>
              </a:buClr>
              <a:buSzPts val="1800"/>
              <a:buChar char="•"/>
              <a:defRPr/>
            </a:lvl8pPr>
            <a:lvl9pPr marL="4114800" lvl="8" indent="-342900" algn="l" rtl="0">
              <a:lnSpc>
                <a:spcPct val="90000"/>
              </a:lnSpc>
              <a:spcBef>
                <a:spcPts val="281"/>
              </a:spcBef>
              <a:spcAft>
                <a:spcPts val="0"/>
              </a:spcAft>
              <a:buClr>
                <a:schemeClr val="dk1"/>
              </a:buClr>
              <a:buSzPts val="1800"/>
              <a:buChar char="•"/>
              <a:defRPr/>
            </a:lvl9pPr>
          </a:lstStyle>
          <a:p>
            <a:endParaRPr/>
          </a:p>
        </p:txBody>
      </p:sp>
      <p:sp>
        <p:nvSpPr>
          <p:cNvPr id="304" name="Google Shape;304;p48"/>
          <p:cNvSpPr txBox="1">
            <a:spLocks noGrp="1"/>
          </p:cNvSpPr>
          <p:nvPr>
            <p:ph type="sldNum" idx="12"/>
          </p:nvPr>
        </p:nvSpPr>
        <p:spPr>
          <a:xfrm>
            <a:off x="577712" y="6152499"/>
            <a:ext cx="4992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a:solidFill>
                  <a:srgbClr val="888888"/>
                </a:solidFill>
                <a:latin typeface="Calibri"/>
                <a:ea typeface="Calibri"/>
                <a:cs typeface="Calibri"/>
                <a:sym typeface="Calibri"/>
              </a:defRPr>
            </a:lvl1pPr>
            <a:lvl2pPr marL="0" marR="0" lvl="1" indent="0" algn="l" rtl="0">
              <a:spcBef>
                <a:spcPts val="0"/>
              </a:spcBef>
              <a:buNone/>
              <a:defRPr sz="900">
                <a:solidFill>
                  <a:srgbClr val="888888"/>
                </a:solidFill>
                <a:latin typeface="Calibri"/>
                <a:ea typeface="Calibri"/>
                <a:cs typeface="Calibri"/>
                <a:sym typeface="Calibri"/>
              </a:defRPr>
            </a:lvl2pPr>
            <a:lvl3pPr marL="0" marR="0" lvl="2" indent="0" algn="l" rtl="0">
              <a:spcBef>
                <a:spcPts val="0"/>
              </a:spcBef>
              <a:buNone/>
              <a:defRPr sz="900">
                <a:solidFill>
                  <a:srgbClr val="888888"/>
                </a:solidFill>
                <a:latin typeface="Calibri"/>
                <a:ea typeface="Calibri"/>
                <a:cs typeface="Calibri"/>
                <a:sym typeface="Calibri"/>
              </a:defRPr>
            </a:lvl3pPr>
            <a:lvl4pPr marL="0" marR="0" lvl="3" indent="0" algn="l" rtl="0">
              <a:spcBef>
                <a:spcPts val="0"/>
              </a:spcBef>
              <a:buNone/>
              <a:defRPr sz="900">
                <a:solidFill>
                  <a:srgbClr val="888888"/>
                </a:solidFill>
                <a:latin typeface="Calibri"/>
                <a:ea typeface="Calibri"/>
                <a:cs typeface="Calibri"/>
                <a:sym typeface="Calibri"/>
              </a:defRPr>
            </a:lvl4pPr>
            <a:lvl5pPr marL="0" marR="0" lvl="4" indent="0" algn="l" rtl="0">
              <a:spcBef>
                <a:spcPts val="0"/>
              </a:spcBef>
              <a:buNone/>
              <a:defRPr sz="900">
                <a:solidFill>
                  <a:srgbClr val="888888"/>
                </a:solidFill>
                <a:latin typeface="Calibri"/>
                <a:ea typeface="Calibri"/>
                <a:cs typeface="Calibri"/>
                <a:sym typeface="Calibri"/>
              </a:defRPr>
            </a:lvl5pPr>
            <a:lvl6pPr marL="0" marR="0" lvl="5" indent="0" algn="l" rtl="0">
              <a:spcBef>
                <a:spcPts val="0"/>
              </a:spcBef>
              <a:buNone/>
              <a:defRPr sz="900">
                <a:solidFill>
                  <a:srgbClr val="888888"/>
                </a:solidFill>
                <a:latin typeface="Calibri"/>
                <a:ea typeface="Calibri"/>
                <a:cs typeface="Calibri"/>
                <a:sym typeface="Calibri"/>
              </a:defRPr>
            </a:lvl6pPr>
            <a:lvl7pPr marL="0" marR="0" lvl="6" indent="0" algn="l" rtl="0">
              <a:spcBef>
                <a:spcPts val="0"/>
              </a:spcBef>
              <a:buNone/>
              <a:defRPr sz="900">
                <a:solidFill>
                  <a:srgbClr val="888888"/>
                </a:solidFill>
                <a:latin typeface="Calibri"/>
                <a:ea typeface="Calibri"/>
                <a:cs typeface="Calibri"/>
                <a:sym typeface="Calibri"/>
              </a:defRPr>
            </a:lvl7pPr>
            <a:lvl8pPr marL="0" marR="0" lvl="7" indent="0" algn="l" rtl="0">
              <a:spcBef>
                <a:spcPts val="0"/>
              </a:spcBef>
              <a:buNone/>
              <a:defRPr sz="900">
                <a:solidFill>
                  <a:srgbClr val="888888"/>
                </a:solidFill>
                <a:latin typeface="Calibri"/>
                <a:ea typeface="Calibri"/>
                <a:cs typeface="Calibri"/>
                <a:sym typeface="Calibri"/>
              </a:defRPr>
            </a:lvl8pPr>
            <a:lvl9pPr marL="0" marR="0" lvl="8" indent="0" algn="l" rtl="0">
              <a:spcBef>
                <a:spcPts val="0"/>
              </a:spcBef>
              <a:buNone/>
              <a:defRPr sz="9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5" name="Google Shape;305;p48"/>
          <p:cNvSpPr txBox="1">
            <a:spLocks noGrp="1"/>
          </p:cNvSpPr>
          <p:nvPr>
            <p:ph type="body" idx="2"/>
          </p:nvPr>
        </p:nvSpPr>
        <p:spPr>
          <a:xfrm>
            <a:off x="628650" y="365130"/>
            <a:ext cx="7886700" cy="4476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563"/>
              </a:spcBef>
              <a:spcAft>
                <a:spcPts val="0"/>
              </a:spcAft>
              <a:buClr>
                <a:srgbClr val="7F7F7F"/>
              </a:buClr>
              <a:buSzPts val="1125"/>
              <a:buNone/>
              <a:defRPr sz="1125" i="1">
                <a:solidFill>
                  <a:srgbClr val="7F7F7F"/>
                </a:solidFill>
                <a:latin typeface="Calibri"/>
                <a:ea typeface="Calibri"/>
                <a:cs typeface="Calibri"/>
                <a:sym typeface="Calibri"/>
              </a:defRPr>
            </a:lvl1pPr>
            <a:lvl2pPr marL="914400" lvl="1" indent="-342900" algn="l" rtl="0">
              <a:lnSpc>
                <a:spcPct val="90000"/>
              </a:lnSpc>
              <a:spcBef>
                <a:spcPts val="281"/>
              </a:spcBef>
              <a:spcAft>
                <a:spcPts val="0"/>
              </a:spcAft>
              <a:buClr>
                <a:srgbClr val="262626"/>
              </a:buClr>
              <a:buSzPts val="1800"/>
              <a:buChar char="•"/>
              <a:defRPr/>
            </a:lvl2pPr>
            <a:lvl3pPr marL="1371600" lvl="2" indent="-342900" algn="l" rtl="0">
              <a:lnSpc>
                <a:spcPct val="90000"/>
              </a:lnSpc>
              <a:spcBef>
                <a:spcPts val="281"/>
              </a:spcBef>
              <a:spcAft>
                <a:spcPts val="0"/>
              </a:spcAft>
              <a:buClr>
                <a:srgbClr val="262626"/>
              </a:buClr>
              <a:buSzPts val="1800"/>
              <a:buChar char="•"/>
              <a:defRPr/>
            </a:lvl3pPr>
            <a:lvl4pPr marL="1828800" lvl="3" indent="-342900" algn="l" rtl="0">
              <a:lnSpc>
                <a:spcPct val="90000"/>
              </a:lnSpc>
              <a:spcBef>
                <a:spcPts val="281"/>
              </a:spcBef>
              <a:spcAft>
                <a:spcPts val="0"/>
              </a:spcAft>
              <a:buClr>
                <a:srgbClr val="262626"/>
              </a:buClr>
              <a:buSzPts val="1800"/>
              <a:buChar char="•"/>
              <a:defRPr/>
            </a:lvl4pPr>
            <a:lvl5pPr marL="2286000" lvl="4" indent="-342900" algn="l" rtl="0">
              <a:lnSpc>
                <a:spcPct val="90000"/>
              </a:lnSpc>
              <a:spcBef>
                <a:spcPts val="281"/>
              </a:spcBef>
              <a:spcAft>
                <a:spcPts val="0"/>
              </a:spcAft>
              <a:buClr>
                <a:srgbClr val="262626"/>
              </a:buClr>
              <a:buSzPts val="1800"/>
              <a:buChar char="•"/>
              <a:defRPr/>
            </a:lvl5pPr>
            <a:lvl6pPr marL="2743200" lvl="5" indent="-342900" algn="l" rtl="0">
              <a:lnSpc>
                <a:spcPct val="90000"/>
              </a:lnSpc>
              <a:spcBef>
                <a:spcPts val="281"/>
              </a:spcBef>
              <a:spcAft>
                <a:spcPts val="0"/>
              </a:spcAft>
              <a:buClr>
                <a:schemeClr val="dk1"/>
              </a:buClr>
              <a:buSzPts val="1800"/>
              <a:buChar char="•"/>
              <a:defRPr/>
            </a:lvl6pPr>
            <a:lvl7pPr marL="3200400" lvl="6" indent="-342900" algn="l" rtl="0">
              <a:lnSpc>
                <a:spcPct val="90000"/>
              </a:lnSpc>
              <a:spcBef>
                <a:spcPts val="281"/>
              </a:spcBef>
              <a:spcAft>
                <a:spcPts val="0"/>
              </a:spcAft>
              <a:buClr>
                <a:schemeClr val="dk1"/>
              </a:buClr>
              <a:buSzPts val="1800"/>
              <a:buChar char="•"/>
              <a:defRPr/>
            </a:lvl7pPr>
            <a:lvl8pPr marL="3657600" lvl="7" indent="-342900" algn="l" rtl="0">
              <a:lnSpc>
                <a:spcPct val="90000"/>
              </a:lnSpc>
              <a:spcBef>
                <a:spcPts val="281"/>
              </a:spcBef>
              <a:spcAft>
                <a:spcPts val="0"/>
              </a:spcAft>
              <a:buClr>
                <a:schemeClr val="dk1"/>
              </a:buClr>
              <a:buSzPts val="1800"/>
              <a:buChar char="•"/>
              <a:defRPr/>
            </a:lvl8pPr>
            <a:lvl9pPr marL="4114800" lvl="8" indent="-342900" algn="l" rtl="0">
              <a:lnSpc>
                <a:spcPct val="90000"/>
              </a:lnSpc>
              <a:spcBef>
                <a:spcPts val="281"/>
              </a:spcBef>
              <a:spcAft>
                <a:spcPts val="0"/>
              </a:spcAft>
              <a:buClr>
                <a:schemeClr val="dk1"/>
              </a:buClr>
              <a:buSzPts val="1800"/>
              <a:buChar char="•"/>
              <a:defRPr/>
            </a:lvl9pPr>
          </a:lstStyle>
          <a:p>
            <a:endParaRPr/>
          </a:p>
        </p:txBody>
      </p:sp>
      <p:cxnSp>
        <p:nvCxnSpPr>
          <p:cNvPr id="306" name="Google Shape;306;p48"/>
          <p:cNvCxnSpPr/>
          <p:nvPr/>
        </p:nvCxnSpPr>
        <p:spPr>
          <a:xfrm>
            <a:off x="739036" y="1394181"/>
            <a:ext cx="8405100"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tandard">
  <p:cSld name="Standard">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262626"/>
              </a:buClr>
              <a:buSzPts val="2800"/>
              <a:buFont typeface="Noto Sans Symbols"/>
              <a:buChar char="❖"/>
              <a:defRPr>
                <a:solidFill>
                  <a:srgbClr val="262626"/>
                </a:solidFill>
              </a:defRPr>
            </a:lvl1pPr>
            <a:lvl2pPr marL="914400" lvl="1" indent="-381000" algn="l">
              <a:lnSpc>
                <a:spcPct val="90000"/>
              </a:lnSpc>
              <a:spcBef>
                <a:spcPts val="500"/>
              </a:spcBef>
              <a:spcAft>
                <a:spcPts val="0"/>
              </a:spcAft>
              <a:buClr>
                <a:srgbClr val="262626"/>
              </a:buClr>
              <a:buSzPts val="2400"/>
              <a:buFont typeface="Noto Sans Symbols"/>
              <a:buChar char="⮚"/>
              <a:defRPr>
                <a:solidFill>
                  <a:srgbClr val="262626"/>
                </a:solidFill>
              </a:defRPr>
            </a:lvl2pPr>
            <a:lvl3pPr marL="1371600" lvl="2" indent="-381000" algn="l">
              <a:lnSpc>
                <a:spcPct val="90000"/>
              </a:lnSpc>
              <a:spcBef>
                <a:spcPts val="500"/>
              </a:spcBef>
              <a:spcAft>
                <a:spcPts val="0"/>
              </a:spcAft>
              <a:buClr>
                <a:srgbClr val="262626"/>
              </a:buClr>
              <a:buSzPts val="2400"/>
              <a:buFont typeface="Noto Sans Symbols"/>
              <a:buChar char="✔"/>
              <a:defRPr>
                <a:solidFill>
                  <a:srgbClr val="262626"/>
                </a:solidFill>
              </a:defRPr>
            </a:lvl3pPr>
            <a:lvl4pPr marL="1828800" lvl="3" indent="-381000" algn="l">
              <a:lnSpc>
                <a:spcPct val="90000"/>
              </a:lnSpc>
              <a:spcBef>
                <a:spcPts val="500"/>
              </a:spcBef>
              <a:spcAft>
                <a:spcPts val="0"/>
              </a:spcAft>
              <a:buClr>
                <a:srgbClr val="262626"/>
              </a:buClr>
              <a:buSzPts val="2400"/>
              <a:buFont typeface="Courier New"/>
              <a:buChar char="o"/>
              <a:defRPr>
                <a:solidFill>
                  <a:srgbClr val="262626"/>
                </a:solidFill>
              </a:defRPr>
            </a:lvl4pPr>
            <a:lvl5pPr marL="2286000" lvl="4" indent="-381000" algn="l">
              <a:lnSpc>
                <a:spcPct val="90000"/>
              </a:lnSpc>
              <a:spcBef>
                <a:spcPts val="500"/>
              </a:spcBef>
              <a:spcAft>
                <a:spcPts val="0"/>
              </a:spcAft>
              <a:buClr>
                <a:srgbClr val="262626"/>
              </a:buClr>
              <a:buSzPts val="2400"/>
              <a:buFont typeface="Arial"/>
              <a:buChar char="•"/>
              <a:defRPr>
                <a:solidFill>
                  <a:srgbClr val="262626"/>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3" name="Google Shape;43;p6"/>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2000"/>
              <a:buNone/>
              <a:defRPr sz="2000" i="1">
                <a:solidFill>
                  <a:srgbClr val="7F7F7F"/>
                </a:solidFill>
                <a:latin typeface="Calibri"/>
                <a:ea typeface="Calibri"/>
                <a:cs typeface="Calibri"/>
                <a:sym typeface="Calibri"/>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 name="Google Shape;44;p6"/>
          <p:cNvCxnSpPr/>
          <p:nvPr/>
        </p:nvCxnSpPr>
        <p:spPr>
          <a:xfrm>
            <a:off x="739036" y="1394181"/>
            <a:ext cx="8404964"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 name="Google Shape;47;p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rgbClr val="262626"/>
              </a:buClr>
              <a:buSzPts val="1800"/>
              <a:buChar char="●"/>
              <a:defRPr/>
            </a:lvl1pPr>
            <a:lvl2pPr marL="914400" lvl="1" indent="-317500" algn="l">
              <a:lnSpc>
                <a:spcPct val="90000"/>
              </a:lnSpc>
              <a:spcBef>
                <a:spcPts val="1600"/>
              </a:spcBef>
              <a:spcAft>
                <a:spcPts val="0"/>
              </a:spcAft>
              <a:buClr>
                <a:srgbClr val="262626"/>
              </a:buClr>
              <a:buSzPts val="1400"/>
              <a:buChar char="○"/>
              <a:defRPr/>
            </a:lvl2pPr>
            <a:lvl3pPr marL="1371600" lvl="2" indent="-317500" algn="l">
              <a:lnSpc>
                <a:spcPct val="90000"/>
              </a:lnSpc>
              <a:spcBef>
                <a:spcPts val="1600"/>
              </a:spcBef>
              <a:spcAft>
                <a:spcPts val="0"/>
              </a:spcAft>
              <a:buClr>
                <a:srgbClr val="262626"/>
              </a:buClr>
              <a:buSzPts val="1400"/>
              <a:buChar char="■"/>
              <a:defRPr/>
            </a:lvl3pPr>
            <a:lvl4pPr marL="1828800" lvl="3" indent="-317500" algn="l">
              <a:lnSpc>
                <a:spcPct val="90000"/>
              </a:lnSpc>
              <a:spcBef>
                <a:spcPts val="1600"/>
              </a:spcBef>
              <a:spcAft>
                <a:spcPts val="0"/>
              </a:spcAft>
              <a:buClr>
                <a:srgbClr val="262626"/>
              </a:buClr>
              <a:buSzPts val="1400"/>
              <a:buChar char="●"/>
              <a:defRPr/>
            </a:lvl4pPr>
            <a:lvl5pPr marL="2286000" lvl="4" indent="-317500" algn="l">
              <a:lnSpc>
                <a:spcPct val="90000"/>
              </a:lnSpc>
              <a:spcBef>
                <a:spcPts val="1600"/>
              </a:spcBef>
              <a:spcAft>
                <a:spcPts val="0"/>
              </a:spcAft>
              <a:buClr>
                <a:srgbClr val="262626"/>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48" name="Google Shape;48;p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49"/>
        <p:cNvGrpSpPr/>
        <p:nvPr/>
      </p:nvGrpSpPr>
      <p:grpSpPr>
        <a:xfrm>
          <a:off x="0" y="0"/>
          <a:ext cx="0" cy="0"/>
          <a:chOff x="0" y="0"/>
          <a:chExt cx="0" cy="0"/>
        </a:xfrm>
      </p:grpSpPr>
      <p:sp>
        <p:nvSpPr>
          <p:cNvPr id="50" name="Google Shape;50;p8"/>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262626"/>
              </a:buClr>
              <a:buSzPts val="1800"/>
              <a:buNone/>
              <a:defRPr sz="1800"/>
            </a:lvl1pPr>
            <a:lvl2pPr lvl="1" algn="ctr">
              <a:lnSpc>
                <a:spcPct val="90000"/>
              </a:lnSpc>
              <a:spcBef>
                <a:spcPts val="500"/>
              </a:spcBef>
              <a:spcAft>
                <a:spcPts val="0"/>
              </a:spcAft>
              <a:buClr>
                <a:srgbClr val="262626"/>
              </a:buClr>
              <a:buSzPts val="1500"/>
              <a:buNone/>
              <a:defRPr sz="1500"/>
            </a:lvl2pPr>
            <a:lvl3pPr lvl="2" algn="ctr">
              <a:lnSpc>
                <a:spcPct val="90000"/>
              </a:lnSpc>
              <a:spcBef>
                <a:spcPts val="500"/>
              </a:spcBef>
              <a:spcAft>
                <a:spcPts val="0"/>
              </a:spcAft>
              <a:buClr>
                <a:srgbClr val="262626"/>
              </a:buClr>
              <a:buSzPts val="1350"/>
              <a:buNone/>
              <a:defRPr sz="1350"/>
            </a:lvl3pPr>
            <a:lvl4pPr lvl="3" algn="ctr">
              <a:lnSpc>
                <a:spcPct val="90000"/>
              </a:lnSpc>
              <a:spcBef>
                <a:spcPts val="500"/>
              </a:spcBef>
              <a:spcAft>
                <a:spcPts val="0"/>
              </a:spcAft>
              <a:buClr>
                <a:srgbClr val="262626"/>
              </a:buClr>
              <a:buSzPts val="1200"/>
              <a:buNone/>
              <a:defRPr sz="1200"/>
            </a:lvl4pPr>
            <a:lvl5pPr lvl="4" algn="ctr">
              <a:lnSpc>
                <a:spcPct val="90000"/>
              </a:lnSpc>
              <a:spcBef>
                <a:spcPts val="500"/>
              </a:spcBef>
              <a:spcAft>
                <a:spcPts val="0"/>
              </a:spcAft>
              <a:buClr>
                <a:srgbClr val="262626"/>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a:endParaRPr/>
          </a:p>
        </p:txBody>
      </p:sp>
      <p:sp>
        <p:nvSpPr>
          <p:cNvPr id="52" name="Google Shape;52;p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Standard">
  <p:cSld name="2_Standard">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Font typeface="Noto Sans Symbols"/>
              <a:buChar char="❖"/>
              <a:defRPr>
                <a:solidFill>
                  <a:srgbClr val="262626"/>
                </a:solidFill>
              </a:defRPr>
            </a:lvl1pPr>
            <a:lvl2pPr marL="914400" lvl="1" indent="-381000" algn="l">
              <a:lnSpc>
                <a:spcPct val="90000"/>
              </a:lnSpc>
              <a:spcBef>
                <a:spcPts val="500"/>
              </a:spcBef>
              <a:spcAft>
                <a:spcPts val="0"/>
              </a:spcAft>
              <a:buSzPts val="2400"/>
              <a:buFont typeface="Noto Sans Symbols"/>
              <a:buChar char="⮚"/>
              <a:defRPr>
                <a:solidFill>
                  <a:srgbClr val="262626"/>
                </a:solidFill>
              </a:defRPr>
            </a:lvl2pPr>
            <a:lvl3pPr marL="1371600" lvl="2" indent="-381000" algn="l">
              <a:lnSpc>
                <a:spcPct val="90000"/>
              </a:lnSpc>
              <a:spcBef>
                <a:spcPts val="500"/>
              </a:spcBef>
              <a:spcAft>
                <a:spcPts val="0"/>
              </a:spcAft>
              <a:buSzPts val="2400"/>
              <a:buFont typeface="Noto Sans Symbols"/>
              <a:buChar char="✔"/>
              <a:defRPr>
                <a:solidFill>
                  <a:srgbClr val="262626"/>
                </a:solidFill>
              </a:defRPr>
            </a:lvl3pPr>
            <a:lvl4pPr marL="1828800" lvl="3" indent="-381000" algn="l">
              <a:lnSpc>
                <a:spcPct val="90000"/>
              </a:lnSpc>
              <a:spcBef>
                <a:spcPts val="500"/>
              </a:spcBef>
              <a:spcAft>
                <a:spcPts val="0"/>
              </a:spcAft>
              <a:buSzPts val="2400"/>
              <a:buFont typeface="Courier New"/>
              <a:buChar char="o"/>
              <a:defRPr>
                <a:solidFill>
                  <a:srgbClr val="262626"/>
                </a:solidFill>
              </a:defRPr>
            </a:lvl4pPr>
            <a:lvl5pPr marL="2286000" lvl="4" indent="-381000" algn="l">
              <a:lnSpc>
                <a:spcPct val="90000"/>
              </a:lnSpc>
              <a:spcBef>
                <a:spcPts val="500"/>
              </a:spcBef>
              <a:spcAft>
                <a:spcPts val="0"/>
              </a:spcAft>
              <a:buSzPts val="2400"/>
              <a:buFont typeface="Arial"/>
              <a:buChar char="•"/>
              <a:defRPr>
                <a:solidFill>
                  <a:srgbClr val="262626"/>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4" name="Google Shape;64;p10"/>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5" name="Google Shape;65;p10"/>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2000" i="1">
                <a:solidFill>
                  <a:srgbClr val="7F7F7F"/>
                </a:solidFill>
                <a:latin typeface="Calibri"/>
                <a:ea typeface="Calibri"/>
                <a:cs typeface="Calibri"/>
                <a:sym typeface="Calibri"/>
              </a:defRPr>
            </a:lvl1pPr>
            <a:lvl2pPr marL="914400" lvl="1" indent="-381000" algn="l">
              <a:lnSpc>
                <a:spcPct val="90000"/>
              </a:lnSpc>
              <a:spcBef>
                <a:spcPts val="500"/>
              </a:spcBef>
              <a:spcAft>
                <a:spcPts val="0"/>
              </a:spcAft>
              <a:buSzPts val="2400"/>
              <a:buChar char="•"/>
              <a:defRPr/>
            </a:lvl2pPr>
            <a:lvl3pPr marL="1371600" lvl="2" indent="-381000" algn="l">
              <a:lnSpc>
                <a:spcPct val="90000"/>
              </a:lnSpc>
              <a:spcBef>
                <a:spcPts val="500"/>
              </a:spcBef>
              <a:spcAft>
                <a:spcPts val="0"/>
              </a:spcAft>
              <a:buSzPts val="24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cxnSp>
        <p:nvCxnSpPr>
          <p:cNvPr id="66" name="Google Shape;66;p10"/>
          <p:cNvCxnSpPr/>
          <p:nvPr/>
        </p:nvCxnSpPr>
        <p:spPr>
          <a:xfrm>
            <a:off x="739036" y="1394181"/>
            <a:ext cx="8404964"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262626"/>
              </a:buClr>
              <a:buSzPts val="2800"/>
              <a:buFont typeface="Arial"/>
              <a:buChar char="•"/>
              <a:defRPr sz="2800" b="0" i="0" u="none" strike="noStrike" cap="none">
                <a:solidFill>
                  <a:srgbClr val="262626"/>
                </a:solidFill>
                <a:latin typeface="Calibri"/>
                <a:ea typeface="Calibri"/>
                <a:cs typeface="Calibri"/>
                <a:sym typeface="Calibri"/>
              </a:defRPr>
            </a:lvl1pPr>
            <a:lvl2pPr marL="914400" marR="0" lvl="1" indent="-381000" algn="l" rtl="0">
              <a:lnSpc>
                <a:spcPct val="90000"/>
              </a:lnSpc>
              <a:spcBef>
                <a:spcPts val="500"/>
              </a:spcBef>
              <a:spcAft>
                <a:spcPts val="0"/>
              </a:spcAft>
              <a:buClr>
                <a:srgbClr val="262626"/>
              </a:buClr>
              <a:buSzPts val="2400"/>
              <a:buFont typeface="Arial"/>
              <a:buChar char="•"/>
              <a:defRPr sz="2400" b="0" i="0" u="none" strike="noStrike" cap="none">
                <a:solidFill>
                  <a:srgbClr val="262626"/>
                </a:solidFill>
                <a:latin typeface="Calibri"/>
                <a:ea typeface="Calibri"/>
                <a:cs typeface="Calibri"/>
                <a:sym typeface="Calibri"/>
              </a:defRPr>
            </a:lvl2pPr>
            <a:lvl3pPr marL="1371600" marR="0" lvl="2" indent="-381000" algn="l" rtl="0">
              <a:lnSpc>
                <a:spcPct val="90000"/>
              </a:lnSpc>
              <a:spcBef>
                <a:spcPts val="500"/>
              </a:spcBef>
              <a:spcAft>
                <a:spcPts val="0"/>
              </a:spcAft>
              <a:buClr>
                <a:srgbClr val="262626"/>
              </a:buClr>
              <a:buSzPts val="2400"/>
              <a:buFont typeface="Arial"/>
              <a:buChar char="•"/>
              <a:defRPr sz="2400" b="0" i="0" u="none" strike="noStrike" cap="none">
                <a:solidFill>
                  <a:srgbClr val="26262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262626"/>
              </a:buClr>
              <a:buSzPts val="2400"/>
              <a:buFont typeface="Arial"/>
              <a:buChar char="•"/>
              <a:defRPr sz="2400" b="0" i="0" u="none" strike="noStrike" cap="none">
                <a:solidFill>
                  <a:srgbClr val="26262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262626"/>
              </a:buClr>
              <a:buSzPts val="2400"/>
              <a:buFont typeface="Arial"/>
              <a:buChar char="•"/>
              <a:defRPr sz="2400" b="0" i="0" u="none" strike="noStrike" cap="none">
                <a:solidFill>
                  <a:srgbClr val="26262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3" name="Google Shape;13;p1"/>
          <p:cNvPicPr preferRelativeResize="0"/>
          <p:nvPr/>
        </p:nvPicPr>
        <p:blipFill rotWithShape="1">
          <a:blip r:embed="rId18">
            <a:alphaModFix/>
          </a:blip>
          <a:srcRect/>
          <a:stretch/>
        </p:blipFill>
        <p:spPr>
          <a:xfrm>
            <a:off x="6304189" y="5761972"/>
            <a:ext cx="2211161" cy="6426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000"/>
              <a:buFont typeface="Calibri"/>
              <a:buNone/>
              <a:defRPr sz="3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8" name="Google Shape;108;p1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rgbClr val="262626"/>
              </a:buClr>
              <a:buSzPts val="2100"/>
              <a:buFont typeface="Arial"/>
              <a:buChar char="•"/>
              <a:defRPr sz="2100" b="0" i="0" u="none" strike="noStrike" cap="none">
                <a:solidFill>
                  <a:srgbClr val="262626"/>
                </a:solidFill>
                <a:latin typeface="Calibri"/>
                <a:ea typeface="Calibri"/>
                <a:cs typeface="Calibri"/>
                <a:sym typeface="Calibri"/>
              </a:defRPr>
            </a:lvl1pPr>
            <a:lvl2pPr marL="914400" marR="0" lvl="1" indent="-342900" algn="l" rtl="0">
              <a:lnSpc>
                <a:spcPct val="90000"/>
              </a:lnSpc>
              <a:spcBef>
                <a:spcPts val="375"/>
              </a:spcBef>
              <a:spcAft>
                <a:spcPts val="0"/>
              </a:spcAft>
              <a:buClr>
                <a:srgbClr val="262626"/>
              </a:buClr>
              <a:buSzPts val="1800"/>
              <a:buFont typeface="Arial"/>
              <a:buChar char="•"/>
              <a:defRPr sz="1800" b="0" i="0" u="none" strike="noStrike" cap="none">
                <a:solidFill>
                  <a:srgbClr val="262626"/>
                </a:solidFill>
                <a:latin typeface="Calibri"/>
                <a:ea typeface="Calibri"/>
                <a:cs typeface="Calibri"/>
                <a:sym typeface="Calibri"/>
              </a:defRPr>
            </a:lvl2pPr>
            <a:lvl3pPr marL="1371600" marR="0" lvl="2" indent="-342900" algn="l" rtl="0">
              <a:lnSpc>
                <a:spcPct val="90000"/>
              </a:lnSpc>
              <a:spcBef>
                <a:spcPts val="375"/>
              </a:spcBef>
              <a:spcAft>
                <a:spcPts val="0"/>
              </a:spcAft>
              <a:buClr>
                <a:srgbClr val="262626"/>
              </a:buClr>
              <a:buSzPts val="1800"/>
              <a:buFont typeface="Arial"/>
              <a:buChar char="•"/>
              <a:defRPr sz="1800" b="0" i="0" u="none" strike="noStrike" cap="none">
                <a:solidFill>
                  <a:srgbClr val="262626"/>
                </a:solidFill>
                <a:latin typeface="Calibri"/>
                <a:ea typeface="Calibri"/>
                <a:cs typeface="Calibri"/>
                <a:sym typeface="Calibri"/>
              </a:defRPr>
            </a:lvl3pPr>
            <a:lvl4pPr marL="1828800" marR="0" lvl="3" indent="-342900" algn="l" rtl="0">
              <a:lnSpc>
                <a:spcPct val="90000"/>
              </a:lnSpc>
              <a:spcBef>
                <a:spcPts val="375"/>
              </a:spcBef>
              <a:spcAft>
                <a:spcPts val="0"/>
              </a:spcAft>
              <a:buClr>
                <a:srgbClr val="262626"/>
              </a:buClr>
              <a:buSzPts val="1800"/>
              <a:buFont typeface="Arial"/>
              <a:buChar char="•"/>
              <a:defRPr sz="1800" b="0" i="0" u="none" strike="noStrike" cap="none">
                <a:solidFill>
                  <a:srgbClr val="262626"/>
                </a:solidFill>
                <a:latin typeface="Calibri"/>
                <a:ea typeface="Calibri"/>
                <a:cs typeface="Calibri"/>
                <a:sym typeface="Calibri"/>
              </a:defRPr>
            </a:lvl4pPr>
            <a:lvl5pPr marL="2286000" marR="0" lvl="4" indent="-342900" algn="l" rtl="0">
              <a:lnSpc>
                <a:spcPct val="90000"/>
              </a:lnSpc>
              <a:spcBef>
                <a:spcPts val="375"/>
              </a:spcBef>
              <a:spcAft>
                <a:spcPts val="0"/>
              </a:spcAft>
              <a:buClr>
                <a:srgbClr val="262626"/>
              </a:buClr>
              <a:buSzPts val="1800"/>
              <a:buFont typeface="Arial"/>
              <a:buChar char="•"/>
              <a:defRPr sz="1800" b="0" i="0" u="none" strike="noStrike" cap="none">
                <a:solidFill>
                  <a:srgbClr val="262626"/>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9" name="Google Shape;109;p18"/>
          <p:cNvSpPr txBox="1">
            <a:spLocks noGrp="1"/>
          </p:cNvSpPr>
          <p:nvPr>
            <p:ph type="sldNum" idx="12"/>
          </p:nvPr>
        </p:nvSpPr>
        <p:spPr>
          <a:xfrm>
            <a:off x="516752" y="6152497"/>
            <a:ext cx="499248"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350"/>
              <a:buFont typeface="Arial"/>
              <a:buNone/>
              <a:defRPr sz="135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10" name="Google Shape;110;p18"/>
          <p:cNvPicPr preferRelativeResize="0"/>
          <p:nvPr/>
        </p:nvPicPr>
        <p:blipFill rotWithShape="1">
          <a:blip r:embed="rId4">
            <a:alphaModFix/>
          </a:blip>
          <a:srcRect/>
          <a:stretch/>
        </p:blipFill>
        <p:spPr>
          <a:xfrm>
            <a:off x="6304190" y="5761972"/>
            <a:ext cx="2211161" cy="6426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4" r:id="rId1"/>
    <p:sldLayoutId id="2147483665"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3" name="Google Shape;123;p2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4" name="Google Shape;124;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5" name="Google Shape;125;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6" name="Google Shape;126;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grpSp>
        <p:nvGrpSpPr>
          <p:cNvPr id="140" name="Google Shape;140;p24"/>
          <p:cNvGrpSpPr/>
          <p:nvPr/>
        </p:nvGrpSpPr>
        <p:grpSpPr>
          <a:xfrm>
            <a:off x="8522664" y="6255258"/>
            <a:ext cx="393300" cy="393300"/>
            <a:chOff x="8532189" y="5068824"/>
            <a:chExt cx="393300" cy="393300"/>
          </a:xfrm>
        </p:grpSpPr>
        <p:sp>
          <p:nvSpPr>
            <p:cNvPr id="141" name="Google Shape;141;p24"/>
            <p:cNvSpPr/>
            <p:nvPr/>
          </p:nvSpPr>
          <p:spPr>
            <a:xfrm>
              <a:off x="8532189" y="5068824"/>
              <a:ext cx="393300" cy="393300"/>
            </a:xfrm>
            <a:prstGeom prst="ellipse">
              <a:avLst/>
            </a:prstGeom>
            <a:blipFill rotWithShape="1">
              <a:blip r:embed="rId9">
                <a:alphaModFix/>
              </a:blip>
              <a:tile tx="50800" ty="0" sx="84997" sy="84997" flip="none" algn="tl"/>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24"/>
            <p:cNvSpPr/>
            <p:nvPr/>
          </p:nvSpPr>
          <p:spPr>
            <a:xfrm>
              <a:off x="8568766" y="5105400"/>
              <a:ext cx="320100" cy="320100"/>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3" name="Google Shape;143;p24"/>
          <p:cNvSpPr txBox="1">
            <a:spLocks noGrp="1"/>
          </p:cNvSpPr>
          <p:nvPr>
            <p:ph type="title"/>
          </p:nvPr>
        </p:nvSpPr>
        <p:spPr>
          <a:xfrm>
            <a:off x="685800" y="484632"/>
            <a:ext cx="7772400" cy="1609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4200"/>
              <a:buFont typeface="Georgia"/>
              <a:buNone/>
              <a:defRPr sz="4200" b="1" i="0" u="none" strike="noStrike" cap="none">
                <a:solidFill>
                  <a:srgbClr val="000000"/>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4" name="Google Shape;144;p24"/>
          <p:cNvSpPr txBox="1">
            <a:spLocks noGrp="1"/>
          </p:cNvSpPr>
          <p:nvPr>
            <p:ph type="body" idx="1"/>
          </p:nvPr>
        </p:nvSpPr>
        <p:spPr>
          <a:xfrm>
            <a:off x="685800" y="2121408"/>
            <a:ext cx="7772400" cy="4050900"/>
          </a:xfrm>
          <a:prstGeom prst="rect">
            <a:avLst/>
          </a:prstGeom>
          <a:noFill/>
          <a:ln>
            <a:noFill/>
          </a:ln>
        </p:spPr>
        <p:txBody>
          <a:bodyPr spcFirstLastPara="1" wrap="square" lIns="91425" tIns="45700" rIns="91425" bIns="45700" anchor="t" anchorCtr="0">
            <a:noAutofit/>
          </a:bodyPr>
          <a:lstStyle>
            <a:lvl1pPr marL="457200" marR="0" lvl="0" indent="-336550" algn="l" rtl="0">
              <a:lnSpc>
                <a:spcPct val="90000"/>
              </a:lnSpc>
              <a:spcBef>
                <a:spcPts val="1200"/>
              </a:spcBef>
              <a:spcAft>
                <a:spcPts val="0"/>
              </a:spcAft>
              <a:buClr>
                <a:schemeClr val="accent1"/>
              </a:buClr>
              <a:buSzPts val="1700"/>
              <a:buFont typeface="Noto Sans Symbols"/>
              <a:buChar char="▪"/>
              <a:defRPr sz="2000" b="0" i="0" u="none" strike="noStrike" cap="none">
                <a:solidFill>
                  <a:schemeClr val="dk1"/>
                </a:solidFill>
                <a:latin typeface="Trebuchet MS"/>
                <a:ea typeface="Trebuchet MS"/>
                <a:cs typeface="Trebuchet MS"/>
                <a:sym typeface="Trebuchet MS"/>
              </a:defRPr>
            </a:lvl1pPr>
            <a:lvl2pPr marL="914400" marR="0" lvl="1" indent="-325755" algn="l" rtl="0">
              <a:lnSpc>
                <a:spcPct val="90000"/>
              </a:lnSpc>
              <a:spcBef>
                <a:spcPts val="400"/>
              </a:spcBef>
              <a:spcAft>
                <a:spcPts val="0"/>
              </a:spcAft>
              <a:buClr>
                <a:schemeClr val="accent1"/>
              </a:buClr>
              <a:buSzPts val="1530"/>
              <a:buFont typeface="Noto Sans Symbols"/>
              <a:buChar char="▪"/>
              <a:defRPr sz="1800" b="0" i="0" u="none" strike="noStrike" cap="none">
                <a:solidFill>
                  <a:schemeClr val="dk1"/>
                </a:solidFill>
                <a:latin typeface="Trebuchet MS"/>
                <a:ea typeface="Trebuchet MS"/>
                <a:cs typeface="Trebuchet MS"/>
                <a:sym typeface="Trebuchet MS"/>
              </a:defRPr>
            </a:lvl2pPr>
            <a:lvl3pPr marL="1371600" marR="0" lvl="2" indent="-314960" algn="l" rtl="0">
              <a:lnSpc>
                <a:spcPct val="90000"/>
              </a:lnSpc>
              <a:spcBef>
                <a:spcPts val="400"/>
              </a:spcBef>
              <a:spcAft>
                <a:spcPts val="0"/>
              </a:spcAft>
              <a:buClr>
                <a:schemeClr val="accent1"/>
              </a:buClr>
              <a:buSzPts val="1360"/>
              <a:buFont typeface="Noto Sans Symbols"/>
              <a:buChar char="▪"/>
              <a:defRPr sz="1600" b="0" i="0" u="none" strike="noStrike" cap="none">
                <a:solidFill>
                  <a:schemeClr val="dk1"/>
                </a:solidFill>
                <a:latin typeface="Trebuchet MS"/>
                <a:ea typeface="Trebuchet MS"/>
                <a:cs typeface="Trebuchet MS"/>
                <a:sym typeface="Trebuchet MS"/>
              </a:defRPr>
            </a:lvl3pPr>
            <a:lvl4pPr marL="1828800" marR="0" lvl="3" indent="-314960" algn="l" rtl="0">
              <a:lnSpc>
                <a:spcPct val="90000"/>
              </a:lnSpc>
              <a:spcBef>
                <a:spcPts val="400"/>
              </a:spcBef>
              <a:spcAft>
                <a:spcPts val="0"/>
              </a:spcAft>
              <a:buClr>
                <a:schemeClr val="accent1"/>
              </a:buClr>
              <a:buSzPts val="1360"/>
              <a:buFont typeface="Noto Sans Symbols"/>
              <a:buChar char="▪"/>
              <a:defRPr sz="1600" b="0" i="0" u="none" strike="noStrike" cap="none">
                <a:solidFill>
                  <a:schemeClr val="dk1"/>
                </a:solidFill>
                <a:latin typeface="Trebuchet MS"/>
                <a:ea typeface="Trebuchet MS"/>
                <a:cs typeface="Trebuchet MS"/>
                <a:sym typeface="Trebuchet MS"/>
              </a:defRPr>
            </a:lvl4pPr>
            <a:lvl5pPr marL="2286000" marR="0" lvl="4" indent="-314960" algn="l" rtl="0">
              <a:lnSpc>
                <a:spcPct val="90000"/>
              </a:lnSpc>
              <a:spcBef>
                <a:spcPts val="400"/>
              </a:spcBef>
              <a:spcAft>
                <a:spcPts val="0"/>
              </a:spcAft>
              <a:buClr>
                <a:schemeClr val="accent1"/>
              </a:buClr>
              <a:buSzPts val="1360"/>
              <a:buFont typeface="Noto Sans Symbols"/>
              <a:buChar char="▪"/>
              <a:defRPr sz="1600" b="0" i="0" u="none" strike="noStrike" cap="none">
                <a:solidFill>
                  <a:schemeClr val="dk1"/>
                </a:solidFill>
                <a:latin typeface="Trebuchet MS"/>
                <a:ea typeface="Trebuchet MS"/>
                <a:cs typeface="Trebuchet MS"/>
                <a:sym typeface="Trebuchet MS"/>
              </a:defRPr>
            </a:lvl5pPr>
            <a:lvl6pPr marL="2743200" marR="0" lvl="5" indent="-314960" algn="l" rtl="0">
              <a:lnSpc>
                <a:spcPct val="90000"/>
              </a:lnSpc>
              <a:spcBef>
                <a:spcPts val="400"/>
              </a:spcBef>
              <a:spcAft>
                <a:spcPts val="0"/>
              </a:spcAft>
              <a:buClr>
                <a:schemeClr val="accent1"/>
              </a:buClr>
              <a:buSzPts val="1360"/>
              <a:buFont typeface="Noto Sans Symbols"/>
              <a:buChar char="▪"/>
              <a:defRPr sz="1600" b="0" i="0" u="none" strike="noStrike" cap="none">
                <a:solidFill>
                  <a:schemeClr val="dk1"/>
                </a:solidFill>
                <a:latin typeface="Trebuchet MS"/>
                <a:ea typeface="Trebuchet MS"/>
                <a:cs typeface="Trebuchet MS"/>
                <a:sym typeface="Trebuchet MS"/>
              </a:defRPr>
            </a:lvl6pPr>
            <a:lvl7pPr marL="3200400" marR="0" lvl="6" indent="-314960" algn="l" rtl="0">
              <a:lnSpc>
                <a:spcPct val="90000"/>
              </a:lnSpc>
              <a:spcBef>
                <a:spcPts val="400"/>
              </a:spcBef>
              <a:spcAft>
                <a:spcPts val="0"/>
              </a:spcAft>
              <a:buClr>
                <a:schemeClr val="accent1"/>
              </a:buClr>
              <a:buSzPts val="1360"/>
              <a:buFont typeface="Noto Sans Symbols"/>
              <a:buChar char="▪"/>
              <a:defRPr sz="1600" b="0" i="0" u="none" strike="noStrike" cap="none">
                <a:solidFill>
                  <a:schemeClr val="dk1"/>
                </a:solidFill>
                <a:latin typeface="Trebuchet MS"/>
                <a:ea typeface="Trebuchet MS"/>
                <a:cs typeface="Trebuchet MS"/>
                <a:sym typeface="Trebuchet MS"/>
              </a:defRPr>
            </a:lvl7pPr>
            <a:lvl8pPr marL="3657600" marR="0" lvl="7" indent="-314959" algn="l" rtl="0">
              <a:lnSpc>
                <a:spcPct val="90000"/>
              </a:lnSpc>
              <a:spcBef>
                <a:spcPts val="400"/>
              </a:spcBef>
              <a:spcAft>
                <a:spcPts val="0"/>
              </a:spcAft>
              <a:buClr>
                <a:schemeClr val="accent1"/>
              </a:buClr>
              <a:buSzPts val="1360"/>
              <a:buFont typeface="Noto Sans Symbols"/>
              <a:buChar char="▪"/>
              <a:defRPr sz="1600" b="0" i="0" u="none" strike="noStrike" cap="none">
                <a:solidFill>
                  <a:schemeClr val="dk1"/>
                </a:solidFill>
                <a:latin typeface="Trebuchet MS"/>
                <a:ea typeface="Trebuchet MS"/>
                <a:cs typeface="Trebuchet MS"/>
                <a:sym typeface="Trebuchet MS"/>
              </a:defRPr>
            </a:lvl8pPr>
            <a:lvl9pPr marL="4114800" marR="0" lvl="8" indent="-314959" algn="l" rtl="0">
              <a:lnSpc>
                <a:spcPct val="90000"/>
              </a:lnSpc>
              <a:spcBef>
                <a:spcPts val="400"/>
              </a:spcBef>
              <a:spcAft>
                <a:spcPts val="200"/>
              </a:spcAft>
              <a:buClr>
                <a:schemeClr val="accent1"/>
              </a:buClr>
              <a:buSzPts val="1360"/>
              <a:buFont typeface="Noto Sans Symbols"/>
              <a:buChar char="▪"/>
              <a:defRPr sz="1600" b="0" i="0" u="none" strike="noStrike" cap="none">
                <a:solidFill>
                  <a:schemeClr val="dk1"/>
                </a:solidFill>
                <a:latin typeface="Trebuchet MS"/>
                <a:ea typeface="Trebuchet MS"/>
                <a:cs typeface="Trebuchet MS"/>
                <a:sym typeface="Trebuchet MS"/>
              </a:defRPr>
            </a:lvl9pPr>
          </a:lstStyle>
          <a:p>
            <a:endParaRPr/>
          </a:p>
        </p:txBody>
      </p:sp>
      <p:sp>
        <p:nvSpPr>
          <p:cNvPr id="145" name="Google Shape;145;p24"/>
          <p:cNvSpPr txBox="1">
            <a:spLocks noGrp="1"/>
          </p:cNvSpPr>
          <p:nvPr>
            <p:ph type="dt" idx="10"/>
          </p:nvPr>
        </p:nvSpPr>
        <p:spPr>
          <a:xfrm>
            <a:off x="5992368" y="6272785"/>
            <a:ext cx="2455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345D7E"/>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46" name="Google Shape;146;p24"/>
          <p:cNvSpPr txBox="1">
            <a:spLocks noGrp="1"/>
          </p:cNvSpPr>
          <p:nvPr>
            <p:ph type="ftr" idx="11"/>
          </p:nvPr>
        </p:nvSpPr>
        <p:spPr>
          <a:xfrm>
            <a:off x="685800" y="6272785"/>
            <a:ext cx="47457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345D7E"/>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47" name="Google Shape;147;p24"/>
          <p:cNvSpPr txBox="1">
            <a:spLocks noGrp="1"/>
          </p:cNvSpPr>
          <p:nvPr>
            <p:ph type="sldNum" idx="12"/>
          </p:nvPr>
        </p:nvSpPr>
        <p:spPr>
          <a:xfrm>
            <a:off x="8483346" y="6272785"/>
            <a:ext cx="480000" cy="365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1pPr>
            <a:lvl2pPr marL="0" marR="0" lvl="1" indent="0" algn="ctr" rtl="0">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2pPr>
            <a:lvl3pPr marL="0" marR="0" lvl="2" indent="0" algn="ctr" rtl="0">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3pPr>
            <a:lvl4pPr marL="0" marR="0" lvl="3" indent="0" algn="ctr" rtl="0">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4pPr>
            <a:lvl5pPr marL="0" marR="0" lvl="4" indent="0" algn="ctr" rtl="0">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5pPr>
            <a:lvl6pPr marL="0" marR="0" lvl="5" indent="0" algn="ctr" rtl="0">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6pPr>
            <a:lvl7pPr marL="0" marR="0" lvl="6" indent="0" algn="ctr" rtl="0">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7pPr>
            <a:lvl8pPr marL="0" marR="0" lvl="7" indent="0" algn="ctr" rtl="0">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8pPr>
            <a:lvl9pPr marL="0" marR="0" lvl="8" indent="0" algn="ctr" rtl="0">
              <a:lnSpc>
                <a:spcPct val="100000"/>
              </a:lnSpc>
              <a:spcBef>
                <a:spcPts val="0"/>
              </a:spcBef>
              <a:spcAft>
                <a:spcPts val="0"/>
              </a:spcAft>
              <a:buClr>
                <a:srgbClr val="000000"/>
              </a:buClr>
              <a:buSzPts val="1100"/>
              <a:buFont typeface="Arial"/>
              <a:buNone/>
              <a:defRPr sz="1100" b="1" i="0" u="none" strike="noStrike" cap="none">
                <a:solidFill>
                  <a:srgbClr val="FFFFF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628650" y="695740"/>
            <a:ext cx="7886700" cy="99494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9" name="Google Shape;199;p3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0" name="Google Shape;200;p32"/>
          <p:cNvSpPr txBox="1">
            <a:spLocks noGrp="1"/>
          </p:cNvSpPr>
          <p:nvPr>
            <p:ph type="sldNum" idx="12"/>
          </p:nvPr>
        </p:nvSpPr>
        <p:spPr>
          <a:xfrm>
            <a:off x="554108" y="6231918"/>
            <a:ext cx="33296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01" name="Google Shape;201;p32"/>
          <p:cNvPicPr preferRelativeResize="0"/>
          <p:nvPr/>
        </p:nvPicPr>
        <p:blipFill rotWithShape="1">
          <a:blip r:embed="rId3">
            <a:alphaModFix/>
          </a:blip>
          <a:srcRect/>
          <a:stretch/>
        </p:blipFill>
        <p:spPr>
          <a:xfrm>
            <a:off x="6736627" y="5846549"/>
            <a:ext cx="1793963" cy="6952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p34"/>
          <p:cNvSpPr/>
          <p:nvPr/>
        </p:nvSpPr>
        <p:spPr>
          <a:xfrm rot="5400000">
            <a:off x="4027112" y="-3552387"/>
            <a:ext cx="1089900" cy="86253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34"/>
          <p:cNvSpPr txBox="1">
            <a:spLocks noGrp="1"/>
          </p:cNvSpPr>
          <p:nvPr>
            <p:ph type="title"/>
          </p:nvPr>
        </p:nvSpPr>
        <p:spPr>
          <a:xfrm>
            <a:off x="473131" y="305554"/>
            <a:ext cx="7915200" cy="9093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FFFFFF"/>
              </a:buClr>
              <a:buSzPts val="3000"/>
              <a:buFont typeface="Calibri"/>
              <a:buNone/>
              <a:defRPr sz="3000" b="0" i="0" u="none" strike="noStrike" cap="none">
                <a:solidFill>
                  <a:srgbClr val="FFFFF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11" name="Google Shape;211;p34"/>
          <p:cNvSpPr txBox="1">
            <a:spLocks noGrp="1"/>
          </p:cNvSpPr>
          <p:nvPr>
            <p:ph type="body" idx="1"/>
          </p:nvPr>
        </p:nvSpPr>
        <p:spPr>
          <a:xfrm>
            <a:off x="259286" y="1463041"/>
            <a:ext cx="8625300" cy="3869700"/>
          </a:xfrm>
          <a:prstGeom prst="rect">
            <a:avLst/>
          </a:prstGeom>
          <a:noFill/>
          <a:ln>
            <a:noFill/>
          </a:ln>
        </p:spPr>
        <p:txBody>
          <a:bodyPr spcFirstLastPara="1" wrap="square" lIns="91425" tIns="45700" rIns="91425" bIns="45700" anchor="ctr" anchorCtr="0">
            <a:noAutofit/>
          </a:bodyPr>
          <a:lstStyle>
            <a:lvl1pPr marL="457200" marR="0" lvl="0" indent="-349250" algn="l" rtl="0">
              <a:lnSpc>
                <a:spcPct val="90000"/>
              </a:lnSpc>
              <a:spcBef>
                <a:spcPts val="1200"/>
              </a:spcBef>
              <a:spcAft>
                <a:spcPts val="0"/>
              </a:spcAft>
              <a:buClr>
                <a:schemeClr val="accent1"/>
              </a:buClr>
              <a:buSzPts val="1900"/>
              <a:buFont typeface="Noto Sans Symbols"/>
              <a:buChar char="●"/>
              <a:defRPr sz="1900" b="0" i="0" u="none" strike="noStrike" cap="none">
                <a:solidFill>
                  <a:srgbClr val="595959"/>
                </a:solidFill>
                <a:latin typeface="Calibri"/>
                <a:ea typeface="Calibri"/>
                <a:cs typeface="Calibri"/>
                <a:sym typeface="Calibri"/>
              </a:defRPr>
            </a:lvl1pPr>
            <a:lvl2pPr marL="914400" marR="0" lvl="1" indent="-336550" algn="l" rtl="0">
              <a:lnSpc>
                <a:spcPct val="90000"/>
              </a:lnSpc>
              <a:spcBef>
                <a:spcPts val="250"/>
              </a:spcBef>
              <a:spcAft>
                <a:spcPts val="0"/>
              </a:spcAft>
              <a:buClr>
                <a:schemeClr val="accent1"/>
              </a:buClr>
              <a:buSzPts val="1700"/>
              <a:buFont typeface="Noto Sans Symbols"/>
              <a:buChar char="●"/>
              <a:defRPr sz="1700" b="0" i="0" u="none" strike="noStrike" cap="none">
                <a:solidFill>
                  <a:srgbClr val="595959"/>
                </a:solidFill>
                <a:latin typeface="Calibri"/>
                <a:ea typeface="Calibri"/>
                <a:cs typeface="Calibri"/>
                <a:sym typeface="Calibri"/>
              </a:defRPr>
            </a:lvl2pPr>
            <a:lvl3pPr marL="1371600" marR="0" lvl="2" indent="-323850" algn="l" rtl="0">
              <a:lnSpc>
                <a:spcPct val="90000"/>
              </a:lnSpc>
              <a:spcBef>
                <a:spcPts val="250"/>
              </a:spcBef>
              <a:spcAft>
                <a:spcPts val="0"/>
              </a:spcAft>
              <a:buClr>
                <a:schemeClr val="accent1"/>
              </a:buClr>
              <a:buSzPts val="1500"/>
              <a:buFont typeface="Noto Sans Symbols"/>
              <a:buChar char="●"/>
              <a:defRPr sz="1500" b="0" i="0" u="none" strike="noStrike" cap="none">
                <a:solidFill>
                  <a:srgbClr val="595959"/>
                </a:solidFill>
                <a:latin typeface="Calibri"/>
                <a:ea typeface="Calibri"/>
                <a:cs typeface="Calibri"/>
                <a:sym typeface="Calibri"/>
              </a:defRPr>
            </a:lvl3pPr>
            <a:lvl4pPr marL="1828800" marR="0" lvl="3"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alibri"/>
                <a:ea typeface="Calibri"/>
                <a:cs typeface="Calibri"/>
                <a:sym typeface="Calibri"/>
              </a:defRPr>
            </a:lvl4pPr>
            <a:lvl5pPr marL="2286000" marR="0" lvl="4"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alibri"/>
                <a:ea typeface="Calibri"/>
                <a:cs typeface="Calibri"/>
                <a:sym typeface="Calibri"/>
              </a:defRPr>
            </a:lvl5pPr>
            <a:lvl6pPr marL="2743200" marR="0" lvl="5"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alibri"/>
                <a:ea typeface="Calibri"/>
                <a:cs typeface="Calibri"/>
                <a:sym typeface="Calibri"/>
              </a:defRPr>
            </a:lvl6pPr>
            <a:lvl7pPr marL="3200400" marR="0" lvl="6"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alibri"/>
                <a:ea typeface="Calibri"/>
                <a:cs typeface="Calibri"/>
                <a:sym typeface="Calibri"/>
              </a:defRPr>
            </a:lvl7pPr>
            <a:lvl8pPr marL="3657600" marR="0" lvl="7" indent="-311150" algn="l" rtl="0">
              <a:lnSpc>
                <a:spcPct val="90000"/>
              </a:lnSpc>
              <a:spcBef>
                <a:spcPts val="250"/>
              </a:spcBef>
              <a:spcAft>
                <a:spcPts val="0"/>
              </a:spcAft>
              <a:buClr>
                <a:schemeClr val="accent1"/>
              </a:buClr>
              <a:buSzPts val="1300"/>
              <a:buFont typeface="Noto Sans Symbols"/>
              <a:buChar char="●"/>
              <a:defRPr sz="1300" b="0" i="0" u="none" strike="noStrike" cap="none">
                <a:solidFill>
                  <a:srgbClr val="595959"/>
                </a:solidFill>
                <a:latin typeface="Calibri"/>
                <a:ea typeface="Calibri"/>
                <a:cs typeface="Calibri"/>
                <a:sym typeface="Calibri"/>
              </a:defRPr>
            </a:lvl8pPr>
            <a:lvl9pPr marL="4114800" marR="0" lvl="8" indent="-311150" algn="l" rtl="0">
              <a:lnSpc>
                <a:spcPct val="90000"/>
              </a:lnSpc>
              <a:spcBef>
                <a:spcPts val="250"/>
              </a:spcBef>
              <a:spcAft>
                <a:spcPts val="250"/>
              </a:spcAft>
              <a:buClr>
                <a:schemeClr val="accent1"/>
              </a:buClr>
              <a:buSzPts val="1300"/>
              <a:buFont typeface="Noto Sans Symbols"/>
              <a:buChar char="●"/>
              <a:defRPr sz="1300" b="0" i="0" u="none" strike="noStrike" cap="none">
                <a:solidFill>
                  <a:srgbClr val="595959"/>
                </a:solidFill>
                <a:latin typeface="Calibri"/>
                <a:ea typeface="Calibri"/>
                <a:cs typeface="Calibri"/>
                <a:sym typeface="Calibri"/>
              </a:defRPr>
            </a:lvl9pPr>
          </a:lstStyle>
          <a:p>
            <a:endParaRPr/>
          </a:p>
        </p:txBody>
      </p:sp>
      <p:sp>
        <p:nvSpPr>
          <p:cNvPr id="212" name="Google Shape;212;p34"/>
          <p:cNvSpPr txBox="1">
            <a:spLocks noGrp="1"/>
          </p:cNvSpPr>
          <p:nvPr>
            <p:ph type="dt" idx="10"/>
          </p:nvPr>
        </p:nvSpPr>
        <p:spPr>
          <a:xfrm>
            <a:off x="1266583" y="6412006"/>
            <a:ext cx="1412700" cy="309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3" name="Google Shape;213;p34"/>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4" name="Google Shape;214;p34"/>
          <p:cNvSpPr txBox="1">
            <a:spLocks noGrp="1"/>
          </p:cNvSpPr>
          <p:nvPr>
            <p:ph type="sldNum" idx="12"/>
          </p:nvPr>
        </p:nvSpPr>
        <p:spPr>
          <a:xfrm>
            <a:off x="281569" y="6412006"/>
            <a:ext cx="865500" cy="309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1" u="none">
                <a:solidFill>
                  <a:schemeClr val="accent1"/>
                </a:solidFill>
                <a:latin typeface="Calibri"/>
                <a:ea typeface="Calibri"/>
                <a:cs typeface="Calibri"/>
                <a:sym typeface="Calibri"/>
              </a:defRPr>
            </a:lvl1pPr>
            <a:lvl2pPr marL="0" marR="0" lvl="1" indent="0" algn="r" rtl="0">
              <a:spcBef>
                <a:spcPts val="0"/>
              </a:spcBef>
              <a:buNone/>
              <a:defRPr sz="1100" b="1" u="none">
                <a:solidFill>
                  <a:schemeClr val="accent1"/>
                </a:solidFill>
                <a:latin typeface="Calibri"/>
                <a:ea typeface="Calibri"/>
                <a:cs typeface="Calibri"/>
                <a:sym typeface="Calibri"/>
              </a:defRPr>
            </a:lvl2pPr>
            <a:lvl3pPr marL="0" marR="0" lvl="2" indent="0" algn="r" rtl="0">
              <a:spcBef>
                <a:spcPts val="0"/>
              </a:spcBef>
              <a:buNone/>
              <a:defRPr sz="1100" b="1" u="none">
                <a:solidFill>
                  <a:schemeClr val="accent1"/>
                </a:solidFill>
                <a:latin typeface="Calibri"/>
                <a:ea typeface="Calibri"/>
                <a:cs typeface="Calibri"/>
                <a:sym typeface="Calibri"/>
              </a:defRPr>
            </a:lvl3pPr>
            <a:lvl4pPr marL="0" marR="0" lvl="3" indent="0" algn="r" rtl="0">
              <a:spcBef>
                <a:spcPts val="0"/>
              </a:spcBef>
              <a:buNone/>
              <a:defRPr sz="1100" b="1" u="none">
                <a:solidFill>
                  <a:schemeClr val="accent1"/>
                </a:solidFill>
                <a:latin typeface="Calibri"/>
                <a:ea typeface="Calibri"/>
                <a:cs typeface="Calibri"/>
                <a:sym typeface="Calibri"/>
              </a:defRPr>
            </a:lvl4pPr>
            <a:lvl5pPr marL="0" marR="0" lvl="4" indent="0" algn="r" rtl="0">
              <a:spcBef>
                <a:spcPts val="0"/>
              </a:spcBef>
              <a:buNone/>
              <a:defRPr sz="1100" b="1" u="none">
                <a:solidFill>
                  <a:schemeClr val="accent1"/>
                </a:solidFill>
                <a:latin typeface="Calibri"/>
                <a:ea typeface="Calibri"/>
                <a:cs typeface="Calibri"/>
                <a:sym typeface="Calibri"/>
              </a:defRPr>
            </a:lvl5pPr>
            <a:lvl6pPr marL="0" marR="0" lvl="5" indent="0" algn="r" rtl="0">
              <a:spcBef>
                <a:spcPts val="0"/>
              </a:spcBef>
              <a:buNone/>
              <a:defRPr sz="1100" b="1" u="none">
                <a:solidFill>
                  <a:schemeClr val="accent1"/>
                </a:solidFill>
                <a:latin typeface="Calibri"/>
                <a:ea typeface="Calibri"/>
                <a:cs typeface="Calibri"/>
                <a:sym typeface="Calibri"/>
              </a:defRPr>
            </a:lvl6pPr>
            <a:lvl7pPr marL="0" marR="0" lvl="6" indent="0" algn="r" rtl="0">
              <a:spcBef>
                <a:spcPts val="0"/>
              </a:spcBef>
              <a:buNone/>
              <a:defRPr sz="1100" b="1" u="none">
                <a:solidFill>
                  <a:schemeClr val="accent1"/>
                </a:solidFill>
                <a:latin typeface="Calibri"/>
                <a:ea typeface="Calibri"/>
                <a:cs typeface="Calibri"/>
                <a:sym typeface="Calibri"/>
              </a:defRPr>
            </a:lvl7pPr>
            <a:lvl8pPr marL="0" marR="0" lvl="7" indent="0" algn="r" rtl="0">
              <a:spcBef>
                <a:spcPts val="0"/>
              </a:spcBef>
              <a:buNone/>
              <a:defRPr sz="1100" b="1" u="none">
                <a:solidFill>
                  <a:schemeClr val="accent1"/>
                </a:solidFill>
                <a:latin typeface="Calibri"/>
                <a:ea typeface="Calibri"/>
                <a:cs typeface="Calibri"/>
                <a:sym typeface="Calibri"/>
              </a:defRPr>
            </a:lvl8pPr>
            <a:lvl9pPr marL="0" marR="0" lvl="8" indent="0" algn="r" rtl="0">
              <a:spcBef>
                <a:spcPts val="0"/>
              </a:spcBef>
              <a:buNone/>
              <a:defRPr sz="1100" b="1" u="none">
                <a:solidFill>
                  <a:schemeClr val="accent1"/>
                </a:solidFill>
                <a:latin typeface="Calibri"/>
                <a:ea typeface="Calibri"/>
                <a:cs typeface="Calibri"/>
                <a:sym typeface="Calibri"/>
              </a:defRPr>
            </a:lvl9pPr>
          </a:lstStyle>
          <a:p>
            <a:pPr marL="0" lvl="0" indent="0" algn="r" rtl="0">
              <a:spcBef>
                <a:spcPts val="0"/>
              </a:spcBef>
              <a:spcAft>
                <a:spcPts val="0"/>
              </a:spcAft>
              <a:buNone/>
            </a:pPr>
            <a:endParaRPr/>
          </a:p>
        </p:txBody>
      </p:sp>
      <p:pic>
        <p:nvPicPr>
          <p:cNvPr id="215" name="Google Shape;215;p34"/>
          <p:cNvPicPr preferRelativeResize="0"/>
          <p:nvPr/>
        </p:nvPicPr>
        <p:blipFill rotWithShape="1">
          <a:blip r:embed="rId14">
            <a:alphaModFix/>
          </a:blip>
          <a:srcRect/>
          <a:stretch/>
        </p:blipFill>
        <p:spPr>
          <a:xfrm>
            <a:off x="8217953" y="5943526"/>
            <a:ext cx="571508" cy="5834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47"/>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2250"/>
              <a:buFont typeface="Calibri"/>
              <a:buNone/>
              <a:defRPr sz="225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98" name="Google Shape;298;p47"/>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328612" algn="l" rtl="0">
              <a:lnSpc>
                <a:spcPct val="90000"/>
              </a:lnSpc>
              <a:spcBef>
                <a:spcPts val="563"/>
              </a:spcBef>
              <a:spcAft>
                <a:spcPts val="0"/>
              </a:spcAft>
              <a:buClr>
                <a:srgbClr val="262626"/>
              </a:buClr>
              <a:buSzPts val="1575"/>
              <a:buFont typeface="Arial"/>
              <a:buChar char="•"/>
              <a:defRPr sz="1575" b="0" i="0" u="none" strike="noStrike" cap="none">
                <a:solidFill>
                  <a:srgbClr val="262626"/>
                </a:solidFill>
                <a:latin typeface="Calibri"/>
                <a:ea typeface="Calibri"/>
                <a:cs typeface="Calibri"/>
                <a:sym typeface="Calibri"/>
              </a:defRPr>
            </a:lvl1pPr>
            <a:lvl2pPr marL="914400" marR="0" lvl="1" indent="-314325" algn="l" rtl="0">
              <a:lnSpc>
                <a:spcPct val="90000"/>
              </a:lnSpc>
              <a:spcBef>
                <a:spcPts val="281"/>
              </a:spcBef>
              <a:spcAft>
                <a:spcPts val="0"/>
              </a:spcAft>
              <a:buClr>
                <a:srgbClr val="262626"/>
              </a:buClr>
              <a:buSzPts val="1350"/>
              <a:buFont typeface="Arial"/>
              <a:buChar char="•"/>
              <a:defRPr sz="1350" b="0" i="0" u="none" strike="noStrike" cap="none">
                <a:solidFill>
                  <a:srgbClr val="262626"/>
                </a:solidFill>
                <a:latin typeface="Calibri"/>
                <a:ea typeface="Calibri"/>
                <a:cs typeface="Calibri"/>
                <a:sym typeface="Calibri"/>
              </a:defRPr>
            </a:lvl2pPr>
            <a:lvl3pPr marL="1371600" marR="0" lvl="2" indent="-314325" algn="l" rtl="0">
              <a:lnSpc>
                <a:spcPct val="90000"/>
              </a:lnSpc>
              <a:spcBef>
                <a:spcPts val="281"/>
              </a:spcBef>
              <a:spcAft>
                <a:spcPts val="0"/>
              </a:spcAft>
              <a:buClr>
                <a:srgbClr val="262626"/>
              </a:buClr>
              <a:buSzPts val="1350"/>
              <a:buFont typeface="Arial"/>
              <a:buChar char="•"/>
              <a:defRPr sz="1350" b="0" i="0" u="none" strike="noStrike" cap="none">
                <a:solidFill>
                  <a:srgbClr val="262626"/>
                </a:solidFill>
                <a:latin typeface="Calibri"/>
                <a:ea typeface="Calibri"/>
                <a:cs typeface="Calibri"/>
                <a:sym typeface="Calibri"/>
              </a:defRPr>
            </a:lvl3pPr>
            <a:lvl4pPr marL="1828800" marR="0" lvl="3" indent="-314325" algn="l" rtl="0">
              <a:lnSpc>
                <a:spcPct val="90000"/>
              </a:lnSpc>
              <a:spcBef>
                <a:spcPts val="281"/>
              </a:spcBef>
              <a:spcAft>
                <a:spcPts val="0"/>
              </a:spcAft>
              <a:buClr>
                <a:srgbClr val="262626"/>
              </a:buClr>
              <a:buSzPts val="1350"/>
              <a:buFont typeface="Arial"/>
              <a:buChar char="•"/>
              <a:defRPr sz="1350" b="0" i="0" u="none" strike="noStrike" cap="none">
                <a:solidFill>
                  <a:srgbClr val="262626"/>
                </a:solidFill>
                <a:latin typeface="Calibri"/>
                <a:ea typeface="Calibri"/>
                <a:cs typeface="Calibri"/>
                <a:sym typeface="Calibri"/>
              </a:defRPr>
            </a:lvl4pPr>
            <a:lvl5pPr marL="2286000" marR="0" lvl="4" indent="-314325" algn="l" rtl="0">
              <a:lnSpc>
                <a:spcPct val="90000"/>
              </a:lnSpc>
              <a:spcBef>
                <a:spcPts val="281"/>
              </a:spcBef>
              <a:spcAft>
                <a:spcPts val="0"/>
              </a:spcAft>
              <a:buClr>
                <a:srgbClr val="262626"/>
              </a:buClr>
              <a:buSzPts val="1350"/>
              <a:buFont typeface="Arial"/>
              <a:buChar char="•"/>
              <a:defRPr sz="1350" b="0" i="0" u="none" strike="noStrike" cap="none">
                <a:solidFill>
                  <a:srgbClr val="262626"/>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99" name="Google Shape;299;p47"/>
          <p:cNvSpPr txBox="1">
            <a:spLocks noGrp="1"/>
          </p:cNvSpPr>
          <p:nvPr>
            <p:ph type="sldNum" idx="12"/>
          </p:nvPr>
        </p:nvSpPr>
        <p:spPr>
          <a:xfrm>
            <a:off x="516752" y="6152499"/>
            <a:ext cx="4992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13">
                <a:solidFill>
                  <a:srgbClr val="888888"/>
                </a:solidFill>
                <a:latin typeface="Calibri"/>
                <a:ea typeface="Calibri"/>
                <a:cs typeface="Calibri"/>
                <a:sym typeface="Calibri"/>
              </a:defRPr>
            </a:lvl1pPr>
            <a:lvl2pPr marL="0" marR="0" lvl="1" indent="0" algn="l" rtl="0">
              <a:spcBef>
                <a:spcPts val="0"/>
              </a:spcBef>
              <a:buNone/>
              <a:defRPr sz="1013">
                <a:solidFill>
                  <a:srgbClr val="888888"/>
                </a:solidFill>
                <a:latin typeface="Calibri"/>
                <a:ea typeface="Calibri"/>
                <a:cs typeface="Calibri"/>
                <a:sym typeface="Calibri"/>
              </a:defRPr>
            </a:lvl2pPr>
            <a:lvl3pPr marL="0" marR="0" lvl="2" indent="0" algn="l" rtl="0">
              <a:spcBef>
                <a:spcPts val="0"/>
              </a:spcBef>
              <a:buNone/>
              <a:defRPr sz="1013">
                <a:solidFill>
                  <a:srgbClr val="888888"/>
                </a:solidFill>
                <a:latin typeface="Calibri"/>
                <a:ea typeface="Calibri"/>
                <a:cs typeface="Calibri"/>
                <a:sym typeface="Calibri"/>
              </a:defRPr>
            </a:lvl3pPr>
            <a:lvl4pPr marL="0" marR="0" lvl="3" indent="0" algn="l" rtl="0">
              <a:spcBef>
                <a:spcPts val="0"/>
              </a:spcBef>
              <a:buNone/>
              <a:defRPr sz="1013">
                <a:solidFill>
                  <a:srgbClr val="888888"/>
                </a:solidFill>
                <a:latin typeface="Calibri"/>
                <a:ea typeface="Calibri"/>
                <a:cs typeface="Calibri"/>
                <a:sym typeface="Calibri"/>
              </a:defRPr>
            </a:lvl4pPr>
            <a:lvl5pPr marL="0" marR="0" lvl="4" indent="0" algn="l" rtl="0">
              <a:spcBef>
                <a:spcPts val="0"/>
              </a:spcBef>
              <a:buNone/>
              <a:defRPr sz="1013">
                <a:solidFill>
                  <a:srgbClr val="888888"/>
                </a:solidFill>
                <a:latin typeface="Calibri"/>
                <a:ea typeface="Calibri"/>
                <a:cs typeface="Calibri"/>
                <a:sym typeface="Calibri"/>
              </a:defRPr>
            </a:lvl5pPr>
            <a:lvl6pPr marL="0" marR="0" lvl="5" indent="0" algn="l" rtl="0">
              <a:spcBef>
                <a:spcPts val="0"/>
              </a:spcBef>
              <a:buNone/>
              <a:defRPr sz="1013">
                <a:solidFill>
                  <a:srgbClr val="888888"/>
                </a:solidFill>
                <a:latin typeface="Calibri"/>
                <a:ea typeface="Calibri"/>
                <a:cs typeface="Calibri"/>
                <a:sym typeface="Calibri"/>
              </a:defRPr>
            </a:lvl6pPr>
            <a:lvl7pPr marL="0" marR="0" lvl="6" indent="0" algn="l" rtl="0">
              <a:spcBef>
                <a:spcPts val="0"/>
              </a:spcBef>
              <a:buNone/>
              <a:defRPr sz="1013">
                <a:solidFill>
                  <a:srgbClr val="888888"/>
                </a:solidFill>
                <a:latin typeface="Calibri"/>
                <a:ea typeface="Calibri"/>
                <a:cs typeface="Calibri"/>
                <a:sym typeface="Calibri"/>
              </a:defRPr>
            </a:lvl7pPr>
            <a:lvl8pPr marL="0" marR="0" lvl="7" indent="0" algn="l" rtl="0">
              <a:spcBef>
                <a:spcPts val="0"/>
              </a:spcBef>
              <a:buNone/>
              <a:defRPr sz="1013">
                <a:solidFill>
                  <a:srgbClr val="888888"/>
                </a:solidFill>
                <a:latin typeface="Calibri"/>
                <a:ea typeface="Calibri"/>
                <a:cs typeface="Calibri"/>
                <a:sym typeface="Calibri"/>
              </a:defRPr>
            </a:lvl8pPr>
            <a:lvl9pPr marL="0" marR="0" lvl="8" indent="0" algn="l" rtl="0">
              <a:spcBef>
                <a:spcPts val="0"/>
              </a:spcBef>
              <a:buNone/>
              <a:defRPr sz="1013">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00" name="Google Shape;300;p47"/>
          <p:cNvPicPr preferRelativeResize="0"/>
          <p:nvPr/>
        </p:nvPicPr>
        <p:blipFill rotWithShape="1">
          <a:blip r:embed="rId3">
            <a:alphaModFix/>
          </a:blip>
          <a:srcRect/>
          <a:stretch/>
        </p:blipFill>
        <p:spPr>
          <a:xfrm>
            <a:off x="6304191" y="5761972"/>
            <a:ext cx="2211161" cy="6426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phpa.health.maryland.gov/OIDEOR/IMMUN/Pages/immunet.aspx"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cdc.gov/flu/professionals/acip/summary/summary-recommendations.ht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hyperlink" Target="https://www.baltimoresun.com/coronavirus/bs-hs-flu-coronavirus-20200825-hba46ik7xragzm2zajmmkljoam-story.html" TargetMode="External"/><Relationship Id="rId4" Type="http://schemas.openxmlformats.org/officeDocument/2006/relationships/hyperlink" Target="https://www.cdc.gov/flu/season/faq-flu-season-2020-2021.htm"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hyperlink" Target="https://ulp.crisphealth.org/"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c.gov/coronavirus/2019-ncov/lab/resources/antigen-tests-guidelines.html"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hyperlink" Target="https://www.cdc.gov/clia/index.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hyperlink" Target="https://www.journalofinfection.com/article/S0163-4453(20)30349-2/abstrac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hyperlink" Target="https://governor.maryland.gov/2020/09/10/governor-hogan-announces-acquisition-of-250000-rapid-antigen-tests-from-becton-dickinson-through-bipartisan-interstate-compact-with-rockefeller-foundation/" TargetMode="External"/><Relationship Id="rId4" Type="http://schemas.openxmlformats.org/officeDocument/2006/relationships/hyperlink" Target="https://www.baltimoresun.com/coronavirus/bs-md-testing-hogan-20200910-xmgzcfvoafd3znyv7bzj77apju-story.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youtu.be/ju20hzifwAo?t=16"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mailto:fberry@medchi.org"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medchi.wufoo.com/forms/q1ctgnee0kf7ogv/"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health.maryland.gov/mdpcp/Documents/COVID-19%20PCP_FAQs.pdf"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hyperlink" Target="https://nam02.safelinks.protection.outlook.com/?url=http://www.hrsa.gov/&amp;data=02|01|jwill218@jhu.edu|61e8a63f8f2d4d3007d608d82e781ebc|9fa4f438b1e6473b803f86f8aedf0dec|0|0|637310441043761056&amp;sdata=8wy%2B5rHqwU4ZsIebiR%2BqzT8Ro8XW9NbP0cBGLBQr0wQ%3D&amp;reserved=0" TargetMode="External"/><Relationship Id="rId7"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30.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30.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30.xml"/><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hyperlink" Target="http://www.mdbhipp.org/" TargetMode="External"/><Relationship Id="rId7"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31.xml"/><Relationship Id="rId6" Type="http://schemas.openxmlformats.org/officeDocument/2006/relationships/hyperlink" Target="https://twitter.com/MDBHIPP" TargetMode="External"/><Relationship Id="rId5" Type="http://schemas.openxmlformats.org/officeDocument/2006/relationships/hyperlink" Target="https://www.facebook.com/MDBHIPP/" TargetMode="External"/><Relationship Id="rId4" Type="http://schemas.openxmlformats.org/officeDocument/2006/relationships/hyperlink" Target="https://mdbhipp.org/contact.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s://www.ama-assn.org/system/files/2020-05/physican-guide-reopening-practices-covid-19.pdf" TargetMode="External"/><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hyperlink" Target="https://www.cdc.gov/coronavirus/2019-ncov/hcp/infection-control.html"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hyperlink" Target="https://www.fashions-unlimited.com/" TargetMode="External"/><Relationship Id="rId13" Type="http://schemas.openxmlformats.org/officeDocument/2006/relationships/hyperlink" Target="https://www.keytechinc.com/" TargetMode="External"/><Relationship Id="rId18" Type="http://schemas.openxmlformats.org/officeDocument/2006/relationships/hyperlink" Target="https://nrlassoc.com/" TargetMode="External"/><Relationship Id="rId3" Type="http://schemas.openxmlformats.org/officeDocument/2006/relationships/hyperlink" Target="https://www.awesomeninjalabs.com/" TargetMode="External"/><Relationship Id="rId21" Type="http://schemas.openxmlformats.org/officeDocument/2006/relationships/hyperlink" Target="https://www.strouse.com/" TargetMode="External"/><Relationship Id="rId7" Type="http://schemas.openxmlformats.org/officeDocument/2006/relationships/hyperlink" Target="https://www.dvfcorp.com/" TargetMode="External"/><Relationship Id="rId12" Type="http://schemas.openxmlformats.org/officeDocument/2006/relationships/hyperlink" Target="http://www.kwfinishing.com/" TargetMode="External"/><Relationship Id="rId17" Type="http://schemas.openxmlformats.org/officeDocument/2006/relationships/hyperlink" Target="https://www.nationsphotolab.com/" TargetMode="External"/><Relationship Id="rId2" Type="http://schemas.openxmlformats.org/officeDocument/2006/relationships/notesSlide" Target="../notesSlides/notesSlide52.xml"/><Relationship Id="rId16" Type="http://schemas.openxmlformats.org/officeDocument/2006/relationships/hyperlink" Target="https://www.martysbagworks.com/" TargetMode="External"/><Relationship Id="rId20" Type="http://schemas.openxmlformats.org/officeDocument/2006/relationships/hyperlink" Target="https://rankinupholstery.com/" TargetMode="External"/><Relationship Id="rId1" Type="http://schemas.openxmlformats.org/officeDocument/2006/relationships/slideLayout" Target="../slideLayouts/slideLayout6.xml"/><Relationship Id="rId6" Type="http://schemas.openxmlformats.org/officeDocument/2006/relationships/hyperlink" Target="https://www.dipolematerials.com/" TargetMode="External"/><Relationship Id="rId11" Type="http://schemas.openxmlformats.org/officeDocument/2006/relationships/hyperlink" Target="https://hardwirellc.com/" TargetMode="External"/><Relationship Id="rId5" Type="http://schemas.openxmlformats.org/officeDocument/2006/relationships/hyperlink" Target="https://crdaniels.com/" TargetMode="External"/><Relationship Id="rId15" Type="http://schemas.openxmlformats.org/officeDocument/2006/relationships/hyperlink" Target="https://mantabiofuel.com/" TargetMode="External"/><Relationship Id="rId10" Type="http://schemas.openxmlformats.org/officeDocument/2006/relationships/hyperlink" Target="https://www.harbordesigns.net/" TargetMode="External"/><Relationship Id="rId19" Type="http://schemas.openxmlformats.org/officeDocument/2006/relationships/hyperlink" Target="https://www.potomac-laser.com/" TargetMode="External"/><Relationship Id="rId4" Type="http://schemas.openxmlformats.org/officeDocument/2006/relationships/hyperlink" Target="https://coasttec.com/" TargetMode="External"/><Relationship Id="rId9" Type="http://schemas.openxmlformats.org/officeDocument/2006/relationships/hyperlink" Target="https://www.fabricationevents.com/" TargetMode="External"/><Relationship Id="rId14" Type="http://schemas.openxmlformats.org/officeDocument/2006/relationships/hyperlink" Target="https://www.laico.com/" TargetMode="External"/><Relationship Id="rId22" Type="http://schemas.openxmlformats.org/officeDocument/2006/relationships/hyperlink" Target="https://x-laser.co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health.maryland.gov/mdpcp/Documents/PPE%20Supplier%20List.pdf"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hyperlink" Target="https://health.maryland.gov/mdpcp/Documents/Emergency%20PPE%20Request%20Form.pdf"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EsInVyaSI6ImJwMjpjbGljayIsImJ1bGxldGluX2lkIjoiMjAyMDA1MDUuMjEwNzA1ODEiLCJ1cmwiOiJodHRwczovL21hcnlsYW5kbWFudWZhY3R1cmluZ25ldHdvcmsuY29tLyJ9.LooVLQVVaS1ZDb1kge4F06vCEciQtBawCWk5W5Y2Li4/br/7"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s://lnks.gd/l/eyJhbGciOiJIUzI1NiJ9.eyJidWxsZXRpbl9saW5rX2lkIjoxMDYsInVyaSI6ImJwMjpjbGljayIsImJ1bGxldGluX2lkIjoiMjAyMDA1MDUuMjEwNzA1ODEiLCJ1cmwiOiJodHRwczovL2J1c2luZXNzZXhwcmVzcy5tYXJ5bGFuZC5nb3YvY29yb25hdmlydXMifQ.TnFQ4zWwGmAHnBf9KvjENf5wktE9Tk42BsOllJ"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marylandhealthconnection.gov/"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hyperlink" Target="https://www.cdc.gov/niosh/topics/hcwcontrols/recommendedguidanceextuse.html"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hyperlink" Target="https://phpa.health.maryland.gov/Documents/FAQ_covid19_veip_testing.pdf" TargetMode="External"/><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hyperlink" Target="https://publish.smartsheet.com/7c7ffe4adf45428d9298a13c8e7ef49a"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hyperlink" Target="https://aging.maryland.gov/Pages/senior-call-check.aspx" TargetMode="External"/><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hyperlink" Target="https://www.linkedin.com/jobs/view/1788387174"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hyperlink" Target="http://www.marylandmednow.com/"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mdresponds.health.maryland.gov/" TargetMode="External"/><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hyperlink" Target="https://mdr.health.maryland.gov/Pages/RoadtoReadiness.aspx"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coronavirus.gov/" TargetMode="External"/><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hyperlink" Target="https://app.innovation.cms.gov/MDPCPConnect/_ui/core/chatter/ui/ChatterPage" TargetMode="External"/><Relationship Id="rId5" Type="http://schemas.openxmlformats.org/officeDocument/2006/relationships/hyperlink" Target="https://health.maryland.gov/mdpcp/Pages/Coronavirus.aspx" TargetMode="External"/><Relationship Id="rId4" Type="http://schemas.openxmlformats.org/officeDocument/2006/relationships/hyperlink" Target="https://coronavirus.maryland.gov/"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medchi.org/Portals/18/Files/Resources/MedChi_CareFirst_Telehealth_Grant_Application.pdf?ver=2020-04-24-101253-973"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hyperlink" Target="mailto:amullin@medchi.org"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disasterloan.sba.gov/ela/" TargetMode="External"/><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hyperlink" Target="https://www.sba.gov/page/coronavirus-covid-19-small-business-guidance-loan-resources" TargetMode="External"/><Relationship Id="rId5" Type="http://schemas.openxmlformats.org/officeDocument/2006/relationships/hyperlink" Target="https://money.com/coronavirus-relief-bill-checks-small-businesses/" TargetMode="External"/><Relationship Id="rId4" Type="http://schemas.openxmlformats.org/officeDocument/2006/relationships/hyperlink" Target="https://disasterloan.sba.gov/ela/Home/Questionshttps:/disasterloan.sba.gov/ela/Home/Quest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hyperlink" Target="http://www.labor.maryland.gov/employment/covidlafund.shtml" TargetMode="External"/><Relationship Id="rId7" Type="http://schemas.openxmlformats.org/officeDocument/2006/relationships/hyperlink" Target="mailto:LaborCOVID19.layoffaversion@maryland.gov" TargetMode="External"/><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hyperlink" Target="http://www.labor.maryland.gov/employment/covidlafundapp.xls" TargetMode="External"/><Relationship Id="rId5" Type="http://schemas.openxmlformats.org/officeDocument/2006/relationships/hyperlink" Target="http://www.labor.maryland.gov/employment/covidlafundpolicy.pdf" TargetMode="External"/><Relationship Id="rId4" Type="http://schemas.openxmlformats.org/officeDocument/2006/relationships/hyperlink" Target="http://www.labor.maryland.gov/employment/covidlafundflyer.pdf"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www.smcps.org/news/drive-up-lunch-service-available-for-students-through-the-summer-meals-program" TargetMode="External"/><Relationship Id="rId3" Type="http://schemas.openxmlformats.org/officeDocument/2006/relationships/hyperlink" Target="https://mars.msde.maryland.gov/mars_sitesearch/" TargetMode="External"/><Relationship Id="rId7" Type="http://schemas.openxmlformats.org/officeDocument/2006/relationships/hyperlink" Target="https://www.pgcps.org/Inside-PGCPS/2019-2020/Student-Meals-Available-During-COVID-19-Closures/" TargetMode="External"/><Relationship Id="rId12" Type="http://schemas.openxmlformats.org/officeDocument/2006/relationships/hyperlink" Target="http://www.calvertnet.k12.md.us/UserFiles/Servers/Server_123339/File/Calvertnet/District%20Info/Coronavirus_Message_031520.pdf" TargetMode="External"/><Relationship Id="rId2" Type="http://schemas.openxmlformats.org/officeDocument/2006/relationships/notesSlide" Target="../notesSlides/notesSlide71.xml"/><Relationship Id="rId1" Type="http://schemas.openxmlformats.org/officeDocument/2006/relationships/slideLayout" Target="../slideLayouts/slideLayout5.xml"/><Relationship Id="rId6" Type="http://schemas.openxmlformats.org/officeDocument/2006/relationships/hyperlink" Target="http://aacpsschools.org/pressr/?p=5666" TargetMode="External"/><Relationship Id="rId11" Type="http://schemas.openxmlformats.org/officeDocument/2006/relationships/hyperlink" Target="https://www.fcps.org/update/faq" TargetMode="External"/><Relationship Id="rId5" Type="http://schemas.openxmlformats.org/officeDocument/2006/relationships/hyperlink" Target="https://www.montgomeryschoolsmd.org/uploadedFiles/Coronavirus/COVID-19_Emergency_Closure_Meals_for_MCPS_Students.pdf" TargetMode="External"/><Relationship Id="rId10" Type="http://schemas.openxmlformats.org/officeDocument/2006/relationships/hyperlink" Target="https://www.hcpsmenus.com/" TargetMode="External"/><Relationship Id="rId4" Type="http://schemas.openxmlformats.org/officeDocument/2006/relationships/hyperlink" Target="https://news.hcpss.org/news-posts/2020/03/hcpss-to-provide-free-meals-during-school-closures-meal-service-march-17-27-2020/" TargetMode="External"/><Relationship Id="rId9" Type="http://schemas.openxmlformats.org/officeDocument/2006/relationships/hyperlink" Target="https://www.ccboe.com/pr/all-charles-county-public-schools-closed-march-16-27/"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cdc.gov/coronavirus/2019-ncov/community/guidance-community-faith-organizations.html"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hyperlink" Target="https://www.cdc.gov/nonpharmaceutical-interventions/index.html" TargetMode="External"/><Relationship Id="rId4" Type="http://schemas.openxmlformats.org/officeDocument/2006/relationships/hyperlink" Target="https://www.cdc.gov/coronavirus/2019-ncov/community/mass-gatherings-ready-for-covid-19.html"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cdc.gov/coronavirus/2019-ncov/specific-groups/guidance-for-schools.html" TargetMode="External"/><Relationship Id="rId3" Type="http://schemas.openxmlformats.org/officeDocument/2006/relationships/hyperlink" Target="https://coronavirus.maryland.gov/" TargetMode="External"/><Relationship Id="rId7" Type="http://schemas.openxmlformats.org/officeDocument/2006/relationships/hyperlink" Target="https://www.cdc.gov/coronavirus/2019-ncov/specific-groups/guidance-business-response.html" TargetMode="External"/><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hyperlink" Target="https://www.cdc.gov/coronavirus/2019-ncov/hcp/guidance-prevent-spread.html" TargetMode="External"/><Relationship Id="rId5" Type="http://schemas.openxmlformats.org/officeDocument/2006/relationships/hyperlink" Target="https://www.cdc.gov/coronavirus/2019-ncov/cases-updates/cases-in-us.html" TargetMode="External"/><Relationship Id="rId4" Type="http://schemas.openxmlformats.org/officeDocument/2006/relationships/hyperlink" Target="https://www.cdc.gov/coronavirus/2019-nCoV/index.html" TargetMode="External"/><Relationship Id="rId9" Type="http://schemas.openxmlformats.org/officeDocument/2006/relationships/hyperlink" Target="https://wwwnc.cdc.gov/travel/"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commerce.maryland.gov/fund/maryland-small-business-covid-19-emergency-relief-loan-fund" TargetMode="External"/><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hyperlink" Target="mailto:fpaaworkflowcoordinator.commerce@maryland.gov" TargetMode="External"/><Relationship Id="rId5" Type="http://schemas.openxmlformats.org/officeDocument/2006/relationships/hyperlink" Target="https://docs.google.com/document/d/1MJ3NqmX41YFcBaiRgpbDK9OTgk5G9qICbNdWl9El5mo/edit?usp=sharing" TargetMode="External"/><Relationship Id="rId4" Type="http://schemas.openxmlformats.org/officeDocument/2006/relationships/hyperlink" Target="https://commerce.maryland.gov/fund/maryland-small-business-covid-19-emergency-relief-grant-fun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9"/>
          <p:cNvSpPr txBox="1">
            <a:spLocks noGrp="1"/>
          </p:cNvSpPr>
          <p:nvPr>
            <p:ph type="ctrTitle"/>
          </p:nvPr>
        </p:nvSpPr>
        <p:spPr>
          <a:xfrm>
            <a:off x="685800" y="2141967"/>
            <a:ext cx="7772400" cy="152661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600"/>
              <a:buFont typeface="Calibri"/>
              <a:buNone/>
            </a:pPr>
            <a:r>
              <a:rPr lang="en-US"/>
              <a:t>COVID-19 Update </a:t>
            </a:r>
            <a:br>
              <a:rPr lang="en-US"/>
            </a:br>
            <a:r>
              <a:rPr lang="en-US"/>
              <a:t>for Ambulatory Providers and Staff</a:t>
            </a:r>
            <a:endParaRPr/>
          </a:p>
        </p:txBody>
      </p:sp>
      <p:sp>
        <p:nvSpPr>
          <p:cNvPr id="312" name="Google Shape;312;p49"/>
          <p:cNvSpPr txBox="1">
            <a:spLocks noGrp="1"/>
          </p:cNvSpPr>
          <p:nvPr>
            <p:ph type="subTitle" idx="1"/>
          </p:nvPr>
        </p:nvSpPr>
        <p:spPr>
          <a:xfrm>
            <a:off x="685800" y="4090737"/>
            <a:ext cx="7772400" cy="994781"/>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rgbClr val="C40E3E"/>
              </a:buClr>
              <a:buSzPts val="1850"/>
              <a:buNone/>
            </a:pPr>
            <a:r>
              <a:rPr lang="en-US" sz="1850"/>
              <a:t>Maryland Department of Health</a:t>
            </a:r>
            <a:endParaRPr/>
          </a:p>
          <a:p>
            <a:pPr marL="0" lvl="0" indent="0" algn="ctr" rtl="0">
              <a:lnSpc>
                <a:spcPct val="70000"/>
              </a:lnSpc>
              <a:spcBef>
                <a:spcPts val="1000"/>
              </a:spcBef>
              <a:spcAft>
                <a:spcPts val="0"/>
              </a:spcAft>
              <a:buClr>
                <a:srgbClr val="C40E3E"/>
              </a:buClr>
              <a:buSzPts val="1850"/>
              <a:buNone/>
            </a:pPr>
            <a:r>
              <a:rPr lang="en-US" sz="1850"/>
              <a:t>Maryland Primary Care Program</a:t>
            </a:r>
            <a:endParaRPr/>
          </a:p>
          <a:p>
            <a:pPr marL="0" lvl="0" indent="0" algn="ctr" rtl="0">
              <a:lnSpc>
                <a:spcPct val="70000"/>
              </a:lnSpc>
              <a:spcBef>
                <a:spcPts val="1000"/>
              </a:spcBef>
              <a:spcAft>
                <a:spcPts val="0"/>
              </a:spcAft>
              <a:buClr>
                <a:srgbClr val="C40E3E"/>
              </a:buClr>
              <a:buSzPts val="1850"/>
              <a:buNone/>
            </a:pPr>
            <a:r>
              <a:rPr lang="en-US" sz="1850"/>
              <a:t>Program Management Office</a:t>
            </a:r>
            <a:endParaRPr/>
          </a:p>
        </p:txBody>
      </p:sp>
      <p:sp>
        <p:nvSpPr>
          <p:cNvPr id="313" name="Google Shape;313;p49"/>
          <p:cNvSpPr txBox="1">
            <a:spLocks noGrp="1"/>
          </p:cNvSpPr>
          <p:nvPr>
            <p:ph type="body" idx="2"/>
          </p:nvPr>
        </p:nvSpPr>
        <p:spPr>
          <a:xfrm>
            <a:off x="685801" y="5085518"/>
            <a:ext cx="7772399" cy="40009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800"/>
              <a:buNone/>
            </a:pPr>
            <a:r>
              <a:rPr lang="en-US">
                <a:solidFill>
                  <a:schemeClr val="dk1"/>
                </a:solidFill>
              </a:rPr>
              <a:t>16 September 2020</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8"/>
          <p:cNvSpPr txBox="1">
            <a:spLocks noGrp="1"/>
          </p:cNvSpPr>
          <p:nvPr>
            <p:ph type="title"/>
          </p:nvPr>
        </p:nvSpPr>
        <p:spPr>
          <a:xfrm>
            <a:off x="628650" y="98201"/>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Maryland’s Overall COVID-19 Status in Context</a:t>
            </a:r>
            <a:endParaRPr/>
          </a:p>
        </p:txBody>
      </p:sp>
      <p:sp>
        <p:nvSpPr>
          <p:cNvPr id="404" name="Google Shape;404;p58"/>
          <p:cNvSpPr txBox="1">
            <a:spLocks noGrp="1"/>
          </p:cNvSpPr>
          <p:nvPr>
            <p:ph type="body" idx="1"/>
          </p:nvPr>
        </p:nvSpPr>
        <p:spPr>
          <a:xfrm>
            <a:off x="628650" y="1690825"/>
            <a:ext cx="7886700" cy="43512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Char char="❖"/>
            </a:pPr>
            <a:r>
              <a:rPr lang="en-US"/>
              <a:t>Testing widely available: 18,000 per day</a:t>
            </a:r>
            <a:endParaRPr/>
          </a:p>
          <a:p>
            <a:pPr marL="457200" lvl="0" indent="-406400" algn="l" rtl="0">
              <a:spcBef>
                <a:spcPts val="0"/>
              </a:spcBef>
              <a:spcAft>
                <a:spcPts val="0"/>
              </a:spcAft>
              <a:buSzPts val="2800"/>
              <a:buChar char="❖"/>
            </a:pPr>
            <a:r>
              <a:rPr lang="en-US"/>
              <a:t>Getting better at managing patients with Covid-19; daily deaths going down</a:t>
            </a:r>
            <a:endParaRPr/>
          </a:p>
          <a:p>
            <a:pPr marL="457200" lvl="0" indent="-406400" algn="l" rtl="0">
              <a:spcBef>
                <a:spcPts val="0"/>
              </a:spcBef>
              <a:spcAft>
                <a:spcPts val="0"/>
              </a:spcAft>
              <a:buSzPts val="2800"/>
              <a:buChar char="❖"/>
            </a:pPr>
            <a:r>
              <a:rPr lang="en-US"/>
              <a:t>Statewide contact tracing program</a:t>
            </a:r>
            <a:endParaRPr/>
          </a:p>
          <a:p>
            <a:pPr marL="457200" lvl="0" indent="-406400" algn="l" rtl="0">
              <a:spcBef>
                <a:spcPts val="0"/>
              </a:spcBef>
              <a:spcAft>
                <a:spcPts val="0"/>
              </a:spcAft>
              <a:buSzPts val="2800"/>
              <a:buChar char="❖"/>
            </a:pPr>
            <a:r>
              <a:rPr lang="en-US"/>
              <a:t>Covid-19 fatigue settling in</a:t>
            </a:r>
            <a:endParaRPr/>
          </a:p>
          <a:p>
            <a:pPr marL="457200" lvl="0" indent="-406400" algn="l" rtl="0">
              <a:spcBef>
                <a:spcPts val="0"/>
              </a:spcBef>
              <a:spcAft>
                <a:spcPts val="0"/>
              </a:spcAft>
              <a:buSzPts val="2800"/>
              <a:buChar char="❖"/>
            </a:pPr>
            <a:r>
              <a:rPr lang="en-US"/>
              <a:t>Preparing for eventual vaccination plan</a:t>
            </a:r>
            <a:endParaRPr/>
          </a:p>
        </p:txBody>
      </p:sp>
      <p:sp>
        <p:nvSpPr>
          <p:cNvPr id="405" name="Google Shape;405;p58"/>
          <p:cNvSpPr txBox="1">
            <a:spLocks noGrp="1"/>
          </p:cNvSpPr>
          <p:nvPr>
            <p:ph type="sldNum" idx="12"/>
          </p:nvPr>
        </p:nvSpPr>
        <p:spPr>
          <a:xfrm>
            <a:off x="577712" y="6152495"/>
            <a:ext cx="499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10</a:t>
            </a:fld>
            <a:endParaRPr/>
          </a:p>
        </p:txBody>
      </p:sp>
      <p:sp>
        <p:nvSpPr>
          <p:cNvPr id="406" name="Google Shape;406;p58"/>
          <p:cNvSpPr txBox="1">
            <a:spLocks noGrp="1"/>
          </p:cNvSpPr>
          <p:nvPr>
            <p:ph type="body" idx="2"/>
          </p:nvPr>
        </p:nvSpPr>
        <p:spPr>
          <a:xfrm>
            <a:off x="628650" y="98201"/>
            <a:ext cx="7886700" cy="447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sz="4000" b="1">
                <a:latin typeface="Calibri"/>
                <a:ea typeface="Calibri"/>
                <a:cs typeface="Calibri"/>
                <a:sym typeface="Calibri"/>
              </a:rPr>
              <a:t>COVID-19 Outbreak US Hotspots</a:t>
            </a:r>
            <a:endParaRPr/>
          </a:p>
        </p:txBody>
      </p:sp>
      <p:sp>
        <p:nvSpPr>
          <p:cNvPr id="412" name="Google Shape;412;p59"/>
          <p:cNvSpPr txBox="1">
            <a:spLocks noGrp="1"/>
          </p:cNvSpPr>
          <p:nvPr>
            <p:ph type="sldNum" idx="12"/>
          </p:nvPr>
        </p:nvSpPr>
        <p:spPr>
          <a:xfrm>
            <a:off x="577712" y="6152499"/>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11</a:t>
            </a:fld>
            <a:endParaRPr/>
          </a:p>
        </p:txBody>
      </p:sp>
      <p:sp>
        <p:nvSpPr>
          <p:cNvPr id="413" name="Google Shape;413;p59"/>
          <p:cNvSpPr txBox="1"/>
          <p:nvPr/>
        </p:nvSpPr>
        <p:spPr>
          <a:xfrm>
            <a:off x="1" y="6640975"/>
            <a:ext cx="2351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Calibri"/>
                <a:ea typeface="Calibri"/>
                <a:cs typeface="Calibri"/>
                <a:sym typeface="Calibri"/>
              </a:rPr>
              <a:t>Source:</a:t>
            </a:r>
            <a:r>
              <a:rPr lang="en-US" sz="1100" b="0" i="0" u="none" strike="noStrike" cap="none">
                <a:solidFill>
                  <a:schemeClr val="dk1"/>
                </a:solidFill>
                <a:latin typeface="Calibri"/>
                <a:ea typeface="Calibri"/>
                <a:cs typeface="Calibri"/>
                <a:sym typeface="Calibri"/>
              </a:rPr>
              <a:t> New York Times</a:t>
            </a:r>
            <a:endParaRPr sz="1100" b="0" i="0" u="none" strike="noStrike" cap="none">
              <a:solidFill>
                <a:srgbClr val="000000"/>
              </a:solidFill>
              <a:latin typeface="Calibri"/>
              <a:ea typeface="Calibri"/>
              <a:cs typeface="Calibri"/>
              <a:sym typeface="Calibri"/>
            </a:endParaRPr>
          </a:p>
        </p:txBody>
      </p:sp>
      <p:sp>
        <p:nvSpPr>
          <p:cNvPr id="414" name="Google Shape;414;p59"/>
          <p:cNvSpPr txBox="1"/>
          <p:nvPr/>
        </p:nvSpPr>
        <p:spPr>
          <a:xfrm>
            <a:off x="7816525" y="6514800"/>
            <a:ext cx="15123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000000"/>
                </a:solidFill>
                <a:latin typeface="Calibri"/>
                <a:ea typeface="Calibri"/>
                <a:cs typeface="Calibri"/>
                <a:sym typeface="Calibri"/>
              </a:rPr>
              <a:t>Updated 9/15</a:t>
            </a:r>
            <a:endParaRPr sz="1600" b="0" i="1" u="none" strike="noStrike" cap="none">
              <a:solidFill>
                <a:srgbClr val="000000"/>
              </a:solidFill>
              <a:latin typeface="Calibri"/>
              <a:ea typeface="Calibri"/>
              <a:cs typeface="Calibri"/>
              <a:sym typeface="Calibri"/>
            </a:endParaRPr>
          </a:p>
        </p:txBody>
      </p:sp>
      <p:pic>
        <p:nvPicPr>
          <p:cNvPr id="415" name="Google Shape;415;p59"/>
          <p:cNvPicPr preferRelativeResize="0"/>
          <p:nvPr/>
        </p:nvPicPr>
        <p:blipFill rotWithShape="1">
          <a:blip r:embed="rId3">
            <a:alphaModFix/>
          </a:blip>
          <a:srcRect t="3744"/>
          <a:stretch/>
        </p:blipFill>
        <p:spPr>
          <a:xfrm>
            <a:off x="351775" y="1512350"/>
            <a:ext cx="8440449" cy="4943225"/>
          </a:xfrm>
          <a:prstGeom prst="rect">
            <a:avLst/>
          </a:prstGeom>
          <a:noFill/>
          <a:ln>
            <a:noFill/>
          </a:ln>
        </p:spPr>
      </p:pic>
      <p:pic>
        <p:nvPicPr>
          <p:cNvPr id="416" name="Google Shape;416;p59"/>
          <p:cNvPicPr preferRelativeResize="0"/>
          <p:nvPr/>
        </p:nvPicPr>
        <p:blipFill rotWithShape="1">
          <a:blip r:embed="rId4">
            <a:alphaModFix/>
          </a:blip>
          <a:srcRect/>
          <a:stretch/>
        </p:blipFill>
        <p:spPr>
          <a:xfrm>
            <a:off x="-1" y="5878848"/>
            <a:ext cx="2532001" cy="76212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          </a:t>
            </a:r>
            <a:r>
              <a:rPr lang="en-US">
                <a:latin typeface="Calibri"/>
                <a:ea typeface="Calibri"/>
                <a:cs typeface="Calibri"/>
                <a:sym typeface="Calibri"/>
              </a:rPr>
              <a:t>Global Pandemic Hotspots</a:t>
            </a:r>
            <a:endParaRPr/>
          </a:p>
        </p:txBody>
      </p:sp>
      <p:sp>
        <p:nvSpPr>
          <p:cNvPr id="422" name="Google Shape;422;p60"/>
          <p:cNvSpPr txBox="1"/>
          <p:nvPr/>
        </p:nvSpPr>
        <p:spPr>
          <a:xfrm>
            <a:off x="-1" y="6640975"/>
            <a:ext cx="4872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Calibri"/>
                <a:ea typeface="Calibri"/>
                <a:cs typeface="Calibri"/>
                <a:sym typeface="Calibri"/>
              </a:rPr>
              <a:t>Source:</a:t>
            </a:r>
            <a:r>
              <a:rPr lang="en-US" sz="1100" b="0" i="0" u="none" strike="noStrike" cap="none">
                <a:solidFill>
                  <a:schemeClr val="dk1"/>
                </a:solidFill>
                <a:latin typeface="Calibri"/>
                <a:ea typeface="Calibri"/>
                <a:cs typeface="Calibri"/>
                <a:sym typeface="Calibri"/>
              </a:rPr>
              <a:t> New York Times; https://www.bbc.com/news/world-54142502</a:t>
            </a:r>
            <a:endParaRPr sz="1100" b="0" i="0" u="none" strike="noStrike" cap="none">
              <a:solidFill>
                <a:srgbClr val="000000"/>
              </a:solidFill>
              <a:latin typeface="Calibri"/>
              <a:ea typeface="Calibri"/>
              <a:cs typeface="Calibri"/>
              <a:sym typeface="Calibri"/>
            </a:endParaRPr>
          </a:p>
        </p:txBody>
      </p:sp>
      <p:sp>
        <p:nvSpPr>
          <p:cNvPr id="423" name="Google Shape;423;p60"/>
          <p:cNvSpPr txBox="1"/>
          <p:nvPr/>
        </p:nvSpPr>
        <p:spPr>
          <a:xfrm>
            <a:off x="7816525" y="6514800"/>
            <a:ext cx="15123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000000"/>
                </a:solidFill>
                <a:latin typeface="Calibri"/>
                <a:ea typeface="Calibri"/>
                <a:cs typeface="Calibri"/>
                <a:sym typeface="Calibri"/>
              </a:rPr>
              <a:t>Updated 9/15</a:t>
            </a:r>
            <a:endParaRPr sz="1600" b="0" i="1" u="none" strike="noStrike" cap="none">
              <a:solidFill>
                <a:srgbClr val="000000"/>
              </a:solidFill>
              <a:latin typeface="Calibri"/>
              <a:ea typeface="Calibri"/>
              <a:cs typeface="Calibri"/>
              <a:sym typeface="Calibri"/>
            </a:endParaRPr>
          </a:p>
        </p:txBody>
      </p:sp>
      <p:sp>
        <p:nvSpPr>
          <p:cNvPr id="424" name="Google Shape;424;p60"/>
          <p:cNvSpPr txBox="1"/>
          <p:nvPr/>
        </p:nvSpPr>
        <p:spPr>
          <a:xfrm>
            <a:off x="379063" y="5697025"/>
            <a:ext cx="8385900" cy="865800"/>
          </a:xfrm>
          <a:prstGeom prst="rect">
            <a:avLst/>
          </a:prstGeom>
          <a:solidFill>
            <a:srgbClr val="FFBFB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latin typeface="Calibri"/>
                <a:ea typeface="Calibri"/>
                <a:cs typeface="Calibri"/>
                <a:sym typeface="Calibri"/>
              </a:rPr>
              <a:t>September 14: World Health Organization reports highest one-day new case increase of the pandemic  (307,930 new cases)</a:t>
            </a:r>
            <a:endParaRPr sz="2100">
              <a:latin typeface="Calibri"/>
              <a:ea typeface="Calibri"/>
              <a:cs typeface="Calibri"/>
              <a:sym typeface="Calibri"/>
            </a:endParaRPr>
          </a:p>
        </p:txBody>
      </p:sp>
      <p:pic>
        <p:nvPicPr>
          <p:cNvPr id="425" name="Google Shape;425;p60"/>
          <p:cNvPicPr preferRelativeResize="0"/>
          <p:nvPr/>
        </p:nvPicPr>
        <p:blipFill>
          <a:blip r:embed="rId3">
            <a:alphaModFix/>
          </a:blip>
          <a:stretch>
            <a:fillRect/>
          </a:stretch>
        </p:blipFill>
        <p:spPr>
          <a:xfrm>
            <a:off x="702500" y="1495425"/>
            <a:ext cx="7738998" cy="404920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429"/>
        <p:cNvGrpSpPr/>
        <p:nvPr/>
      </p:nvGrpSpPr>
      <p:grpSpPr>
        <a:xfrm>
          <a:off x="0" y="0"/>
          <a:ext cx="0" cy="0"/>
          <a:chOff x="0" y="0"/>
          <a:chExt cx="0" cy="0"/>
        </a:xfrm>
      </p:grpSpPr>
      <p:sp>
        <p:nvSpPr>
          <p:cNvPr id="430" name="Google Shape;430;p61"/>
          <p:cNvSpPr txBox="1">
            <a:spLocks noGrp="1"/>
          </p:cNvSpPr>
          <p:nvPr>
            <p:ph type="body" idx="2"/>
          </p:nvPr>
        </p:nvSpPr>
        <p:spPr>
          <a:xfrm>
            <a:off x="1994525" y="3493575"/>
            <a:ext cx="6666600" cy="682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4500"/>
              <a:buNone/>
            </a:pPr>
            <a:r>
              <a:rPr lang="en-US" sz="3800" i="1"/>
              <a:t>      Covid Vaccination</a:t>
            </a:r>
            <a:endParaRPr sz="3800" i="1"/>
          </a:p>
        </p:txBody>
      </p:sp>
      <p:sp>
        <p:nvSpPr>
          <p:cNvPr id="431" name="Google Shape;431;p61"/>
          <p:cNvSpPr txBox="1">
            <a:spLocks noGrp="1"/>
          </p:cNvSpPr>
          <p:nvPr>
            <p:ph type="sldNum" idx="4294967295"/>
          </p:nvPr>
        </p:nvSpPr>
        <p:spPr>
          <a:xfrm>
            <a:off x="0" y="6153150"/>
            <a:ext cx="4986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fld id="{00000000-1234-1234-1234-123412341234}" type="slidenum">
              <a:rPr lang="en-US"/>
              <a:t>13</a:t>
            </a:fld>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a:t>Vaccines in development</a:t>
            </a:r>
            <a:endParaRPr/>
          </a:p>
        </p:txBody>
      </p:sp>
      <p:sp>
        <p:nvSpPr>
          <p:cNvPr id="437" name="Google Shape;437;p6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457200" lvl="0" indent="-406400" algn="l" rtl="0">
              <a:lnSpc>
                <a:spcPct val="80000"/>
              </a:lnSpc>
              <a:spcBef>
                <a:spcPts val="1000"/>
              </a:spcBef>
              <a:spcAft>
                <a:spcPts val="0"/>
              </a:spcAft>
              <a:buSzPts val="2800"/>
              <a:buFont typeface="Noto Sans Symbols"/>
              <a:buChar char="❖"/>
            </a:pPr>
            <a:r>
              <a:rPr lang="en-US"/>
              <a:t>Types</a:t>
            </a:r>
            <a:endParaRPr/>
          </a:p>
          <a:p>
            <a:pPr marL="914400" lvl="1" indent="-381000" algn="l" rtl="0">
              <a:lnSpc>
                <a:spcPct val="80000"/>
              </a:lnSpc>
              <a:spcBef>
                <a:spcPts val="500"/>
              </a:spcBef>
              <a:spcAft>
                <a:spcPts val="0"/>
              </a:spcAft>
              <a:buSzPts val="2400"/>
              <a:buFont typeface="Noto Sans Symbols"/>
              <a:buChar char="❖"/>
            </a:pPr>
            <a:r>
              <a:rPr lang="en-US"/>
              <a:t>mRNA- earliest to be released, novel type </a:t>
            </a:r>
            <a:endParaRPr/>
          </a:p>
          <a:p>
            <a:pPr marL="914400" lvl="1" indent="-381000" algn="l" rtl="0">
              <a:lnSpc>
                <a:spcPct val="80000"/>
              </a:lnSpc>
              <a:spcBef>
                <a:spcPts val="500"/>
              </a:spcBef>
              <a:spcAft>
                <a:spcPts val="0"/>
              </a:spcAft>
              <a:buSzPts val="2400"/>
              <a:buFont typeface="Noto Sans Symbols"/>
              <a:buChar char="❖"/>
            </a:pPr>
            <a:r>
              <a:rPr lang="en-US"/>
              <a:t>Live attenuated</a:t>
            </a:r>
            <a:endParaRPr/>
          </a:p>
          <a:p>
            <a:pPr marL="914400" lvl="1" indent="-381000" algn="l" rtl="0">
              <a:lnSpc>
                <a:spcPct val="80000"/>
              </a:lnSpc>
              <a:spcBef>
                <a:spcPts val="500"/>
              </a:spcBef>
              <a:spcAft>
                <a:spcPts val="0"/>
              </a:spcAft>
              <a:buSzPts val="2400"/>
              <a:buFont typeface="Noto Sans Symbols"/>
              <a:buChar char="❖"/>
            </a:pPr>
            <a:r>
              <a:rPr lang="en-US"/>
              <a:t>Protein fragments</a:t>
            </a:r>
            <a:endParaRPr/>
          </a:p>
          <a:p>
            <a:pPr marL="914400" lvl="1" indent="-381000" algn="l" rtl="0">
              <a:lnSpc>
                <a:spcPct val="80000"/>
              </a:lnSpc>
              <a:spcBef>
                <a:spcPts val="500"/>
              </a:spcBef>
              <a:spcAft>
                <a:spcPts val="0"/>
              </a:spcAft>
              <a:buSzPts val="2400"/>
              <a:buFont typeface="Noto Sans Symbols"/>
              <a:buChar char="❖"/>
            </a:pPr>
            <a:r>
              <a:rPr lang="en-US"/>
              <a:t>Separate virus carrying antigenic material </a:t>
            </a:r>
            <a:endParaRPr/>
          </a:p>
          <a:p>
            <a:pPr marL="457200" lvl="0" indent="-406400" algn="l" rtl="0">
              <a:lnSpc>
                <a:spcPct val="80000"/>
              </a:lnSpc>
              <a:spcBef>
                <a:spcPts val="1000"/>
              </a:spcBef>
              <a:spcAft>
                <a:spcPts val="0"/>
              </a:spcAft>
              <a:buSzPts val="2800"/>
              <a:buFont typeface="Noto Sans Symbols"/>
              <a:buChar char="❖"/>
            </a:pPr>
            <a:r>
              <a:rPr lang="en-US"/>
              <a:t>Unique features</a:t>
            </a:r>
            <a:endParaRPr/>
          </a:p>
          <a:p>
            <a:pPr marL="914400" lvl="1" indent="-381000" algn="l" rtl="0">
              <a:lnSpc>
                <a:spcPct val="80000"/>
              </a:lnSpc>
              <a:spcBef>
                <a:spcPts val="500"/>
              </a:spcBef>
              <a:spcAft>
                <a:spcPts val="0"/>
              </a:spcAft>
              <a:buSzPts val="2400"/>
              <a:buFont typeface="Noto Sans Symbols"/>
              <a:buChar char="❖"/>
            </a:pPr>
            <a:r>
              <a:rPr lang="en-US"/>
              <a:t>Temperature sensitivity</a:t>
            </a:r>
            <a:endParaRPr/>
          </a:p>
          <a:p>
            <a:pPr marL="914400" lvl="1" indent="-381000" algn="l" rtl="0">
              <a:lnSpc>
                <a:spcPct val="80000"/>
              </a:lnSpc>
              <a:spcBef>
                <a:spcPts val="500"/>
              </a:spcBef>
              <a:spcAft>
                <a:spcPts val="0"/>
              </a:spcAft>
              <a:buSzPts val="2400"/>
              <a:buFont typeface="Noto Sans Symbols"/>
              <a:buChar char="❖"/>
            </a:pPr>
            <a:r>
              <a:rPr lang="en-US"/>
              <a:t>Dosing</a:t>
            </a:r>
            <a:endParaRPr/>
          </a:p>
          <a:p>
            <a:pPr marL="914400" lvl="1" indent="-381000" algn="l" rtl="0">
              <a:lnSpc>
                <a:spcPct val="80000"/>
              </a:lnSpc>
              <a:spcBef>
                <a:spcPts val="500"/>
              </a:spcBef>
              <a:spcAft>
                <a:spcPts val="0"/>
              </a:spcAft>
              <a:buSzPts val="2400"/>
              <a:buFont typeface="Noto Sans Symbols"/>
              <a:buChar char="❖"/>
            </a:pPr>
            <a:r>
              <a:rPr lang="en-US"/>
              <a:t>Prioritization</a:t>
            </a:r>
            <a:endParaRPr/>
          </a:p>
          <a:p>
            <a:pPr marL="457200" lvl="0" indent="-406400" algn="l" rtl="0">
              <a:lnSpc>
                <a:spcPct val="80000"/>
              </a:lnSpc>
              <a:spcBef>
                <a:spcPts val="1000"/>
              </a:spcBef>
              <a:spcAft>
                <a:spcPts val="0"/>
              </a:spcAft>
              <a:buSzPts val="2800"/>
              <a:buFont typeface="Noto Sans Symbols"/>
              <a:buChar char="❖"/>
            </a:pPr>
            <a:r>
              <a:rPr lang="en-US"/>
              <a:t>Trial phases - ongoing</a:t>
            </a:r>
            <a:endParaRPr/>
          </a:p>
        </p:txBody>
      </p:sp>
      <p:sp>
        <p:nvSpPr>
          <p:cNvPr id="438" name="Google Shape;438;p62"/>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457200" lvl="0" indent="-228600" algn="l" rtl="0">
              <a:lnSpc>
                <a:spcPct val="70000"/>
              </a:lnSpc>
              <a:spcBef>
                <a:spcPts val="1000"/>
              </a:spcBef>
              <a:spcAft>
                <a:spcPts val="0"/>
              </a:spcAft>
              <a:buClr>
                <a:srgbClr val="7F7F7F"/>
              </a:buClr>
              <a:buSzPts val="2000"/>
              <a:buNone/>
            </a:pPr>
            <a:endParaRPr sz="185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3"/>
          <p:cNvSpPr/>
          <p:nvPr/>
        </p:nvSpPr>
        <p:spPr>
          <a:xfrm>
            <a:off x="7535550" y="5520875"/>
            <a:ext cx="1287000" cy="123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63"/>
          <p:cNvSpPr txBox="1">
            <a:spLocks noGrp="1"/>
          </p:cNvSpPr>
          <p:nvPr>
            <p:ph type="title"/>
          </p:nvPr>
        </p:nvSpPr>
        <p:spPr>
          <a:xfrm>
            <a:off x="935858" y="120069"/>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a:t>CDC - FDA Checklist for States’ Vaccine Preparedness</a:t>
            </a:r>
            <a:endParaRPr/>
          </a:p>
        </p:txBody>
      </p:sp>
      <p:pic>
        <p:nvPicPr>
          <p:cNvPr id="445" name="Google Shape;445;p63"/>
          <p:cNvPicPr preferRelativeResize="0"/>
          <p:nvPr/>
        </p:nvPicPr>
        <p:blipFill rotWithShape="1">
          <a:blip r:embed="rId3">
            <a:alphaModFix/>
          </a:blip>
          <a:srcRect/>
          <a:stretch/>
        </p:blipFill>
        <p:spPr>
          <a:xfrm>
            <a:off x="1751034" y="5359987"/>
            <a:ext cx="6039294" cy="1498015"/>
          </a:xfrm>
          <a:prstGeom prst="rect">
            <a:avLst/>
          </a:prstGeom>
          <a:noFill/>
          <a:ln>
            <a:noFill/>
          </a:ln>
        </p:spPr>
      </p:pic>
      <p:sp>
        <p:nvSpPr>
          <p:cNvPr id="446" name="Google Shape;446;p63"/>
          <p:cNvSpPr txBox="1">
            <a:spLocks noGrp="1"/>
          </p:cNvSpPr>
          <p:nvPr>
            <p:ph type="body" idx="1"/>
          </p:nvPr>
        </p:nvSpPr>
        <p:spPr>
          <a:xfrm>
            <a:off x="827325" y="1306975"/>
            <a:ext cx="7886700" cy="3875100"/>
          </a:xfrm>
          <a:prstGeom prst="rect">
            <a:avLst/>
          </a:prstGeom>
          <a:noFill/>
          <a:ln>
            <a:noFill/>
          </a:ln>
        </p:spPr>
        <p:txBody>
          <a:bodyPr spcFirstLastPara="1" wrap="square" lIns="91425" tIns="45700" rIns="91425" bIns="45700" anchor="t" anchorCtr="0">
            <a:noAutofit/>
          </a:bodyPr>
          <a:lstStyle/>
          <a:p>
            <a:pPr marL="457200" lvl="0" indent="-400050" algn="l" rtl="0">
              <a:lnSpc>
                <a:spcPct val="70000"/>
              </a:lnSpc>
              <a:spcBef>
                <a:spcPts val="1000"/>
              </a:spcBef>
              <a:spcAft>
                <a:spcPts val="0"/>
              </a:spcAft>
              <a:buSzPts val="2700"/>
              <a:buChar char="❖"/>
            </a:pPr>
            <a:r>
              <a:rPr lang="en-US" sz="2070"/>
              <a:t>Determine organizational structure and partner involvement</a:t>
            </a:r>
            <a:endParaRPr sz="2070"/>
          </a:p>
          <a:p>
            <a:pPr marL="457200" lvl="0" indent="-400050" algn="l" rtl="0">
              <a:lnSpc>
                <a:spcPct val="70000"/>
              </a:lnSpc>
              <a:spcBef>
                <a:spcPts val="1000"/>
              </a:spcBef>
              <a:spcAft>
                <a:spcPts val="0"/>
              </a:spcAft>
              <a:buSzPts val="2700"/>
              <a:buChar char="❖"/>
            </a:pPr>
            <a:r>
              <a:rPr lang="en-US" sz="2070"/>
              <a:t>Identify gaps in preparedness</a:t>
            </a:r>
            <a:endParaRPr sz="2070"/>
          </a:p>
          <a:p>
            <a:pPr marL="457200" lvl="0" indent="-400050" algn="l" rtl="0">
              <a:lnSpc>
                <a:spcPct val="70000"/>
              </a:lnSpc>
              <a:spcBef>
                <a:spcPts val="1000"/>
              </a:spcBef>
              <a:spcAft>
                <a:spcPts val="0"/>
              </a:spcAft>
              <a:buSzPts val="2700"/>
              <a:buChar char="❖"/>
            </a:pPr>
            <a:r>
              <a:rPr lang="en-US" sz="2070"/>
              <a:t>Review requirements and assess capacity of immunization information system (IIS) or other reporting system </a:t>
            </a:r>
            <a:endParaRPr sz="2070"/>
          </a:p>
          <a:p>
            <a:pPr marL="457200" lvl="0" indent="-400050" algn="l" rtl="0">
              <a:lnSpc>
                <a:spcPct val="70000"/>
              </a:lnSpc>
              <a:spcBef>
                <a:spcPts val="1000"/>
              </a:spcBef>
              <a:spcAft>
                <a:spcPts val="0"/>
              </a:spcAft>
              <a:buSzPts val="2700"/>
              <a:buChar char="❖"/>
            </a:pPr>
            <a:r>
              <a:rPr lang="en-US" sz="2070"/>
              <a:t>Identify critical populations</a:t>
            </a:r>
            <a:endParaRPr sz="2070"/>
          </a:p>
          <a:p>
            <a:pPr marL="457200" lvl="0" indent="-400050" algn="l" rtl="0">
              <a:lnSpc>
                <a:spcPct val="70000"/>
              </a:lnSpc>
              <a:spcBef>
                <a:spcPts val="1000"/>
              </a:spcBef>
              <a:spcAft>
                <a:spcPts val="0"/>
              </a:spcAft>
              <a:buSzPts val="2700"/>
              <a:buChar char="❖"/>
            </a:pPr>
            <a:r>
              <a:rPr lang="en-US" sz="2070"/>
              <a:t>Prepare for covid vaccine administration</a:t>
            </a:r>
            <a:endParaRPr sz="2070"/>
          </a:p>
          <a:p>
            <a:pPr marL="457200" lvl="0" indent="-400050" algn="l" rtl="0">
              <a:lnSpc>
                <a:spcPct val="70000"/>
              </a:lnSpc>
              <a:spcBef>
                <a:spcPts val="1000"/>
              </a:spcBef>
              <a:spcAft>
                <a:spcPts val="0"/>
              </a:spcAft>
              <a:buSzPts val="2700"/>
              <a:buChar char="❖"/>
            </a:pPr>
            <a:r>
              <a:rPr lang="en-US" sz="2070"/>
              <a:t>Plan for expansion of Covid-19 vaccination provider</a:t>
            </a:r>
            <a:endParaRPr sz="2070"/>
          </a:p>
          <a:p>
            <a:pPr marL="457200" lvl="0" indent="-400050" algn="l" rtl="0">
              <a:lnSpc>
                <a:spcPct val="70000"/>
              </a:lnSpc>
              <a:spcBef>
                <a:spcPts val="1000"/>
              </a:spcBef>
              <a:spcAft>
                <a:spcPts val="0"/>
              </a:spcAft>
              <a:buSzPts val="2700"/>
              <a:buChar char="❖"/>
            </a:pPr>
            <a:r>
              <a:rPr lang="en-US" sz="2070"/>
              <a:t>Outreach and enrollment </a:t>
            </a:r>
            <a:endParaRPr sz="2070"/>
          </a:p>
          <a:p>
            <a:pPr marL="457200" lvl="0" indent="-400050" algn="l" rtl="0">
              <a:lnSpc>
                <a:spcPct val="70000"/>
              </a:lnSpc>
              <a:spcBef>
                <a:spcPts val="1000"/>
              </a:spcBef>
              <a:spcAft>
                <a:spcPts val="0"/>
              </a:spcAft>
              <a:buSzPts val="2700"/>
              <a:buChar char="❖"/>
            </a:pPr>
            <a:r>
              <a:rPr lang="en-US" sz="2070"/>
              <a:t>Determine covid vaccine allocations</a:t>
            </a:r>
            <a:endParaRPr sz="2070"/>
          </a:p>
          <a:p>
            <a:pPr marL="457200" lvl="0" indent="-400050" algn="l" rtl="0">
              <a:lnSpc>
                <a:spcPct val="70000"/>
              </a:lnSpc>
              <a:spcBef>
                <a:spcPts val="1000"/>
              </a:spcBef>
              <a:spcAft>
                <a:spcPts val="0"/>
              </a:spcAft>
              <a:buSzPts val="2700"/>
              <a:buChar char="❖"/>
            </a:pPr>
            <a:r>
              <a:rPr lang="en-US" sz="2070"/>
              <a:t>Develop communications plan</a:t>
            </a:r>
            <a:endParaRPr sz="2070"/>
          </a:p>
          <a:p>
            <a:pPr marL="457200" lvl="0" indent="0" algn="l" rtl="0">
              <a:lnSpc>
                <a:spcPct val="70000"/>
              </a:lnSpc>
              <a:spcBef>
                <a:spcPts val="1000"/>
              </a:spcBef>
              <a:spcAft>
                <a:spcPts val="0"/>
              </a:spcAft>
              <a:buSzPts val="2800"/>
              <a:buNone/>
            </a:pPr>
            <a:endParaRPr sz="2170"/>
          </a:p>
          <a:p>
            <a:pPr marL="457200" lvl="0" indent="-228600" algn="l" rtl="0">
              <a:lnSpc>
                <a:spcPct val="70000"/>
              </a:lnSpc>
              <a:spcBef>
                <a:spcPts val="1000"/>
              </a:spcBef>
              <a:spcAft>
                <a:spcPts val="0"/>
              </a:spcAft>
              <a:buClr>
                <a:srgbClr val="262626"/>
              </a:buClr>
              <a:buSzPts val="2800"/>
              <a:buFont typeface="Noto Sans Symbols"/>
              <a:buNone/>
            </a:pPr>
            <a:endParaRPr sz="2170"/>
          </a:p>
        </p:txBody>
      </p:sp>
      <p:sp>
        <p:nvSpPr>
          <p:cNvPr id="447" name="Google Shape;447;p63"/>
          <p:cNvSpPr txBox="1">
            <a:spLocks noGrp="1"/>
          </p:cNvSpPr>
          <p:nvPr>
            <p:ph type="sldNum" idx="12"/>
          </p:nvPr>
        </p:nvSpPr>
        <p:spPr>
          <a:xfrm>
            <a:off x="577712" y="6152495"/>
            <a:ext cx="49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15</a:t>
            </a:fld>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4"/>
          <p:cNvSpPr txBox="1">
            <a:spLocks noGrp="1"/>
          </p:cNvSpPr>
          <p:nvPr>
            <p:ph type="title"/>
          </p:nvPr>
        </p:nvSpPr>
        <p:spPr>
          <a:xfrm>
            <a:off x="628650" y="603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     Draft Covid Immunization plan</a:t>
            </a:r>
            <a:br>
              <a:rPr lang="en-US"/>
            </a:br>
            <a:r>
              <a:rPr lang="en-US"/>
              <a:t>               Early Information</a:t>
            </a:r>
            <a:endParaRPr/>
          </a:p>
        </p:txBody>
      </p:sp>
      <p:sp>
        <p:nvSpPr>
          <p:cNvPr id="453" name="Google Shape;453;p64"/>
          <p:cNvSpPr txBox="1">
            <a:spLocks noGrp="1"/>
          </p:cNvSpPr>
          <p:nvPr>
            <p:ph type="sldNum" idx="12"/>
          </p:nvPr>
        </p:nvSpPr>
        <p:spPr>
          <a:xfrm>
            <a:off x="577712" y="6152499"/>
            <a:ext cx="499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solidFill>
                  <a:srgbClr val="888888"/>
                </a:solidFill>
              </a:rPr>
              <a:t>16</a:t>
            </a:fld>
            <a:endParaRPr>
              <a:solidFill>
                <a:srgbClr val="888888"/>
              </a:solidFill>
            </a:endParaRPr>
          </a:p>
        </p:txBody>
      </p:sp>
      <p:sp>
        <p:nvSpPr>
          <p:cNvPr id="454" name="Google Shape;454;p64"/>
          <p:cNvSpPr txBox="1"/>
          <p:nvPr/>
        </p:nvSpPr>
        <p:spPr>
          <a:xfrm>
            <a:off x="413350" y="1503150"/>
            <a:ext cx="8102100" cy="47604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00000"/>
              </a:lnSpc>
              <a:spcBef>
                <a:spcPts val="0"/>
              </a:spcBef>
              <a:spcAft>
                <a:spcPts val="0"/>
              </a:spcAft>
              <a:buClr>
                <a:srgbClr val="000000"/>
              </a:buClr>
              <a:buSzPts val="3200"/>
              <a:buFont typeface="Noto Sans Symbols"/>
              <a:buChar char="❖"/>
            </a:pPr>
            <a:r>
              <a:rPr lang="en-US" sz="3200" b="0" i="0" u="none" strike="noStrike" cap="none">
                <a:solidFill>
                  <a:srgbClr val="000000"/>
                </a:solidFill>
                <a:latin typeface="Calibri"/>
                <a:ea typeface="Calibri"/>
                <a:cs typeface="Calibri"/>
                <a:sym typeface="Calibri"/>
              </a:rPr>
              <a:t>States Informed to have a plan for late October, early November</a:t>
            </a:r>
            <a:endParaRPr/>
          </a:p>
          <a:p>
            <a:pPr marL="285750" marR="0" lvl="0" indent="-285750" algn="l" rtl="0">
              <a:lnSpc>
                <a:spcPct val="100000"/>
              </a:lnSpc>
              <a:spcBef>
                <a:spcPts val="0"/>
              </a:spcBef>
              <a:spcAft>
                <a:spcPts val="0"/>
              </a:spcAft>
              <a:buClr>
                <a:srgbClr val="000000"/>
              </a:buClr>
              <a:buSzPts val="3200"/>
              <a:buFont typeface="Noto Sans Symbols"/>
              <a:buChar char="❖"/>
            </a:pPr>
            <a:r>
              <a:rPr lang="en-US" sz="3200" b="0" i="0" u="none" strike="noStrike" cap="none">
                <a:solidFill>
                  <a:srgbClr val="000000"/>
                </a:solidFill>
                <a:latin typeface="Calibri"/>
                <a:ea typeface="Calibri"/>
                <a:cs typeface="Calibri"/>
                <a:sym typeface="Calibri"/>
              </a:rPr>
              <a:t>Vaccine type A store at -20C, two doses, Moderna, mRNA</a:t>
            </a:r>
            <a:endParaRPr/>
          </a:p>
          <a:p>
            <a:pPr marL="285750" marR="0" lvl="0" indent="-285750" algn="l" rtl="0">
              <a:lnSpc>
                <a:spcPct val="100000"/>
              </a:lnSpc>
              <a:spcBef>
                <a:spcPts val="0"/>
              </a:spcBef>
              <a:spcAft>
                <a:spcPts val="0"/>
              </a:spcAft>
              <a:buClr>
                <a:srgbClr val="000000"/>
              </a:buClr>
              <a:buSzPts val="3200"/>
              <a:buFont typeface="Noto Sans Symbols"/>
              <a:buChar char="❖"/>
            </a:pPr>
            <a:r>
              <a:rPr lang="en-US" sz="3200" b="0" i="0" u="none" strike="noStrike" cap="none">
                <a:solidFill>
                  <a:srgbClr val="000000"/>
                </a:solidFill>
                <a:latin typeface="Calibri"/>
                <a:ea typeface="Calibri"/>
                <a:cs typeface="Calibri"/>
                <a:sym typeface="Calibri"/>
              </a:rPr>
              <a:t> Vaccine type B store at -70C, two doses. Pfizer, mRNA</a:t>
            </a:r>
            <a:endParaRPr/>
          </a:p>
          <a:p>
            <a:pPr marL="285750" marR="0" lvl="0" indent="-285750" algn="l" rtl="0">
              <a:lnSpc>
                <a:spcPct val="100000"/>
              </a:lnSpc>
              <a:spcBef>
                <a:spcPts val="0"/>
              </a:spcBef>
              <a:spcAft>
                <a:spcPts val="0"/>
              </a:spcAft>
              <a:buClr>
                <a:srgbClr val="000000"/>
              </a:buClr>
              <a:buSzPts val="3200"/>
              <a:buFont typeface="Noto Sans Symbols"/>
              <a:buChar char="❖"/>
            </a:pPr>
            <a:r>
              <a:rPr lang="en-US" sz="3200" b="0" i="0" u="none" strike="noStrike" cap="none">
                <a:solidFill>
                  <a:srgbClr val="000000"/>
                </a:solidFill>
                <a:latin typeface="Calibri"/>
                <a:ea typeface="Calibri"/>
                <a:cs typeface="Calibri"/>
                <a:sym typeface="Calibri"/>
              </a:rPr>
              <a:t>Have broad infrastructure</a:t>
            </a:r>
            <a:endParaRPr/>
          </a:p>
          <a:p>
            <a:pPr marL="285750" marR="0" lvl="0" indent="-285750" algn="l" rtl="0">
              <a:lnSpc>
                <a:spcPct val="100000"/>
              </a:lnSpc>
              <a:spcBef>
                <a:spcPts val="0"/>
              </a:spcBef>
              <a:spcAft>
                <a:spcPts val="0"/>
              </a:spcAft>
              <a:buClr>
                <a:srgbClr val="000000"/>
              </a:buClr>
              <a:buSzPts val="3200"/>
              <a:buFont typeface="Noto Sans Symbols"/>
              <a:buChar char="❖"/>
            </a:pPr>
            <a:r>
              <a:rPr lang="en-US" sz="3200" b="0" i="0" u="none" strike="noStrike" cap="none">
                <a:solidFill>
                  <a:srgbClr val="000000"/>
                </a:solidFill>
                <a:latin typeface="Calibri"/>
                <a:ea typeface="Calibri"/>
                <a:cs typeface="Calibri"/>
                <a:sym typeface="Calibri"/>
              </a:rPr>
              <a:t>Prioritize in 4 phases</a:t>
            </a:r>
            <a:endParaRPr sz="3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a:t>          Vaccine Phases</a:t>
            </a:r>
            <a:endParaRPr/>
          </a:p>
        </p:txBody>
      </p:sp>
      <p:sp>
        <p:nvSpPr>
          <p:cNvPr id="460" name="Google Shape;460;p65"/>
          <p:cNvSpPr txBox="1">
            <a:spLocks noGrp="1"/>
          </p:cNvSpPr>
          <p:nvPr>
            <p:ph type="body" idx="1"/>
          </p:nvPr>
        </p:nvSpPr>
        <p:spPr>
          <a:xfrm>
            <a:off x="628650" y="1520825"/>
            <a:ext cx="7886700" cy="4351200"/>
          </a:xfrm>
          <a:prstGeom prst="rect">
            <a:avLst/>
          </a:prstGeom>
          <a:noFill/>
          <a:ln>
            <a:noFill/>
          </a:ln>
        </p:spPr>
        <p:txBody>
          <a:bodyPr spcFirstLastPara="1" wrap="square" lIns="91425" tIns="45700" rIns="91425" bIns="45700" anchor="t" anchorCtr="0">
            <a:noAutofit/>
          </a:bodyPr>
          <a:lstStyle/>
          <a:p>
            <a:pPr marL="457200" lvl="0" indent="-406400" algn="l" rtl="0">
              <a:lnSpc>
                <a:spcPct val="80000"/>
              </a:lnSpc>
              <a:spcBef>
                <a:spcPts val="1000"/>
              </a:spcBef>
              <a:spcAft>
                <a:spcPts val="0"/>
              </a:spcAft>
              <a:buClr>
                <a:srgbClr val="262626"/>
              </a:buClr>
              <a:buSzPts val="2800"/>
              <a:buFont typeface="Noto Sans Symbols"/>
              <a:buChar char="❖"/>
            </a:pPr>
            <a:r>
              <a:rPr lang="en-US"/>
              <a:t>Phase 1- Highest risk- limited volume of vaccines</a:t>
            </a:r>
            <a:endParaRPr/>
          </a:p>
          <a:p>
            <a:pPr marL="914400" lvl="1" indent="-381000" algn="l" rtl="0">
              <a:lnSpc>
                <a:spcPct val="80000"/>
              </a:lnSpc>
              <a:spcBef>
                <a:spcPts val="500"/>
              </a:spcBef>
              <a:spcAft>
                <a:spcPts val="0"/>
              </a:spcAft>
              <a:buSzPts val="2400"/>
              <a:buChar char="⮚"/>
            </a:pPr>
            <a:r>
              <a:rPr lang="en-US"/>
              <a:t>Hospital Health Care workers</a:t>
            </a:r>
            <a:endParaRPr/>
          </a:p>
          <a:p>
            <a:pPr marL="914400" lvl="1" indent="-381000" algn="l" rtl="0">
              <a:lnSpc>
                <a:spcPct val="80000"/>
              </a:lnSpc>
              <a:spcBef>
                <a:spcPts val="500"/>
              </a:spcBef>
              <a:spcAft>
                <a:spcPts val="0"/>
              </a:spcAft>
              <a:buSzPts val="2400"/>
              <a:buChar char="⮚"/>
            </a:pPr>
            <a:r>
              <a:rPr lang="en-US"/>
              <a:t>SNF workers and maybe residents (depends)</a:t>
            </a:r>
            <a:endParaRPr/>
          </a:p>
          <a:p>
            <a:pPr marL="914400" lvl="1" indent="-381000" algn="l" rtl="0">
              <a:lnSpc>
                <a:spcPct val="80000"/>
              </a:lnSpc>
              <a:spcBef>
                <a:spcPts val="500"/>
              </a:spcBef>
              <a:spcAft>
                <a:spcPts val="0"/>
              </a:spcAft>
              <a:buSzPts val="2400"/>
              <a:buChar char="⮚"/>
            </a:pPr>
            <a:r>
              <a:rPr lang="en-US"/>
              <a:t>First responders and others</a:t>
            </a:r>
            <a:endParaRPr/>
          </a:p>
          <a:p>
            <a:pPr marL="457200" lvl="0" indent="-406400" algn="l" rtl="0">
              <a:lnSpc>
                <a:spcPct val="80000"/>
              </a:lnSpc>
              <a:spcBef>
                <a:spcPts val="1000"/>
              </a:spcBef>
              <a:spcAft>
                <a:spcPts val="0"/>
              </a:spcAft>
              <a:buClr>
                <a:srgbClr val="262626"/>
              </a:buClr>
              <a:buSzPts val="2800"/>
              <a:buFont typeface="Noto Sans Symbols"/>
              <a:buChar char="❖"/>
            </a:pPr>
            <a:r>
              <a:rPr lang="en-US"/>
              <a:t>Phase 2 – High risk, other</a:t>
            </a:r>
            <a:endParaRPr/>
          </a:p>
          <a:p>
            <a:pPr marL="914400" lvl="1" indent="-381000" algn="l" rtl="0">
              <a:lnSpc>
                <a:spcPct val="80000"/>
              </a:lnSpc>
              <a:spcBef>
                <a:spcPts val="500"/>
              </a:spcBef>
              <a:spcAft>
                <a:spcPts val="0"/>
              </a:spcAft>
              <a:buSzPts val="2400"/>
              <a:buChar char="⮚"/>
            </a:pPr>
            <a:r>
              <a:rPr lang="en-US"/>
              <a:t>High risk vulnerable populations</a:t>
            </a:r>
            <a:endParaRPr/>
          </a:p>
          <a:p>
            <a:pPr marL="914400" lvl="1" indent="-381000" algn="l" rtl="0">
              <a:lnSpc>
                <a:spcPct val="80000"/>
              </a:lnSpc>
              <a:spcBef>
                <a:spcPts val="500"/>
              </a:spcBef>
              <a:spcAft>
                <a:spcPts val="0"/>
              </a:spcAft>
              <a:buSzPts val="2400"/>
              <a:buChar char="⮚"/>
            </a:pPr>
            <a:r>
              <a:rPr lang="en-US"/>
              <a:t>Critical infrastructure workers</a:t>
            </a:r>
            <a:endParaRPr/>
          </a:p>
          <a:p>
            <a:pPr marL="457200" lvl="0" indent="-406400" algn="l" rtl="0">
              <a:lnSpc>
                <a:spcPct val="80000"/>
              </a:lnSpc>
              <a:spcBef>
                <a:spcPts val="1000"/>
              </a:spcBef>
              <a:spcAft>
                <a:spcPts val="0"/>
              </a:spcAft>
              <a:buClr>
                <a:srgbClr val="262626"/>
              </a:buClr>
              <a:buSzPts val="2800"/>
              <a:buFont typeface="Noto Sans Symbols"/>
              <a:buChar char="❖"/>
            </a:pPr>
            <a:r>
              <a:rPr lang="en-US"/>
              <a:t>Phase 3- Moderate risk</a:t>
            </a:r>
            <a:endParaRPr/>
          </a:p>
          <a:p>
            <a:pPr marL="914400" lvl="1" indent="-381000" algn="l" rtl="0">
              <a:lnSpc>
                <a:spcPct val="80000"/>
              </a:lnSpc>
              <a:spcBef>
                <a:spcPts val="500"/>
              </a:spcBef>
              <a:spcAft>
                <a:spcPts val="0"/>
              </a:spcAft>
              <a:buSzPts val="2400"/>
              <a:buChar char="⮚"/>
            </a:pPr>
            <a:r>
              <a:rPr lang="en-US"/>
              <a:t>Moderate risk vulnerable populations</a:t>
            </a:r>
            <a:endParaRPr/>
          </a:p>
          <a:p>
            <a:pPr marL="457200" lvl="0" indent="-406400" algn="l" rtl="0">
              <a:lnSpc>
                <a:spcPct val="80000"/>
              </a:lnSpc>
              <a:spcBef>
                <a:spcPts val="1000"/>
              </a:spcBef>
              <a:spcAft>
                <a:spcPts val="0"/>
              </a:spcAft>
              <a:buClr>
                <a:srgbClr val="262626"/>
              </a:buClr>
              <a:buSzPts val="2800"/>
              <a:buFont typeface="Noto Sans Symbols"/>
              <a:buChar char="❖"/>
            </a:pPr>
            <a:r>
              <a:rPr lang="en-US"/>
              <a:t>Phase 4- anyone- excess amount of vaccine</a:t>
            </a:r>
            <a:endParaRPr/>
          </a:p>
        </p:txBody>
      </p:sp>
      <p:sp>
        <p:nvSpPr>
          <p:cNvPr id="461" name="Google Shape;461;p65"/>
          <p:cNvSpPr txBox="1">
            <a:spLocks noGrp="1"/>
          </p:cNvSpPr>
          <p:nvPr>
            <p:ph type="sldNum" idx="12"/>
          </p:nvPr>
        </p:nvSpPr>
        <p:spPr>
          <a:xfrm>
            <a:off x="577712" y="6152499"/>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17</a:t>
            </a:fld>
            <a:endParaRPr/>
          </a:p>
        </p:txBody>
      </p:sp>
      <p:sp>
        <p:nvSpPr>
          <p:cNvPr id="462" name="Google Shape;462;p65"/>
          <p:cNvSpPr txBox="1">
            <a:spLocks noGrp="1"/>
          </p:cNvSpPr>
          <p:nvPr>
            <p:ph type="body" idx="2"/>
          </p:nvPr>
        </p:nvSpPr>
        <p:spPr>
          <a:xfrm>
            <a:off x="628650" y="365130"/>
            <a:ext cx="7886700" cy="447675"/>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rgbClr val="7F7F7F"/>
              </a:buClr>
              <a:buSzPts val="1125"/>
              <a:buNone/>
            </a:pP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a:t>          Vaccine Administrators</a:t>
            </a:r>
            <a:endParaRPr/>
          </a:p>
        </p:txBody>
      </p:sp>
      <p:sp>
        <p:nvSpPr>
          <p:cNvPr id="468" name="Google Shape;468;p6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Clr>
                <a:srgbClr val="262626"/>
              </a:buClr>
              <a:buSzPts val="2800"/>
              <a:buFont typeface="Noto Sans Symbols"/>
              <a:buChar char="❖"/>
            </a:pPr>
            <a:r>
              <a:rPr lang="en-US"/>
              <a:t>Primary Care</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Pharmacists</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HealthCare Facilities</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Health Departments - vaccine clinics</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Paramedics</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Others</a:t>
            </a:r>
            <a:endParaRPr/>
          </a:p>
        </p:txBody>
      </p:sp>
      <p:sp>
        <p:nvSpPr>
          <p:cNvPr id="469" name="Google Shape;469;p66"/>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18</a:t>
            </a:fld>
            <a:endParaRPr/>
          </a:p>
        </p:txBody>
      </p:sp>
      <p:sp>
        <p:nvSpPr>
          <p:cNvPr id="470" name="Google Shape;470;p66"/>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457200" lvl="0" indent="-228600" algn="l" rtl="0">
              <a:lnSpc>
                <a:spcPct val="70000"/>
              </a:lnSpc>
              <a:spcBef>
                <a:spcPts val="1000"/>
              </a:spcBef>
              <a:spcAft>
                <a:spcPts val="0"/>
              </a:spcAft>
              <a:buClr>
                <a:srgbClr val="7F7F7F"/>
              </a:buClr>
              <a:buSzPts val="2000"/>
              <a:buNone/>
            </a:pPr>
            <a:endParaRPr sz="185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a:t>Supply Chain and Data Management</a:t>
            </a:r>
            <a:endParaRPr/>
          </a:p>
        </p:txBody>
      </p:sp>
      <p:sp>
        <p:nvSpPr>
          <p:cNvPr id="476" name="Google Shape;476;p67"/>
          <p:cNvSpPr txBox="1">
            <a:spLocks noGrp="1"/>
          </p:cNvSpPr>
          <p:nvPr>
            <p:ph type="body" idx="1"/>
          </p:nvPr>
        </p:nvSpPr>
        <p:spPr>
          <a:xfrm>
            <a:off x="628650" y="1825625"/>
            <a:ext cx="8323800" cy="43515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Clr>
                <a:srgbClr val="262626"/>
              </a:buClr>
              <a:buSzPts val="2800"/>
              <a:buFont typeface="Noto Sans Symbols"/>
              <a:buChar char="❖"/>
            </a:pPr>
            <a:r>
              <a:rPr lang="en-US"/>
              <a:t>First phase requires super cold storage, not typically available to primary care</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Ordering vaccine through Immunet program</a:t>
            </a:r>
            <a:endParaRPr/>
          </a:p>
          <a:p>
            <a:pPr marL="914400" lvl="1" indent="-381000" algn="l" rtl="0">
              <a:lnSpc>
                <a:spcPct val="90000"/>
              </a:lnSpc>
              <a:spcBef>
                <a:spcPts val="500"/>
              </a:spcBef>
              <a:spcAft>
                <a:spcPts val="0"/>
              </a:spcAft>
              <a:buSzPts val="2400"/>
              <a:buChar char="⮚"/>
            </a:pPr>
            <a:r>
              <a:rPr lang="en-US" u="sng">
                <a:solidFill>
                  <a:schemeClr val="hlink"/>
                </a:solidFill>
                <a:hlinkClick r:id="rId3"/>
              </a:rPr>
              <a:t>https://phpa.health.maryland.gov/OIDEOR/IMMUN/Pages/immunet.aspx</a:t>
            </a:r>
            <a:endParaRPr/>
          </a:p>
          <a:p>
            <a:pPr marL="914400" lvl="1" indent="-381000" algn="l" rtl="0">
              <a:lnSpc>
                <a:spcPct val="90000"/>
              </a:lnSpc>
              <a:spcBef>
                <a:spcPts val="500"/>
              </a:spcBef>
              <a:spcAft>
                <a:spcPts val="0"/>
              </a:spcAft>
              <a:buSzPts val="2400"/>
              <a:buChar char="⮚"/>
            </a:pPr>
            <a:r>
              <a:rPr lang="en-US"/>
              <a:t>If you are not already registered in Immunet, register now</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Record keeping through PrepMod- patient scheduling and record keeping system</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Primary Care should be registered and trained</a:t>
            </a:r>
            <a:endParaRPr/>
          </a:p>
        </p:txBody>
      </p:sp>
      <p:sp>
        <p:nvSpPr>
          <p:cNvPr id="477" name="Google Shape;477;p67"/>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19</a:t>
            </a:fld>
            <a:endParaRPr/>
          </a:p>
        </p:txBody>
      </p:sp>
      <p:sp>
        <p:nvSpPr>
          <p:cNvPr id="478" name="Google Shape;478;p67"/>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457200" lvl="0" indent="-228600" algn="l" rtl="0">
              <a:lnSpc>
                <a:spcPct val="70000"/>
              </a:lnSpc>
              <a:spcBef>
                <a:spcPts val="1000"/>
              </a:spcBef>
              <a:spcAft>
                <a:spcPts val="0"/>
              </a:spcAft>
              <a:buClr>
                <a:srgbClr val="7F7F7F"/>
              </a:buClr>
              <a:buSzPts val="2000"/>
              <a:buNone/>
            </a:pPr>
            <a:endParaRPr sz="185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0"/>
          <p:cNvSpPr txBox="1">
            <a:spLocks noGrp="1"/>
          </p:cNvSpPr>
          <p:nvPr>
            <p:ph type="title"/>
          </p:nvPr>
        </p:nvSpPr>
        <p:spPr>
          <a:xfrm>
            <a:off x="3353400" y="3029850"/>
            <a:ext cx="2437200" cy="798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Calibri"/>
              <a:buNone/>
            </a:pPr>
            <a:r>
              <a:rPr lang="en-US"/>
              <a:t>Play Video</a:t>
            </a:r>
            <a:endParaRPr/>
          </a:p>
        </p:txBody>
      </p:sp>
      <p:sp>
        <p:nvSpPr>
          <p:cNvPr id="319" name="Google Shape;319;p50"/>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fld id="{00000000-1234-1234-1234-123412341234}" type="slidenum">
              <a:rPr lang="en-US"/>
              <a:t>2</a:t>
            </a:fld>
            <a:endParaRPr/>
          </a:p>
        </p:txBody>
      </p:sp>
      <p:sp>
        <p:nvSpPr>
          <p:cNvPr id="320" name="Google Shape;320;p50"/>
          <p:cNvSpPr/>
          <p:nvPr/>
        </p:nvSpPr>
        <p:spPr>
          <a:xfrm>
            <a:off x="419475" y="1902200"/>
            <a:ext cx="3384000" cy="464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a:t>            Vaccine Hesitancy</a:t>
            </a:r>
            <a:endParaRPr/>
          </a:p>
        </p:txBody>
      </p:sp>
      <p:sp>
        <p:nvSpPr>
          <p:cNvPr id="484" name="Google Shape;484;p68"/>
          <p:cNvSpPr txBox="1">
            <a:spLocks noGrp="1"/>
          </p:cNvSpPr>
          <p:nvPr>
            <p:ph type="body" idx="1"/>
          </p:nvPr>
        </p:nvSpPr>
        <p:spPr>
          <a:xfrm>
            <a:off x="628650" y="1444625"/>
            <a:ext cx="7886700" cy="43512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Clr>
                <a:srgbClr val="262626"/>
              </a:buClr>
              <a:buSzPts val="2800"/>
              <a:buFont typeface="Noto Sans Symbols"/>
              <a:buChar char="❖"/>
            </a:pPr>
            <a:r>
              <a:rPr lang="en-US"/>
              <a:t>Pre-existing group of anti-vaccine people</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Current political push for a vaccine before the election</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Warp Speed connotation of cutting corners</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Inconsistent messaging</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Novel types of vaccines</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Requires consistent accurate and timely messaging from trusted sources (Primary Care Providers)</a:t>
            </a:r>
            <a:endParaRPr/>
          </a:p>
        </p:txBody>
      </p:sp>
      <p:sp>
        <p:nvSpPr>
          <p:cNvPr id="485" name="Google Shape;485;p68"/>
          <p:cNvSpPr txBox="1">
            <a:spLocks noGrp="1"/>
          </p:cNvSpPr>
          <p:nvPr>
            <p:ph type="sldNum" idx="12"/>
          </p:nvPr>
        </p:nvSpPr>
        <p:spPr>
          <a:xfrm>
            <a:off x="577712" y="6152499"/>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t>20</a:t>
            </a:fld>
            <a:endParaRPr/>
          </a:p>
        </p:txBody>
      </p:sp>
      <p:sp>
        <p:nvSpPr>
          <p:cNvPr id="486" name="Google Shape;486;p68"/>
          <p:cNvSpPr txBox="1">
            <a:spLocks noGrp="1"/>
          </p:cNvSpPr>
          <p:nvPr>
            <p:ph type="body" idx="2"/>
          </p:nvPr>
        </p:nvSpPr>
        <p:spPr>
          <a:xfrm>
            <a:off x="628650" y="365130"/>
            <a:ext cx="7886700" cy="447675"/>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rgbClr val="7F7F7F"/>
              </a:buClr>
              <a:buSzPts val="1125"/>
              <a:buNone/>
            </a:pPr>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9"/>
          <p:cNvSpPr txBox="1">
            <a:spLocks noGrp="1"/>
          </p:cNvSpPr>
          <p:nvPr>
            <p:ph type="body" idx="1"/>
          </p:nvPr>
        </p:nvSpPr>
        <p:spPr>
          <a:xfrm>
            <a:off x="628649" y="1427523"/>
            <a:ext cx="8191889" cy="3685656"/>
          </a:xfrm>
          <a:prstGeom prst="rect">
            <a:avLst/>
          </a:prstGeom>
          <a:noFill/>
          <a:ln>
            <a:noFill/>
          </a:ln>
        </p:spPr>
        <p:txBody>
          <a:bodyPr spcFirstLastPara="1" wrap="square" lIns="91425" tIns="45700" rIns="91425" bIns="45700" anchor="t" anchorCtr="0">
            <a:noAutofit/>
          </a:bodyPr>
          <a:lstStyle/>
          <a:p>
            <a:pPr marL="457200" lvl="0" indent="-406400" algn="l" rtl="0">
              <a:lnSpc>
                <a:spcPct val="70000"/>
              </a:lnSpc>
              <a:spcBef>
                <a:spcPts val="1000"/>
              </a:spcBef>
              <a:spcAft>
                <a:spcPts val="0"/>
              </a:spcAft>
              <a:buClr>
                <a:srgbClr val="262626"/>
              </a:buClr>
              <a:buSzPts val="2800"/>
              <a:buFont typeface="Noto Sans Symbols"/>
              <a:buChar char="❖"/>
            </a:pPr>
            <a:r>
              <a:rPr lang="en-US" sz="2380"/>
              <a:t>As flu season approaches, flu vaccines will be especially important this year:</a:t>
            </a:r>
            <a:endParaRPr/>
          </a:p>
          <a:p>
            <a:pPr marL="914400" lvl="1" indent="-381000" algn="l" rtl="0">
              <a:lnSpc>
                <a:spcPct val="70000"/>
              </a:lnSpc>
              <a:spcBef>
                <a:spcPts val="500"/>
              </a:spcBef>
              <a:spcAft>
                <a:spcPts val="0"/>
              </a:spcAft>
              <a:buSzPts val="2400"/>
              <a:buChar char="⮚"/>
            </a:pPr>
            <a:r>
              <a:rPr lang="en-US" sz="2040"/>
              <a:t>Keeps people out of the hospital, ED, and ICU</a:t>
            </a:r>
            <a:endParaRPr/>
          </a:p>
          <a:p>
            <a:pPr marL="914400" lvl="1" indent="-381000" algn="l" rtl="0">
              <a:lnSpc>
                <a:spcPct val="70000"/>
              </a:lnSpc>
              <a:spcBef>
                <a:spcPts val="500"/>
              </a:spcBef>
              <a:spcAft>
                <a:spcPts val="0"/>
              </a:spcAft>
              <a:buSzPts val="2400"/>
              <a:buChar char="⮚"/>
            </a:pPr>
            <a:r>
              <a:rPr lang="en-US" sz="2040"/>
              <a:t>Respiratory illness like the flu can be mistaken for COVID-19, can strain testing capacity</a:t>
            </a:r>
            <a:endParaRPr/>
          </a:p>
          <a:p>
            <a:pPr marL="457200" lvl="0" indent="-406400" algn="l" rtl="0">
              <a:lnSpc>
                <a:spcPct val="70000"/>
              </a:lnSpc>
              <a:spcBef>
                <a:spcPts val="1000"/>
              </a:spcBef>
              <a:spcAft>
                <a:spcPts val="0"/>
              </a:spcAft>
              <a:buClr>
                <a:srgbClr val="262626"/>
              </a:buClr>
              <a:buSzPts val="2800"/>
              <a:buFont typeface="Noto Sans Symbols"/>
              <a:buChar char="❖"/>
            </a:pPr>
            <a:r>
              <a:rPr lang="en-US" sz="2380" u="sng">
                <a:solidFill>
                  <a:schemeClr val="hlink"/>
                </a:solidFill>
                <a:hlinkClick r:id="rId3"/>
              </a:rPr>
              <a:t>CDC guidance on flu vaccines during COVID</a:t>
            </a:r>
            <a:endParaRPr sz="2380"/>
          </a:p>
          <a:p>
            <a:pPr marL="914400" lvl="1" indent="-381000" algn="l" rtl="0">
              <a:lnSpc>
                <a:spcPct val="70000"/>
              </a:lnSpc>
              <a:spcBef>
                <a:spcPts val="500"/>
              </a:spcBef>
              <a:spcAft>
                <a:spcPts val="0"/>
              </a:spcAft>
              <a:buSzPts val="2400"/>
              <a:buChar char="⮚"/>
            </a:pPr>
            <a:r>
              <a:rPr lang="en-US" sz="2040"/>
              <a:t>Flu vaccine recommended for all &gt;6 months old without contraindications, emphasis on high risk groups</a:t>
            </a:r>
            <a:endParaRPr/>
          </a:p>
          <a:p>
            <a:pPr marL="914400" lvl="1" indent="-381000" algn="l" rtl="0">
              <a:lnSpc>
                <a:spcPct val="70000"/>
              </a:lnSpc>
              <a:spcBef>
                <a:spcPts val="500"/>
              </a:spcBef>
              <a:spcAft>
                <a:spcPts val="0"/>
              </a:spcAft>
              <a:buSzPts val="2400"/>
              <a:buChar char="⮚"/>
            </a:pPr>
            <a:r>
              <a:rPr lang="en-US" sz="2040"/>
              <a:t>Timing: Aim for September – October </a:t>
            </a:r>
            <a:endParaRPr/>
          </a:p>
          <a:p>
            <a:pPr marL="914400" lvl="1" indent="-381000" algn="l" rtl="0">
              <a:lnSpc>
                <a:spcPct val="70000"/>
              </a:lnSpc>
              <a:spcBef>
                <a:spcPts val="500"/>
              </a:spcBef>
              <a:spcAft>
                <a:spcPts val="0"/>
              </a:spcAft>
              <a:buSzPts val="2400"/>
              <a:buChar char="⮚"/>
            </a:pPr>
            <a:r>
              <a:rPr lang="en-US" sz="2040" u="sng">
                <a:solidFill>
                  <a:schemeClr val="hlink"/>
                </a:solidFill>
                <a:hlinkClick r:id="rId4"/>
              </a:rPr>
              <a:t>Patient FAQ Link</a:t>
            </a:r>
            <a:endParaRPr sz="2040"/>
          </a:p>
          <a:p>
            <a:pPr marL="457200" lvl="0" indent="-406400" algn="l" rtl="0">
              <a:lnSpc>
                <a:spcPct val="70000"/>
              </a:lnSpc>
              <a:spcBef>
                <a:spcPts val="1000"/>
              </a:spcBef>
              <a:spcAft>
                <a:spcPts val="0"/>
              </a:spcAft>
              <a:buClr>
                <a:srgbClr val="262626"/>
              </a:buClr>
              <a:buSzPts val="2800"/>
              <a:buFont typeface="Noto Sans Symbols"/>
              <a:buChar char="❖"/>
            </a:pPr>
            <a:r>
              <a:rPr lang="en-US" sz="2380"/>
              <a:t>The good news: COVID-19 precautions (distancing, hand hygiene, masks) also prevent spread of the flu</a:t>
            </a:r>
            <a:endParaRPr/>
          </a:p>
        </p:txBody>
      </p:sp>
      <p:sp>
        <p:nvSpPr>
          <p:cNvPr id="492" name="Google Shape;492;p69"/>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Flu Vaccine</a:t>
            </a:r>
            <a:endParaRPr/>
          </a:p>
        </p:txBody>
      </p:sp>
      <p:sp>
        <p:nvSpPr>
          <p:cNvPr id="493" name="Google Shape;493;p69"/>
          <p:cNvSpPr txBox="1">
            <a:spLocks noGrp="1"/>
          </p:cNvSpPr>
          <p:nvPr>
            <p:ph type="sldNum" idx="12"/>
          </p:nvPr>
        </p:nvSpPr>
        <p:spPr>
          <a:xfrm>
            <a:off x="577712" y="6152499"/>
            <a:ext cx="499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900"/>
              <a:buNone/>
            </a:pPr>
            <a:fld id="{00000000-1234-1234-1234-123412341234}" type="slidenum">
              <a:rPr lang="en-US">
                <a:solidFill>
                  <a:srgbClr val="888888"/>
                </a:solidFill>
              </a:rPr>
              <a:t>21</a:t>
            </a:fld>
            <a:endParaRPr>
              <a:solidFill>
                <a:srgbClr val="888888"/>
              </a:solidFill>
            </a:endParaRPr>
          </a:p>
        </p:txBody>
      </p:sp>
      <p:sp>
        <p:nvSpPr>
          <p:cNvPr id="494" name="Google Shape;494;p69"/>
          <p:cNvSpPr txBox="1"/>
          <p:nvPr/>
        </p:nvSpPr>
        <p:spPr>
          <a:xfrm>
            <a:off x="-24881" y="6444537"/>
            <a:ext cx="9324391" cy="2983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Calibri"/>
                <a:ea typeface="Calibri"/>
                <a:cs typeface="Calibri"/>
                <a:sym typeface="Calibri"/>
              </a:rPr>
              <a:t>Source:</a:t>
            </a:r>
            <a:r>
              <a:rPr lang="en-US" sz="1100" b="0" i="0" u="none" strike="noStrike" cap="none">
                <a:solidFill>
                  <a:schemeClr val="dk1"/>
                </a:solidFill>
                <a:latin typeface="Calibri"/>
                <a:ea typeface="Calibri"/>
                <a:cs typeface="Calibri"/>
                <a:sym typeface="Calibri"/>
              </a:rPr>
              <a:t> </a:t>
            </a:r>
            <a:r>
              <a:rPr lang="en-US" sz="1100" b="0" i="0" u="sng" strike="noStrike" cap="none">
                <a:solidFill>
                  <a:schemeClr val="hlink"/>
                </a:solidFill>
                <a:latin typeface="Calibri"/>
                <a:ea typeface="Calibri"/>
                <a:cs typeface="Calibri"/>
                <a:sym typeface="Calibri"/>
                <a:hlinkClick r:id="rId3"/>
              </a:rPr>
              <a:t>https://www.cdc.gov/flu/professionals/acip/summary/summary-recommendations.htm</a:t>
            </a:r>
            <a:r>
              <a:rPr lang="en-US" sz="1100" b="0" i="0" u="none" strike="noStrike" cap="none">
                <a:solidFill>
                  <a:srgbClr val="000000"/>
                </a:solidFill>
                <a:latin typeface="Calibri"/>
                <a:ea typeface="Calibri"/>
                <a:cs typeface="Calibri"/>
                <a:sym typeface="Calibri"/>
              </a:rPr>
              <a:t>; </a:t>
            </a:r>
            <a:r>
              <a:rPr lang="en-US" sz="1100" b="0" i="0" u="sng" strike="noStrike" cap="none">
                <a:solidFill>
                  <a:schemeClr val="hlink"/>
                </a:solidFill>
                <a:latin typeface="Calibri"/>
                <a:ea typeface="Calibri"/>
                <a:cs typeface="Calibri"/>
                <a:sym typeface="Calibri"/>
                <a:hlinkClick r:id="rId5"/>
              </a:rPr>
              <a:t>https://www.baltimoresun.com/coronavirus/bs-hs-flu-coronavirus-20200825-hba46ik7xragzm2zajmmkljoam-story.html</a:t>
            </a:r>
            <a:r>
              <a:rPr lang="en-US" sz="1100" b="0" i="0" u="none" strike="noStrike" cap="none">
                <a:solidFill>
                  <a:srgbClr val="000000"/>
                </a:solidFill>
                <a:latin typeface="Calibri"/>
                <a:ea typeface="Calibri"/>
                <a:cs typeface="Calibri"/>
                <a:sym typeface="Calibri"/>
              </a:rPr>
              <a:t>; </a:t>
            </a:r>
            <a:r>
              <a:rPr lang="en-US" sz="1100" b="0" i="0" u="sng" strike="noStrike" cap="none">
                <a:solidFill>
                  <a:schemeClr val="hlink"/>
                </a:solidFill>
                <a:latin typeface="Calibri"/>
                <a:ea typeface="Calibri"/>
                <a:cs typeface="Calibri"/>
                <a:sym typeface="Calibri"/>
                <a:hlinkClick r:id="rId4"/>
              </a:rPr>
              <a:t>https://www.cdc.gov/flu/season/faq-flu-season-2020-2021.htm</a:t>
            </a:r>
            <a:r>
              <a:rPr lang="en-US" sz="1100" b="0" i="0" u="none" strike="noStrike" cap="none">
                <a:solidFill>
                  <a:srgbClr val="000000"/>
                </a:solidFill>
                <a:latin typeface="Calibri"/>
                <a:ea typeface="Calibri"/>
                <a:cs typeface="Calibri"/>
                <a:sym typeface="Calibri"/>
              </a:rPr>
              <a:t> </a:t>
            </a:r>
            <a:endParaRPr sz="1100" b="0" i="0" u="none" strike="noStrike" cap="none">
              <a:solidFill>
                <a:srgbClr val="000000"/>
              </a:solidFill>
              <a:latin typeface="Calibri"/>
              <a:ea typeface="Calibri"/>
              <a:cs typeface="Calibri"/>
              <a:sym typeface="Calibri"/>
            </a:endParaRPr>
          </a:p>
        </p:txBody>
      </p:sp>
      <p:pic>
        <p:nvPicPr>
          <p:cNvPr id="495" name="Google Shape;495;p69" descr="Should I still get a flu shot during the COVID-19 pandemic? | MD ..."/>
          <p:cNvPicPr preferRelativeResize="0"/>
          <p:nvPr/>
        </p:nvPicPr>
        <p:blipFill rotWithShape="1">
          <a:blip r:embed="rId6">
            <a:alphaModFix/>
          </a:blip>
          <a:srcRect/>
          <a:stretch/>
        </p:blipFill>
        <p:spPr>
          <a:xfrm>
            <a:off x="6943627" y="95682"/>
            <a:ext cx="2119507" cy="1219773"/>
          </a:xfrm>
          <a:prstGeom prst="rect">
            <a:avLst/>
          </a:prstGeom>
          <a:noFill/>
          <a:ln>
            <a:noFill/>
          </a:ln>
        </p:spPr>
      </p:pic>
      <p:sp>
        <p:nvSpPr>
          <p:cNvPr id="496" name="Google Shape;496;p69"/>
          <p:cNvSpPr txBox="1"/>
          <p:nvPr/>
        </p:nvSpPr>
        <p:spPr>
          <a:xfrm>
            <a:off x="1289166" y="5513607"/>
            <a:ext cx="4771200" cy="70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Calibri"/>
                <a:ea typeface="Calibri"/>
                <a:cs typeface="Calibri"/>
                <a:sym typeface="Calibri"/>
              </a:rPr>
              <a:t>Flu vaccines are more critical this year. Encourage your patients to get a flu vaccine.</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500"/>
        <p:cNvGrpSpPr/>
        <p:nvPr/>
      </p:nvGrpSpPr>
      <p:grpSpPr>
        <a:xfrm>
          <a:off x="0" y="0"/>
          <a:ext cx="0" cy="0"/>
          <a:chOff x="0" y="0"/>
          <a:chExt cx="0" cy="0"/>
        </a:xfrm>
      </p:grpSpPr>
      <p:sp>
        <p:nvSpPr>
          <p:cNvPr id="501" name="Google Shape;501;p70"/>
          <p:cNvSpPr txBox="1">
            <a:spLocks noGrp="1"/>
          </p:cNvSpPr>
          <p:nvPr>
            <p:ph type="body" idx="2"/>
          </p:nvPr>
        </p:nvSpPr>
        <p:spPr>
          <a:xfrm>
            <a:off x="1994525" y="3493575"/>
            <a:ext cx="6666600" cy="682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4500"/>
              <a:buNone/>
            </a:pPr>
            <a:r>
              <a:rPr lang="en-US" sz="3800" i="1"/>
              <a:t>Covid Testing </a:t>
            </a:r>
            <a:endParaRPr sz="3800" i="1"/>
          </a:p>
        </p:txBody>
      </p:sp>
      <p:sp>
        <p:nvSpPr>
          <p:cNvPr id="502" name="Google Shape;502;p70"/>
          <p:cNvSpPr txBox="1">
            <a:spLocks noGrp="1"/>
          </p:cNvSpPr>
          <p:nvPr>
            <p:ph type="sldNum" idx="4294967295"/>
          </p:nvPr>
        </p:nvSpPr>
        <p:spPr>
          <a:xfrm>
            <a:off x="0" y="6153150"/>
            <a:ext cx="4986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fld id="{00000000-1234-1234-1234-123412341234}" type="slidenum">
              <a:rPr lang="en-US"/>
              <a:t>22</a:t>
            </a:fld>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1"/>
          <p:cNvSpPr txBox="1">
            <a:spLocks noGrp="1"/>
          </p:cNvSpPr>
          <p:nvPr>
            <p:ph type="title"/>
          </p:nvPr>
        </p:nvSpPr>
        <p:spPr>
          <a:xfrm>
            <a:off x="0" y="365125"/>
            <a:ext cx="9524100" cy="135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        </a:t>
            </a:r>
            <a:r>
              <a:rPr lang="en-US" sz="4000" b="1"/>
              <a:t>Testing Marylanders in Primary Care</a:t>
            </a:r>
            <a:endParaRPr/>
          </a:p>
        </p:txBody>
      </p:sp>
      <p:sp>
        <p:nvSpPr>
          <p:cNvPr id="508" name="Google Shape;508;p71"/>
          <p:cNvSpPr txBox="1">
            <a:spLocks noGrp="1"/>
          </p:cNvSpPr>
          <p:nvPr>
            <p:ph type="body" idx="1"/>
          </p:nvPr>
        </p:nvSpPr>
        <p:spPr>
          <a:xfrm>
            <a:off x="793866" y="1734831"/>
            <a:ext cx="8110330" cy="4929809"/>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rgbClr val="262626"/>
              </a:buClr>
              <a:buSzPts val="2100"/>
              <a:buFont typeface="Noto Sans Symbols"/>
              <a:buChar char="❖"/>
            </a:pPr>
            <a:r>
              <a:rPr lang="en-US"/>
              <a:t> </a:t>
            </a:r>
            <a:r>
              <a:rPr lang="en-US" sz="2800"/>
              <a:t>Testing in offices serves patients and normalizes the process</a:t>
            </a:r>
            <a:endParaRPr sz="2800"/>
          </a:p>
          <a:p>
            <a:pPr marL="171450" lvl="0" indent="-171450" algn="l" rtl="0">
              <a:lnSpc>
                <a:spcPct val="90000"/>
              </a:lnSpc>
              <a:spcBef>
                <a:spcPts val="750"/>
              </a:spcBef>
              <a:spcAft>
                <a:spcPts val="0"/>
              </a:spcAft>
              <a:buClr>
                <a:srgbClr val="262626"/>
              </a:buClr>
              <a:buSzPts val="2100"/>
              <a:buFont typeface="Noto Sans Symbols"/>
              <a:buChar char="❖"/>
            </a:pPr>
            <a:r>
              <a:rPr lang="en-US" sz="2800"/>
              <a:t> Testing or referring patients for testing is key to keep the State safe</a:t>
            </a:r>
            <a:endParaRPr sz="2800"/>
          </a:p>
          <a:p>
            <a:pPr marL="171450" lvl="0" indent="-171450" algn="l" rtl="0">
              <a:lnSpc>
                <a:spcPct val="90000"/>
              </a:lnSpc>
              <a:spcBef>
                <a:spcPts val="750"/>
              </a:spcBef>
              <a:spcAft>
                <a:spcPts val="0"/>
              </a:spcAft>
              <a:buClr>
                <a:srgbClr val="262626"/>
              </a:buClr>
              <a:buSzPts val="2100"/>
              <a:buFont typeface="Noto Sans Symbols"/>
              <a:buChar char="❖"/>
            </a:pPr>
            <a:r>
              <a:rPr lang="en-US" sz="2800"/>
              <a:t> Testing in office or sending patients for a test at another site </a:t>
            </a:r>
            <a:endParaRPr sz="2800"/>
          </a:p>
          <a:p>
            <a:pPr marL="171450" lvl="0" indent="-171450" algn="l" rtl="0">
              <a:lnSpc>
                <a:spcPct val="90000"/>
              </a:lnSpc>
              <a:spcBef>
                <a:spcPts val="750"/>
              </a:spcBef>
              <a:spcAft>
                <a:spcPts val="0"/>
              </a:spcAft>
              <a:buClr>
                <a:srgbClr val="262626"/>
              </a:buClr>
              <a:buSzPts val="2100"/>
              <a:buFont typeface="Noto Sans Symbols"/>
              <a:buChar char="❖"/>
            </a:pPr>
            <a:r>
              <a:rPr lang="en-US" sz="2800"/>
              <a:t> Specimen collection continues to evolve from nasopharyngeal sampling to the current simplified nasal sampling</a:t>
            </a:r>
            <a:endParaRPr sz="2800"/>
          </a:p>
          <a:p>
            <a:pPr marL="171450" lvl="0" indent="-171450" algn="l" rtl="0">
              <a:lnSpc>
                <a:spcPct val="90000"/>
              </a:lnSpc>
              <a:spcBef>
                <a:spcPts val="750"/>
              </a:spcBef>
              <a:spcAft>
                <a:spcPts val="0"/>
              </a:spcAft>
              <a:buClr>
                <a:srgbClr val="262626"/>
              </a:buClr>
              <a:buSzPts val="2100"/>
              <a:buFont typeface="Noto Sans Symbols"/>
              <a:buChar char="❖"/>
            </a:pPr>
            <a:r>
              <a:rPr lang="en-US" sz="2800"/>
              <a:t> Testing will continue to evolve with Point of Care tests and saliva tests</a:t>
            </a:r>
            <a:endParaRPr sz="2800"/>
          </a:p>
          <a:p>
            <a:pPr marL="0" lvl="0" indent="0" algn="l" rtl="0">
              <a:lnSpc>
                <a:spcPct val="90000"/>
              </a:lnSpc>
              <a:spcBef>
                <a:spcPts val="750"/>
              </a:spcBef>
              <a:spcAft>
                <a:spcPts val="0"/>
              </a:spcAft>
              <a:buClr>
                <a:srgbClr val="262626"/>
              </a:buClr>
              <a:buSzPts val="2100"/>
              <a:buNone/>
            </a:pPr>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2"/>
          <p:cNvSpPr txBox="1">
            <a:spLocks noGrp="1"/>
          </p:cNvSpPr>
          <p:nvPr>
            <p:ph type="title"/>
          </p:nvPr>
        </p:nvSpPr>
        <p:spPr>
          <a:xfrm>
            <a:off x="2213400" y="360025"/>
            <a:ext cx="4869600" cy="13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latin typeface="Calibri"/>
                <a:ea typeface="Calibri"/>
                <a:cs typeface="Calibri"/>
                <a:sym typeface="Calibri"/>
              </a:rPr>
              <a:t>Point of Care Testing</a:t>
            </a:r>
            <a:endParaRPr/>
          </a:p>
        </p:txBody>
      </p:sp>
      <p:sp>
        <p:nvSpPr>
          <p:cNvPr id="514" name="Google Shape;514;p72"/>
          <p:cNvSpPr txBox="1">
            <a:spLocks noGrp="1"/>
          </p:cNvSpPr>
          <p:nvPr>
            <p:ph type="body" idx="1"/>
          </p:nvPr>
        </p:nvSpPr>
        <p:spPr>
          <a:xfrm>
            <a:off x="827336" y="1216550"/>
            <a:ext cx="7886700" cy="4619756"/>
          </a:xfrm>
          <a:prstGeom prst="rect">
            <a:avLst/>
          </a:prstGeom>
          <a:noFill/>
          <a:ln>
            <a:noFill/>
          </a:ln>
        </p:spPr>
        <p:txBody>
          <a:bodyPr spcFirstLastPara="1" wrap="square" lIns="91425" tIns="45700" rIns="91425" bIns="45700" anchor="t" anchorCtr="0">
            <a:noAutofit/>
          </a:bodyPr>
          <a:lstStyle/>
          <a:p>
            <a:pPr marL="228600" lvl="0" indent="-64135" algn="l" rtl="0">
              <a:lnSpc>
                <a:spcPct val="70000"/>
              </a:lnSpc>
              <a:spcBef>
                <a:spcPts val="0"/>
              </a:spcBef>
              <a:spcAft>
                <a:spcPts val="0"/>
              </a:spcAft>
              <a:buClr>
                <a:srgbClr val="262626"/>
              </a:buClr>
              <a:buSzPts val="2590"/>
              <a:buFont typeface="Noto Sans Symbols"/>
              <a:buNone/>
            </a:pPr>
            <a:endParaRPr sz="2590"/>
          </a:p>
          <a:p>
            <a:pPr marL="228600" lvl="0" indent="-228600" algn="l" rtl="0">
              <a:lnSpc>
                <a:spcPct val="70000"/>
              </a:lnSpc>
              <a:spcBef>
                <a:spcPts val="1000"/>
              </a:spcBef>
              <a:spcAft>
                <a:spcPts val="0"/>
              </a:spcAft>
              <a:buClr>
                <a:srgbClr val="262626"/>
              </a:buClr>
              <a:buSzPts val="2590"/>
              <a:buFont typeface="Noto Sans Symbols"/>
              <a:buChar char="❖"/>
            </a:pPr>
            <a:r>
              <a:rPr lang="en-US" sz="2590"/>
              <a:t> Any healthcare provider or healthcare facility, subject to the following terms and conditions, may perform COVID-19 point of care (POC) test analysis pursuant to Executive Order 20-03-23-02 (initiating a process for authorization of laboratories in Maryland to develop and perform COVID-19 testing).</a:t>
            </a:r>
            <a:endParaRPr/>
          </a:p>
          <a:p>
            <a:pPr marL="228600" lvl="0" indent="-228600" algn="l" rtl="0">
              <a:lnSpc>
                <a:spcPct val="70000"/>
              </a:lnSpc>
              <a:spcBef>
                <a:spcPts val="1000"/>
              </a:spcBef>
              <a:spcAft>
                <a:spcPts val="0"/>
              </a:spcAft>
              <a:buClr>
                <a:srgbClr val="262626"/>
              </a:buClr>
              <a:buSzPts val="2590"/>
              <a:buFont typeface="Noto Sans Symbols"/>
              <a:buChar char="❖"/>
            </a:pPr>
            <a:r>
              <a:rPr lang="en-US" sz="2590"/>
              <a:t>Testing takes 15 minutes</a:t>
            </a:r>
            <a:endParaRPr/>
          </a:p>
          <a:p>
            <a:pPr marL="228600" lvl="0" indent="-228600" algn="l" rtl="0">
              <a:lnSpc>
                <a:spcPct val="70000"/>
              </a:lnSpc>
              <a:spcBef>
                <a:spcPts val="1000"/>
              </a:spcBef>
              <a:spcAft>
                <a:spcPts val="0"/>
              </a:spcAft>
              <a:buClr>
                <a:srgbClr val="262626"/>
              </a:buClr>
              <a:buSzPts val="2590"/>
              <a:buFont typeface="Noto Sans Symbols"/>
              <a:buChar char="❖"/>
            </a:pPr>
            <a:r>
              <a:rPr lang="en-US" sz="2590"/>
              <a:t>May require (reflex) RT-PCR test</a:t>
            </a:r>
            <a:endParaRPr/>
          </a:p>
          <a:p>
            <a:pPr marL="228600" lvl="0" indent="-228600" algn="l" rtl="0">
              <a:lnSpc>
                <a:spcPct val="70000"/>
              </a:lnSpc>
              <a:spcBef>
                <a:spcPts val="1000"/>
              </a:spcBef>
              <a:spcAft>
                <a:spcPts val="0"/>
              </a:spcAft>
              <a:buSzPts val="2590"/>
              <a:buChar char="❖"/>
            </a:pPr>
            <a:r>
              <a:rPr lang="en-US" sz="2590"/>
              <a:t>Test results must be reported through CRISP </a:t>
            </a:r>
            <a:r>
              <a:rPr lang="en-US" sz="2400" u="sng">
                <a:solidFill>
                  <a:schemeClr val="hlink"/>
                </a:solidFill>
                <a:hlinkClick r:id="rId3"/>
              </a:rPr>
              <a:t>https://ulp.crisphealth.org/.</a:t>
            </a:r>
            <a:endParaRPr sz="2400"/>
          </a:p>
          <a:p>
            <a:pPr marL="228600" lvl="0" indent="-64135" algn="l" rtl="0">
              <a:lnSpc>
                <a:spcPct val="70000"/>
              </a:lnSpc>
              <a:spcBef>
                <a:spcPts val="1000"/>
              </a:spcBef>
              <a:spcAft>
                <a:spcPts val="0"/>
              </a:spcAft>
              <a:buClr>
                <a:srgbClr val="262626"/>
              </a:buClr>
              <a:buSzPts val="2590"/>
              <a:buFont typeface="Noto Sans Symbols"/>
              <a:buNone/>
            </a:pPr>
            <a:endParaRPr sz="2590"/>
          </a:p>
          <a:p>
            <a:pPr marL="228600" lvl="0" indent="-64135" algn="l" rtl="0">
              <a:lnSpc>
                <a:spcPct val="70000"/>
              </a:lnSpc>
              <a:spcBef>
                <a:spcPts val="1000"/>
              </a:spcBef>
              <a:spcAft>
                <a:spcPts val="0"/>
              </a:spcAft>
              <a:buClr>
                <a:srgbClr val="262626"/>
              </a:buClr>
              <a:buSzPts val="2590"/>
              <a:buFont typeface="Noto Sans Symbols"/>
              <a:buNone/>
            </a:pPr>
            <a:endParaRPr/>
          </a:p>
        </p:txBody>
      </p:sp>
      <p:sp>
        <p:nvSpPr>
          <p:cNvPr id="515" name="Google Shape;515;p72"/>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24</a:t>
            </a:fld>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3"/>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a:t>CDC POC Testing Guidance</a:t>
            </a:r>
            <a:endParaRPr/>
          </a:p>
        </p:txBody>
      </p:sp>
      <p:sp>
        <p:nvSpPr>
          <p:cNvPr id="522" name="Google Shape;522;p73"/>
          <p:cNvSpPr txBox="1">
            <a:spLocks noGrp="1"/>
          </p:cNvSpPr>
          <p:nvPr>
            <p:ph type="body" idx="1"/>
          </p:nvPr>
        </p:nvSpPr>
        <p:spPr>
          <a:xfrm>
            <a:off x="174350" y="1746076"/>
            <a:ext cx="3772200" cy="46668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Char char="❖"/>
            </a:pPr>
            <a:r>
              <a:rPr lang="en-US" sz="2400" u="sng">
                <a:solidFill>
                  <a:schemeClr val="hlink"/>
                </a:solidFill>
                <a:highlight>
                  <a:srgbClr val="FFFFFF"/>
                </a:highlight>
                <a:hlinkClick r:id="rId3"/>
              </a:rPr>
              <a:t>New CDC Guidance on Rapid Antigen Tests</a:t>
            </a:r>
            <a:endParaRPr sz="2400"/>
          </a:p>
          <a:p>
            <a:pPr marL="685800" marR="0" lvl="0" indent="-209550" algn="l" rtl="0">
              <a:lnSpc>
                <a:spcPct val="70000"/>
              </a:lnSpc>
              <a:spcBef>
                <a:spcPts val="1000"/>
              </a:spcBef>
              <a:spcAft>
                <a:spcPts val="0"/>
              </a:spcAft>
              <a:buSzPts val="2290"/>
              <a:buChar char="❖"/>
            </a:pPr>
            <a:r>
              <a:rPr lang="en-US" sz="2290"/>
              <a:t>Must be Clinical Laboratory Improvement Amendments (</a:t>
            </a:r>
            <a:r>
              <a:rPr lang="en-US" sz="2290">
                <a:solidFill>
                  <a:schemeClr val="hlink"/>
                </a:solidFill>
                <a:uFill>
                  <a:noFill/>
                </a:uFill>
                <a:hlinkClick r:id="rId4"/>
              </a:rPr>
              <a:t>CLIA</a:t>
            </a:r>
            <a:r>
              <a:rPr lang="en-US" sz="2290"/>
              <a:t>) certified to perform diagnostic testing</a:t>
            </a:r>
            <a:endParaRPr sz="2290"/>
          </a:p>
          <a:p>
            <a:pPr marL="685800" marR="0" lvl="0" indent="-209550" algn="l" rtl="0">
              <a:lnSpc>
                <a:spcPct val="70000"/>
              </a:lnSpc>
              <a:spcBef>
                <a:spcPts val="1000"/>
              </a:spcBef>
              <a:spcAft>
                <a:spcPts val="0"/>
              </a:spcAft>
              <a:buSzPts val="2290"/>
              <a:buChar char="❖"/>
            </a:pPr>
            <a:r>
              <a:rPr lang="en-US" sz="2290"/>
              <a:t>Sensitivity/specificity of FDA-approved rapid tests vary - check your specific test</a:t>
            </a:r>
            <a:endParaRPr sz="2290"/>
          </a:p>
          <a:p>
            <a:pPr marL="685800" marR="0" lvl="0" indent="-209550" algn="l" rtl="0">
              <a:lnSpc>
                <a:spcPct val="70000"/>
              </a:lnSpc>
              <a:spcBef>
                <a:spcPts val="1000"/>
              </a:spcBef>
              <a:spcAft>
                <a:spcPts val="0"/>
              </a:spcAft>
              <a:buSzPts val="2290"/>
              <a:buChar char="❖"/>
            </a:pPr>
            <a:r>
              <a:rPr lang="en-US" sz="2290"/>
              <a:t>You must report results to local health department</a:t>
            </a:r>
            <a:endParaRPr sz="1500"/>
          </a:p>
        </p:txBody>
      </p:sp>
      <p:sp>
        <p:nvSpPr>
          <p:cNvPr id="523" name="Google Shape;523;p73"/>
          <p:cNvSpPr txBox="1">
            <a:spLocks noGrp="1"/>
          </p:cNvSpPr>
          <p:nvPr>
            <p:ph type="sldNum" idx="12"/>
          </p:nvPr>
        </p:nvSpPr>
        <p:spPr>
          <a:xfrm>
            <a:off x="577712" y="6152495"/>
            <a:ext cx="499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25</a:t>
            </a:fld>
            <a:endParaRPr/>
          </a:p>
        </p:txBody>
      </p:sp>
      <p:sp>
        <p:nvSpPr>
          <p:cNvPr id="524" name="Google Shape;524;p73"/>
          <p:cNvSpPr txBox="1">
            <a:spLocks noGrp="1"/>
          </p:cNvSpPr>
          <p:nvPr>
            <p:ph type="body" idx="2"/>
          </p:nvPr>
        </p:nvSpPr>
        <p:spPr>
          <a:xfrm>
            <a:off x="628650" y="365126"/>
            <a:ext cx="7886700" cy="44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000"/>
              <a:buNone/>
            </a:pPr>
            <a:endParaRPr/>
          </a:p>
        </p:txBody>
      </p:sp>
      <p:pic>
        <p:nvPicPr>
          <p:cNvPr id="525" name="Google Shape;525;p73"/>
          <p:cNvPicPr preferRelativeResize="0"/>
          <p:nvPr/>
        </p:nvPicPr>
        <p:blipFill rotWithShape="1">
          <a:blip r:embed="rId5">
            <a:alphaModFix/>
          </a:blip>
          <a:srcRect/>
          <a:stretch/>
        </p:blipFill>
        <p:spPr>
          <a:xfrm>
            <a:off x="4157005" y="1765025"/>
            <a:ext cx="4931145" cy="4666699"/>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4"/>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a:t>Saliva Covid Testing</a:t>
            </a:r>
            <a:endParaRPr/>
          </a:p>
        </p:txBody>
      </p:sp>
      <p:sp>
        <p:nvSpPr>
          <p:cNvPr id="531" name="Google Shape;531;p74"/>
          <p:cNvSpPr txBox="1">
            <a:spLocks noGrp="1"/>
          </p:cNvSpPr>
          <p:nvPr>
            <p:ph type="body" idx="1"/>
          </p:nvPr>
        </p:nvSpPr>
        <p:spPr>
          <a:xfrm>
            <a:off x="213525" y="1559925"/>
            <a:ext cx="3357900" cy="43512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Clr>
                <a:srgbClr val="262626"/>
              </a:buClr>
              <a:buSzPts val="2800"/>
              <a:buFont typeface="Noto Sans Symbols"/>
              <a:buChar char="❖"/>
            </a:pPr>
            <a:r>
              <a:rPr lang="en-US"/>
              <a:t>Commercial kits available</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More sensitive in early Covid ?</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Easy sampling</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Less expensive</a:t>
            </a:r>
            <a:endParaRPr/>
          </a:p>
          <a:p>
            <a:pPr marL="457200" lvl="0" indent="-406400" algn="l" rtl="0">
              <a:lnSpc>
                <a:spcPct val="90000"/>
              </a:lnSpc>
              <a:spcBef>
                <a:spcPts val="1000"/>
              </a:spcBef>
              <a:spcAft>
                <a:spcPts val="0"/>
              </a:spcAft>
              <a:buClr>
                <a:srgbClr val="262626"/>
              </a:buClr>
              <a:buSzPts val="2800"/>
              <a:buFont typeface="Noto Sans Symbols"/>
              <a:buChar char="❖"/>
            </a:pPr>
            <a:r>
              <a:rPr lang="en-US"/>
              <a:t>Tricky for lab techs</a:t>
            </a:r>
            <a:endParaRPr/>
          </a:p>
        </p:txBody>
      </p:sp>
      <p:sp>
        <p:nvSpPr>
          <p:cNvPr id="532" name="Google Shape;532;p74"/>
          <p:cNvSpPr txBox="1">
            <a:spLocks noGrp="1"/>
          </p:cNvSpPr>
          <p:nvPr>
            <p:ph type="sldNum" idx="12"/>
          </p:nvPr>
        </p:nvSpPr>
        <p:spPr>
          <a:xfrm>
            <a:off x="577712" y="6152495"/>
            <a:ext cx="49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26</a:t>
            </a:fld>
            <a:endParaRPr/>
          </a:p>
        </p:txBody>
      </p:sp>
      <p:sp>
        <p:nvSpPr>
          <p:cNvPr id="533" name="Google Shape;533;p74"/>
          <p:cNvSpPr txBox="1">
            <a:spLocks noGrp="1"/>
          </p:cNvSpPr>
          <p:nvPr>
            <p:ph type="body" idx="2"/>
          </p:nvPr>
        </p:nvSpPr>
        <p:spPr>
          <a:xfrm>
            <a:off x="628650" y="365126"/>
            <a:ext cx="7886700" cy="447600"/>
          </a:xfrm>
          <a:prstGeom prst="rect">
            <a:avLst/>
          </a:prstGeom>
          <a:noFill/>
          <a:ln>
            <a:noFill/>
          </a:ln>
        </p:spPr>
        <p:txBody>
          <a:bodyPr spcFirstLastPara="1" wrap="square" lIns="91425" tIns="45700" rIns="91425" bIns="45700" anchor="t" anchorCtr="0">
            <a:noAutofit/>
          </a:bodyPr>
          <a:lstStyle/>
          <a:p>
            <a:pPr marL="457200" lvl="0" indent="-228600" algn="l" rtl="0">
              <a:lnSpc>
                <a:spcPct val="70000"/>
              </a:lnSpc>
              <a:spcBef>
                <a:spcPts val="1000"/>
              </a:spcBef>
              <a:spcAft>
                <a:spcPts val="0"/>
              </a:spcAft>
              <a:buClr>
                <a:srgbClr val="7F7F7F"/>
              </a:buClr>
              <a:buSzPts val="2000"/>
              <a:buNone/>
            </a:pPr>
            <a:endParaRPr sz="1850"/>
          </a:p>
        </p:txBody>
      </p:sp>
      <p:pic>
        <p:nvPicPr>
          <p:cNvPr id="534" name="Google Shape;534;p74"/>
          <p:cNvPicPr preferRelativeResize="0"/>
          <p:nvPr/>
        </p:nvPicPr>
        <p:blipFill rotWithShape="1">
          <a:blip r:embed="rId3">
            <a:alphaModFix/>
          </a:blip>
          <a:srcRect/>
          <a:stretch/>
        </p:blipFill>
        <p:spPr>
          <a:xfrm>
            <a:off x="3571427" y="1483725"/>
            <a:ext cx="5493023" cy="4957700"/>
          </a:xfrm>
          <a:prstGeom prst="rect">
            <a:avLst/>
          </a:prstGeom>
          <a:noFill/>
          <a:ln>
            <a:noFill/>
          </a:ln>
        </p:spPr>
      </p:pic>
      <p:sp>
        <p:nvSpPr>
          <p:cNvPr id="535" name="Google Shape;535;p74"/>
          <p:cNvSpPr txBox="1"/>
          <p:nvPr/>
        </p:nvSpPr>
        <p:spPr>
          <a:xfrm>
            <a:off x="0" y="6517625"/>
            <a:ext cx="9144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Calibri"/>
                <a:ea typeface="Calibri"/>
                <a:cs typeface="Calibri"/>
                <a:sym typeface="Calibri"/>
              </a:rPr>
              <a:t>Source</a:t>
            </a:r>
            <a:r>
              <a:rPr lang="en-US" sz="1100" b="0" i="0" u="none" strike="noStrike" cap="none">
                <a:solidFill>
                  <a:srgbClr val="000000"/>
                </a:solidFill>
                <a:latin typeface="Calibri"/>
                <a:ea typeface="Calibri"/>
                <a:cs typeface="Calibri"/>
                <a:sym typeface="Calibri"/>
              </a:rPr>
              <a:t>:</a:t>
            </a:r>
            <a:r>
              <a:rPr lang="en-US" sz="1100" u="sng">
                <a:solidFill>
                  <a:schemeClr val="hlink"/>
                </a:solidFill>
                <a:latin typeface="Calibri"/>
                <a:ea typeface="Calibri"/>
                <a:cs typeface="Calibri"/>
                <a:sym typeface="Calibri"/>
                <a:hlinkClick r:id="rId4"/>
              </a:rPr>
              <a:t>https://www.journalofinfection.com/article/S0163-4453(20)30349-2/abstract</a:t>
            </a:r>
            <a:r>
              <a:rPr lang="en-US" sz="1100">
                <a:latin typeface="Calibri"/>
                <a:ea typeface="Calibri"/>
                <a:cs typeface="Calibri"/>
                <a:sym typeface="Calibri"/>
              </a:rPr>
              <a:t> </a:t>
            </a:r>
            <a:endParaRPr sz="11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5"/>
          <p:cNvSpPr txBox="1">
            <a:spLocks noGrp="1"/>
          </p:cNvSpPr>
          <p:nvPr>
            <p:ph type="title"/>
          </p:nvPr>
        </p:nvSpPr>
        <p:spPr>
          <a:xfrm>
            <a:off x="628650" y="365125"/>
            <a:ext cx="86553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a:t>Gov. Hogan Announces POC Test Purchasing</a:t>
            </a:r>
            <a:endParaRPr sz="3600"/>
          </a:p>
        </p:txBody>
      </p:sp>
      <p:sp>
        <p:nvSpPr>
          <p:cNvPr id="542" name="Google Shape;542;p75"/>
          <p:cNvSpPr txBox="1">
            <a:spLocks noGrp="1"/>
          </p:cNvSpPr>
          <p:nvPr>
            <p:ph type="body" idx="1"/>
          </p:nvPr>
        </p:nvSpPr>
        <p:spPr>
          <a:xfrm>
            <a:off x="628650" y="3788738"/>
            <a:ext cx="7886700" cy="2193000"/>
          </a:xfrm>
          <a:prstGeom prst="rect">
            <a:avLst/>
          </a:prstGeom>
        </p:spPr>
        <p:txBody>
          <a:bodyPr spcFirstLastPara="1" wrap="square" lIns="91425" tIns="45700" rIns="91425" bIns="45700" anchor="t" anchorCtr="0">
            <a:noAutofit/>
          </a:bodyPr>
          <a:lstStyle/>
          <a:p>
            <a:pPr marL="457200" lvl="0" indent="-384175" algn="l" rtl="0">
              <a:spcBef>
                <a:spcPts val="1000"/>
              </a:spcBef>
              <a:spcAft>
                <a:spcPts val="0"/>
              </a:spcAft>
              <a:buSzPts val="2450"/>
              <a:buChar char="❖"/>
            </a:pPr>
            <a:r>
              <a:rPr lang="en-US" sz="2450"/>
              <a:t>Tests will be deployed to: Nursing Homes, Assisted-Living Facilities, Correctional and Juvenile Detention Centers</a:t>
            </a:r>
            <a:endParaRPr sz="2450"/>
          </a:p>
          <a:p>
            <a:pPr marL="457200" lvl="0" indent="-384175" algn="l" rtl="0">
              <a:spcBef>
                <a:spcPts val="0"/>
              </a:spcBef>
              <a:spcAft>
                <a:spcPts val="0"/>
              </a:spcAft>
              <a:buSzPts val="2450"/>
              <a:buChar char="❖"/>
            </a:pPr>
            <a:r>
              <a:rPr lang="en-US" sz="2450"/>
              <a:t>Part of a compact between 10 states and the Rockefeller Foundation to scale up testing </a:t>
            </a:r>
            <a:endParaRPr sz="2450"/>
          </a:p>
        </p:txBody>
      </p:sp>
      <p:sp>
        <p:nvSpPr>
          <p:cNvPr id="543" name="Google Shape;543;p75"/>
          <p:cNvSpPr txBox="1">
            <a:spLocks noGrp="1"/>
          </p:cNvSpPr>
          <p:nvPr>
            <p:ph type="sldNum" idx="12"/>
          </p:nvPr>
        </p:nvSpPr>
        <p:spPr>
          <a:xfrm>
            <a:off x="577712" y="6152495"/>
            <a:ext cx="499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27</a:t>
            </a:fld>
            <a:endParaRPr/>
          </a:p>
        </p:txBody>
      </p:sp>
      <p:sp>
        <p:nvSpPr>
          <p:cNvPr id="544" name="Google Shape;544;p75"/>
          <p:cNvSpPr txBox="1">
            <a:spLocks noGrp="1"/>
          </p:cNvSpPr>
          <p:nvPr>
            <p:ph type="body" idx="2"/>
          </p:nvPr>
        </p:nvSpPr>
        <p:spPr>
          <a:xfrm>
            <a:off x="628650" y="365126"/>
            <a:ext cx="7886700" cy="447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545" name="Google Shape;545;p75"/>
          <p:cNvPicPr preferRelativeResize="0"/>
          <p:nvPr/>
        </p:nvPicPr>
        <p:blipFill>
          <a:blip r:embed="rId3">
            <a:alphaModFix/>
          </a:blip>
          <a:stretch>
            <a:fillRect/>
          </a:stretch>
        </p:blipFill>
        <p:spPr>
          <a:xfrm>
            <a:off x="2393200" y="1690825"/>
            <a:ext cx="4357601" cy="2018950"/>
          </a:xfrm>
          <a:prstGeom prst="rect">
            <a:avLst/>
          </a:prstGeom>
          <a:noFill/>
          <a:ln>
            <a:noFill/>
          </a:ln>
        </p:spPr>
      </p:pic>
      <p:sp>
        <p:nvSpPr>
          <p:cNvPr id="546" name="Google Shape;546;p75"/>
          <p:cNvSpPr txBox="1"/>
          <p:nvPr/>
        </p:nvSpPr>
        <p:spPr>
          <a:xfrm>
            <a:off x="-13625" y="6213100"/>
            <a:ext cx="9144000" cy="548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1000">
                <a:latin typeface="Calibri"/>
                <a:ea typeface="Calibri"/>
                <a:cs typeface="Calibri"/>
                <a:sym typeface="Calibri"/>
              </a:rPr>
              <a:t>Sources: </a:t>
            </a:r>
            <a:r>
              <a:rPr lang="en-US" sz="1000" u="sng">
                <a:solidFill>
                  <a:schemeClr val="hlink"/>
                </a:solidFill>
                <a:latin typeface="Calibri"/>
                <a:ea typeface="Calibri"/>
                <a:cs typeface="Calibri"/>
                <a:sym typeface="Calibri"/>
                <a:hlinkClick r:id="rId4"/>
              </a:rPr>
              <a:t>https://www.baltimoresun.com/coronavirus/bs-md-testing-hogan-20200910-xmgzcfvoafd3znyv7bzj77apju-story.html</a:t>
            </a:r>
            <a:r>
              <a:rPr lang="en-US" sz="1000">
                <a:solidFill>
                  <a:srgbClr val="262626"/>
                </a:solidFill>
                <a:latin typeface="Calibri"/>
                <a:ea typeface="Calibri"/>
                <a:cs typeface="Calibri"/>
                <a:sym typeface="Calibri"/>
              </a:rPr>
              <a:t>; </a:t>
            </a:r>
            <a:r>
              <a:rPr lang="en-US" sz="1000" u="sng">
                <a:solidFill>
                  <a:schemeClr val="hlink"/>
                </a:solidFill>
                <a:latin typeface="Calibri"/>
                <a:ea typeface="Calibri"/>
                <a:cs typeface="Calibri"/>
                <a:sym typeface="Calibri"/>
                <a:hlinkClick r:id="rId5"/>
              </a:rPr>
              <a:t>https://governor.maryland.gov/2020/09/10/governor-hogan-announces-acquisition-of-250000-rapid-antigen-tests-from-becton-dickinson-through-bipartisan-interstate-compact-with-rockefeller-foundation/</a:t>
            </a:r>
            <a:r>
              <a:rPr lang="en-US" sz="1000">
                <a:solidFill>
                  <a:srgbClr val="262626"/>
                </a:solidFill>
                <a:latin typeface="Calibri"/>
                <a:ea typeface="Calibri"/>
                <a:cs typeface="Calibri"/>
                <a:sym typeface="Calibri"/>
              </a:rPr>
              <a:t> </a:t>
            </a:r>
            <a:endParaRPr sz="10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0"/>
        <p:cNvGrpSpPr/>
        <p:nvPr/>
      </p:nvGrpSpPr>
      <p:grpSpPr>
        <a:xfrm>
          <a:off x="0" y="0"/>
          <a:ext cx="0" cy="0"/>
          <a:chOff x="0" y="0"/>
          <a:chExt cx="0" cy="0"/>
        </a:xfrm>
      </p:grpSpPr>
      <p:sp>
        <p:nvSpPr>
          <p:cNvPr id="551" name="Google Shape;551;p76"/>
          <p:cNvSpPr/>
          <p:nvPr/>
        </p:nvSpPr>
        <p:spPr>
          <a:xfrm>
            <a:off x="1143" y="857250"/>
            <a:ext cx="9141600" cy="5143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pic>
        <p:nvPicPr>
          <p:cNvPr id="552" name="Google Shape;552;p76" descr="A screenshot of a cell phone&#10;&#10;Description automatically generated"/>
          <p:cNvPicPr preferRelativeResize="0">
            <a:picLocks noGrp="1"/>
          </p:cNvPicPr>
          <p:nvPr>
            <p:ph type="body" idx="1"/>
          </p:nvPr>
        </p:nvPicPr>
        <p:blipFill rotWithShape="1">
          <a:blip r:embed="rId3">
            <a:alphaModFix/>
          </a:blip>
          <a:srcRect t="19"/>
          <a:stretch/>
        </p:blipFill>
        <p:spPr>
          <a:xfrm>
            <a:off x="15" y="202131"/>
            <a:ext cx="9144000" cy="6285300"/>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7"/>
          <p:cNvSpPr txBox="1">
            <a:spLocks noGrp="1"/>
          </p:cNvSpPr>
          <p:nvPr>
            <p:ph type="title"/>
          </p:nvPr>
        </p:nvSpPr>
        <p:spPr>
          <a:xfrm>
            <a:off x="477078" y="136528"/>
            <a:ext cx="8885583"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000"/>
              <a:buFont typeface="Calibri"/>
              <a:buNone/>
            </a:pPr>
            <a:r>
              <a:rPr lang="en-US"/>
              <a:t> </a:t>
            </a:r>
            <a:r>
              <a:rPr lang="en-US" sz="3200">
                <a:latin typeface="Calibri"/>
                <a:ea typeface="Calibri"/>
                <a:cs typeface="Calibri"/>
                <a:sym typeface="Calibri"/>
              </a:rPr>
              <a:t>Five things you can do as Primary Care providers</a:t>
            </a:r>
            <a:endParaRPr sz="3200">
              <a:latin typeface="Calibri"/>
              <a:ea typeface="Calibri"/>
              <a:cs typeface="Calibri"/>
              <a:sym typeface="Calibri"/>
            </a:endParaRPr>
          </a:p>
        </p:txBody>
      </p:sp>
      <p:sp>
        <p:nvSpPr>
          <p:cNvPr id="558" name="Google Shape;558;p77"/>
          <p:cNvSpPr txBox="1">
            <a:spLocks noGrp="1"/>
          </p:cNvSpPr>
          <p:nvPr>
            <p:ph type="body" idx="1"/>
          </p:nvPr>
        </p:nvSpPr>
        <p:spPr>
          <a:xfrm>
            <a:off x="792279" y="1690691"/>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262626"/>
              </a:buClr>
              <a:buSzPts val="2400"/>
              <a:buNone/>
            </a:pPr>
            <a:r>
              <a:rPr lang="en-US" sz="2400"/>
              <a:t>1. </a:t>
            </a:r>
            <a:r>
              <a:rPr lang="en-US" sz="2400" b="1"/>
              <a:t>Identify all your high-risk patients</a:t>
            </a:r>
            <a:r>
              <a:rPr lang="en-US" sz="2400"/>
              <a:t>—use the COVID Vulnerability Index (CVI) in CRISP, your EHR, and your intuition </a:t>
            </a:r>
            <a:endParaRPr/>
          </a:p>
          <a:p>
            <a:pPr marL="0" lvl="0" indent="0" algn="l" rtl="0">
              <a:lnSpc>
                <a:spcPct val="80000"/>
              </a:lnSpc>
              <a:spcBef>
                <a:spcPts val="750"/>
              </a:spcBef>
              <a:spcAft>
                <a:spcPts val="0"/>
              </a:spcAft>
              <a:buClr>
                <a:srgbClr val="262626"/>
              </a:buClr>
              <a:buSzPts val="2400"/>
              <a:buNone/>
            </a:pPr>
            <a:r>
              <a:rPr lang="en-US" sz="2400"/>
              <a:t>2. </a:t>
            </a:r>
            <a:r>
              <a:rPr lang="en-US" sz="2400" b="1"/>
              <a:t>Reach out to every patient on those lists </a:t>
            </a:r>
            <a:endParaRPr sz="2400"/>
          </a:p>
          <a:p>
            <a:pPr marL="0" lvl="0" indent="0" algn="l" rtl="0">
              <a:lnSpc>
                <a:spcPct val="80000"/>
              </a:lnSpc>
              <a:spcBef>
                <a:spcPts val="750"/>
              </a:spcBef>
              <a:spcAft>
                <a:spcPts val="0"/>
              </a:spcAft>
              <a:buClr>
                <a:srgbClr val="262626"/>
              </a:buClr>
              <a:buSzPts val="2400"/>
              <a:buNone/>
            </a:pPr>
            <a:r>
              <a:rPr lang="en-US" sz="2400"/>
              <a:t>3. </a:t>
            </a:r>
            <a:r>
              <a:rPr lang="en-US" sz="2400" b="1"/>
              <a:t>Provide vulnerable patients with expanded care </a:t>
            </a:r>
            <a:r>
              <a:rPr lang="en-US" sz="2400"/>
              <a:t>through telemedicine and special accommodations if they need face-to-face care </a:t>
            </a:r>
            <a:endParaRPr/>
          </a:p>
          <a:p>
            <a:pPr marL="0" lvl="0" indent="0" algn="l" rtl="0">
              <a:lnSpc>
                <a:spcPct val="80000"/>
              </a:lnSpc>
              <a:spcBef>
                <a:spcPts val="750"/>
              </a:spcBef>
              <a:spcAft>
                <a:spcPts val="0"/>
              </a:spcAft>
              <a:buClr>
                <a:srgbClr val="262626"/>
              </a:buClr>
              <a:buSzPts val="2400"/>
              <a:buNone/>
            </a:pPr>
            <a:r>
              <a:rPr lang="en-US" sz="2400"/>
              <a:t>4. Offer testing for all patients, every visit </a:t>
            </a:r>
            <a:endParaRPr/>
          </a:p>
          <a:p>
            <a:pPr marL="0" lvl="0" indent="0" algn="l" rtl="0">
              <a:lnSpc>
                <a:spcPct val="80000"/>
              </a:lnSpc>
              <a:spcBef>
                <a:spcPts val="750"/>
              </a:spcBef>
              <a:spcAft>
                <a:spcPts val="0"/>
              </a:spcAft>
              <a:buClr>
                <a:srgbClr val="262626"/>
              </a:buClr>
              <a:buSzPts val="2400"/>
              <a:buNone/>
            </a:pPr>
            <a:r>
              <a:rPr lang="en-US" sz="2400"/>
              <a:t>5. </a:t>
            </a:r>
            <a:r>
              <a:rPr lang="en-US" sz="2400" b="1"/>
              <a:t>Stay current, stay safe</a:t>
            </a:r>
            <a:r>
              <a:rPr lang="en-US" sz="2400"/>
              <a:t>—stay current by keeping up-to-date with CDC guidelines and case rates in your area.  For up-to-date information, visit CDC, MDH, and MDPCP sites.  Stay safe by taking all necessary infection control precautions when seeing patients </a:t>
            </a:r>
            <a:endParaRPr/>
          </a:p>
          <a:p>
            <a:pPr marL="0" lvl="0" indent="0" algn="l" rtl="0">
              <a:lnSpc>
                <a:spcPct val="80000"/>
              </a:lnSpc>
              <a:spcBef>
                <a:spcPts val="750"/>
              </a:spcBef>
              <a:spcAft>
                <a:spcPts val="0"/>
              </a:spcAft>
              <a:buClr>
                <a:srgbClr val="262626"/>
              </a:buClr>
              <a:buSzPts val="2100"/>
              <a:buNone/>
            </a:pP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1"/>
          <p:cNvSpPr txBox="1">
            <a:spLocks noGrp="1"/>
          </p:cNvSpPr>
          <p:nvPr>
            <p:ph type="title"/>
          </p:nvPr>
        </p:nvSpPr>
        <p:spPr>
          <a:xfrm>
            <a:off x="3941700" y="144325"/>
            <a:ext cx="1260600" cy="798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Calibri"/>
              <a:buNone/>
            </a:pPr>
            <a:r>
              <a:rPr lang="en-US"/>
              <a:t>Focus</a:t>
            </a:r>
            <a:endParaRPr/>
          </a:p>
        </p:txBody>
      </p:sp>
      <p:sp>
        <p:nvSpPr>
          <p:cNvPr id="326" name="Google Shape;326;p51"/>
          <p:cNvSpPr txBox="1">
            <a:spLocks noGrp="1"/>
          </p:cNvSpPr>
          <p:nvPr>
            <p:ph type="sldNum" idx="12"/>
          </p:nvPr>
        </p:nvSpPr>
        <p:spPr>
          <a:xfrm>
            <a:off x="516752" y="6152495"/>
            <a:ext cx="499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fld id="{00000000-1234-1234-1234-123412341234}" type="slidenum">
              <a:rPr lang="en-US"/>
              <a:t>3</a:t>
            </a:fld>
            <a:endParaRPr/>
          </a:p>
        </p:txBody>
      </p:sp>
      <p:pic>
        <p:nvPicPr>
          <p:cNvPr id="327" name="Google Shape;327;p51" descr="&lt;strong&gt;FOCUS&lt;/strong&gt; is written on my mirror at home but I usually so foc ..."/>
          <p:cNvPicPr preferRelativeResize="0">
            <a:picLocks noGrp="1"/>
          </p:cNvPicPr>
          <p:nvPr>
            <p:ph type="pic" idx="2"/>
          </p:nvPr>
        </p:nvPicPr>
        <p:blipFill rotWithShape="1">
          <a:blip r:embed="rId3">
            <a:alphaModFix/>
          </a:blip>
          <a:srcRect l="2507" r="2507"/>
          <a:stretch/>
        </p:blipFill>
        <p:spPr>
          <a:xfrm>
            <a:off x="108543" y="1101563"/>
            <a:ext cx="4629300" cy="4873500"/>
          </a:xfrm>
          <a:prstGeom prst="rect">
            <a:avLst/>
          </a:prstGeom>
          <a:noFill/>
          <a:ln>
            <a:noFill/>
          </a:ln>
        </p:spPr>
      </p:pic>
      <p:sp>
        <p:nvSpPr>
          <p:cNvPr id="328" name="Google Shape;328;p51"/>
          <p:cNvSpPr/>
          <p:nvPr/>
        </p:nvSpPr>
        <p:spPr>
          <a:xfrm>
            <a:off x="5001400" y="1871125"/>
            <a:ext cx="3963000" cy="176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900" b="1" i="1" u="none" strike="noStrike" cap="none">
                <a:solidFill>
                  <a:srgbClr val="474747"/>
                </a:solidFill>
                <a:latin typeface="Calibri"/>
                <a:ea typeface="Calibri"/>
                <a:cs typeface="Calibri"/>
                <a:sym typeface="Calibri"/>
              </a:rPr>
              <a:t>Gates and Buffett have become mega-wealthy BFFs. As told in the documentary, Gates's father once asked them both to write down a single word to describe their success. They both wrote the same word: </a:t>
            </a:r>
            <a:r>
              <a:rPr lang="en-US" sz="1900" b="1" i="1" strike="noStrike" cap="none">
                <a:solidFill>
                  <a:srgbClr val="474747"/>
                </a:solidFill>
                <a:latin typeface="Calibri"/>
                <a:ea typeface="Calibri"/>
                <a:cs typeface="Calibri"/>
                <a:sym typeface="Calibri"/>
              </a:rPr>
              <a:t>focus</a:t>
            </a:r>
            <a:r>
              <a:rPr lang="en-US" sz="1900" b="1" i="1" u="none" strike="noStrike" cap="none">
                <a:solidFill>
                  <a:srgbClr val="474747"/>
                </a:solidFill>
                <a:latin typeface="Calibri"/>
                <a:ea typeface="Calibri"/>
                <a:cs typeface="Calibri"/>
                <a:sym typeface="Calibri"/>
              </a:rPr>
              <a:t>.</a:t>
            </a:r>
            <a:endParaRPr sz="1900" b="1" i="1" u="none" strike="noStrike" cap="none">
              <a:solidFill>
                <a:srgbClr val="000000"/>
              </a:solidFill>
              <a:latin typeface="Calibri"/>
              <a:ea typeface="Calibri"/>
              <a:cs typeface="Calibri"/>
              <a:sym typeface="Calibri"/>
            </a:endParaRPr>
          </a:p>
        </p:txBody>
      </p:sp>
      <p:sp>
        <p:nvSpPr>
          <p:cNvPr id="329" name="Google Shape;329;p51"/>
          <p:cNvSpPr/>
          <p:nvPr/>
        </p:nvSpPr>
        <p:spPr>
          <a:xfrm>
            <a:off x="5001405" y="4148161"/>
            <a:ext cx="3963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u="sng">
                <a:solidFill>
                  <a:schemeClr val="hlink"/>
                </a:solidFill>
                <a:hlinkClick r:id="rId4"/>
              </a:rPr>
              <a:t>https://youtu.be/ju20hzifwAo?t=16</a:t>
            </a:r>
            <a:r>
              <a:rPr lang="en-US"/>
              <a:t>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latin typeface="Calibri"/>
                <a:ea typeface="Calibri"/>
                <a:cs typeface="Calibri"/>
                <a:sym typeface="Calibri"/>
              </a:rPr>
              <a:t>CME Accreditation and Designation</a:t>
            </a:r>
            <a:endParaRPr/>
          </a:p>
        </p:txBody>
      </p:sp>
      <p:sp>
        <p:nvSpPr>
          <p:cNvPr id="564" name="Google Shape;564;p78"/>
          <p:cNvSpPr txBox="1">
            <a:spLocks noGrp="1"/>
          </p:cNvSpPr>
          <p:nvPr>
            <p:ph type="body" idx="1"/>
          </p:nvPr>
        </p:nvSpPr>
        <p:spPr>
          <a:xfrm>
            <a:off x="628650" y="142757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262626"/>
              </a:buClr>
              <a:buSzPts val="2590"/>
              <a:buFont typeface="Noto Sans Symbols"/>
              <a:buChar char="❖"/>
            </a:pPr>
            <a:r>
              <a:rPr lang="en-US" sz="2590"/>
              <a:t> This activity has been planned and implemented in accordance with the Essential Areas and policies of the Accreditation Council for Continuing Medical Education (ACCME) through the joint providership of MedChi, The Maryland State Medical Society, and The Maryland Department of Health.  MedChi is accredited by the ACCME to provide continuing medical education for physicians.</a:t>
            </a:r>
            <a:endParaRPr/>
          </a:p>
          <a:p>
            <a:pPr marL="228600" lvl="0" indent="-228600" algn="l" rtl="0">
              <a:lnSpc>
                <a:spcPct val="80000"/>
              </a:lnSpc>
              <a:spcBef>
                <a:spcPts val="1000"/>
              </a:spcBef>
              <a:spcAft>
                <a:spcPts val="0"/>
              </a:spcAft>
              <a:buClr>
                <a:srgbClr val="262626"/>
              </a:buClr>
              <a:buSzPts val="2590"/>
              <a:buFont typeface="Noto Sans Symbols"/>
              <a:buChar char="❖"/>
            </a:pPr>
            <a:r>
              <a:rPr lang="en-US" sz="2590">
                <a:solidFill>
                  <a:srgbClr val="262626"/>
                </a:solidFill>
              </a:rPr>
              <a:t> MedChi designates this live webinar educational activity for a maximum of 1 AMA PRA Category 1 Credits™.  Physicians should claim only the credit commensurate with the extent of their participation in the activity. Contact Frank Berry at </a:t>
            </a:r>
            <a:r>
              <a:rPr lang="en-US" sz="2590" b="1" u="sng">
                <a:solidFill>
                  <a:schemeClr val="hlink"/>
                </a:solidFill>
                <a:hlinkClick r:id="rId3"/>
              </a:rPr>
              <a:t>fberry@medchi.org</a:t>
            </a:r>
            <a:endParaRPr sz="2590" b="1">
              <a:solidFill>
                <a:srgbClr val="262626"/>
              </a:solidFill>
            </a:endParaRPr>
          </a:p>
          <a:p>
            <a:pPr marL="0" lvl="0" indent="0" algn="l" rtl="0">
              <a:lnSpc>
                <a:spcPct val="80000"/>
              </a:lnSpc>
              <a:spcBef>
                <a:spcPts val="1000"/>
              </a:spcBef>
              <a:spcAft>
                <a:spcPts val="0"/>
              </a:spcAft>
              <a:buClr>
                <a:srgbClr val="262626"/>
              </a:buClr>
              <a:buSzPts val="2590"/>
              <a:buNone/>
            </a:pPr>
            <a:endParaRPr sz="2590" b="1"/>
          </a:p>
          <a:p>
            <a:pPr marL="228600" lvl="0" indent="-64135" algn="l" rtl="0">
              <a:lnSpc>
                <a:spcPct val="80000"/>
              </a:lnSpc>
              <a:spcBef>
                <a:spcPts val="1000"/>
              </a:spcBef>
              <a:spcAft>
                <a:spcPts val="0"/>
              </a:spcAft>
              <a:buClr>
                <a:srgbClr val="262626"/>
              </a:buClr>
              <a:buSzPts val="2590"/>
              <a:buFont typeface="Noto Sans Symbols"/>
              <a:buNone/>
            </a:pPr>
            <a:endParaRPr sz="2590" b="1"/>
          </a:p>
          <a:p>
            <a:pPr marL="228600" lvl="0" indent="-64135" algn="l" rtl="0">
              <a:lnSpc>
                <a:spcPct val="80000"/>
              </a:lnSpc>
              <a:spcBef>
                <a:spcPts val="1000"/>
              </a:spcBef>
              <a:spcAft>
                <a:spcPts val="0"/>
              </a:spcAft>
              <a:buClr>
                <a:srgbClr val="262626"/>
              </a:buClr>
              <a:buSzPts val="2590"/>
              <a:buFont typeface="Noto Sans Symbols"/>
              <a:buNone/>
            </a:pPr>
            <a:endParaRPr sz="2590"/>
          </a:p>
        </p:txBody>
      </p:sp>
      <p:sp>
        <p:nvSpPr>
          <p:cNvPr id="565" name="Google Shape;565;p78"/>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30</a:t>
            </a:fld>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latin typeface="Calibri"/>
                <a:ea typeface="Calibri"/>
                <a:cs typeface="Calibri"/>
                <a:sym typeface="Calibri"/>
              </a:rPr>
              <a:t>CME Disclosures and Evaluation</a:t>
            </a:r>
            <a:endParaRPr/>
          </a:p>
        </p:txBody>
      </p:sp>
      <p:sp>
        <p:nvSpPr>
          <p:cNvPr id="571" name="Google Shape;571;p79"/>
          <p:cNvSpPr txBox="1">
            <a:spLocks noGrp="1"/>
          </p:cNvSpPr>
          <p:nvPr>
            <p:ph type="body" idx="1"/>
          </p:nvPr>
        </p:nvSpPr>
        <p:spPr>
          <a:xfrm>
            <a:off x="628650" y="1690689"/>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Font typeface="Noto Sans Symbols"/>
              <a:buChar char="❖"/>
            </a:pPr>
            <a:r>
              <a:rPr lang="en-US"/>
              <a:t> Presenters and Planners: Howard Haft, MD, has reported no relevant financial relationships to disclose.</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MedChi CME Reviewers: The reviewers from the MedChi Committee On Scientific Activities (COSA) for this activity have reported no relevant financial relationships to disclose.</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Please complete an evaluation at: </a:t>
            </a:r>
            <a:r>
              <a:rPr lang="en-US" u="sng">
                <a:solidFill>
                  <a:schemeClr val="hlink"/>
                </a:solidFill>
                <a:hlinkClick r:id="rId3"/>
              </a:rPr>
              <a:t>COVID-19 Update Evaluation</a:t>
            </a:r>
            <a:endParaRPr/>
          </a:p>
        </p:txBody>
      </p:sp>
      <p:sp>
        <p:nvSpPr>
          <p:cNvPr id="572" name="Google Shape;572;p79"/>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31</a:t>
            </a:fld>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80"/>
          <p:cNvSpPr txBox="1">
            <a:spLocks noGrp="1"/>
          </p:cNvSpPr>
          <p:nvPr>
            <p:ph type="title"/>
          </p:nvPr>
        </p:nvSpPr>
        <p:spPr>
          <a:xfrm>
            <a:off x="577712" y="340380"/>
            <a:ext cx="4299088" cy="9648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3240"/>
              <a:t>           </a:t>
            </a:r>
            <a:r>
              <a:rPr lang="en-US" sz="3563">
                <a:latin typeface="Calibri"/>
                <a:ea typeface="Calibri"/>
                <a:cs typeface="Calibri"/>
                <a:sym typeface="Calibri"/>
              </a:rPr>
              <a:t>Announcements</a:t>
            </a:r>
            <a:endParaRPr sz="3600"/>
          </a:p>
        </p:txBody>
      </p:sp>
      <p:sp>
        <p:nvSpPr>
          <p:cNvPr id="578" name="Google Shape;578;p80"/>
          <p:cNvSpPr txBox="1">
            <a:spLocks noGrp="1"/>
          </p:cNvSpPr>
          <p:nvPr>
            <p:ph type="body" idx="1"/>
          </p:nvPr>
        </p:nvSpPr>
        <p:spPr>
          <a:xfrm>
            <a:off x="795091" y="1845076"/>
            <a:ext cx="7886700" cy="430741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Font typeface="Noto Sans Symbols"/>
              <a:buChar char="❖"/>
            </a:pPr>
            <a:r>
              <a:rPr lang="en-US"/>
              <a:t> Learn from our </a:t>
            </a:r>
            <a:r>
              <a:rPr lang="en-US" u="sng">
                <a:solidFill>
                  <a:schemeClr val="hlink"/>
                </a:solidFill>
                <a:hlinkClick r:id="rId3"/>
              </a:rPr>
              <a:t>Frequently Asked Questions page</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Future Webinars</a:t>
            </a:r>
            <a:endParaRPr b="1">
              <a:latin typeface="Calibri"/>
              <a:ea typeface="Calibri"/>
              <a:cs typeface="Calibri"/>
              <a:sym typeface="Calibri"/>
            </a:endParaRPr>
          </a:p>
          <a:p>
            <a:pPr marL="685800" lvl="1" indent="-228600" algn="l" rtl="0">
              <a:lnSpc>
                <a:spcPct val="90000"/>
              </a:lnSpc>
              <a:spcBef>
                <a:spcPts val="500"/>
              </a:spcBef>
              <a:spcAft>
                <a:spcPts val="0"/>
              </a:spcAft>
              <a:buSzPts val="2400"/>
              <a:buChar char="⮚"/>
            </a:pPr>
            <a:r>
              <a:rPr lang="en-US">
                <a:latin typeface="Calibri"/>
                <a:ea typeface="Calibri"/>
                <a:cs typeface="Calibri"/>
                <a:sym typeface="Calibri"/>
              </a:rPr>
              <a:t>Today </a:t>
            </a:r>
            <a:r>
              <a:rPr lang="en-US">
                <a:solidFill>
                  <a:srgbClr val="222222"/>
                </a:solidFill>
              </a:rPr>
              <a:t> - Sneha Jadhav, MD</a:t>
            </a:r>
            <a:endParaRPr>
              <a:solidFill>
                <a:srgbClr val="222222"/>
              </a:solidFill>
            </a:endParaRPr>
          </a:p>
          <a:p>
            <a:pPr marL="914400" lvl="0" indent="0" algn="l" rtl="0">
              <a:spcBef>
                <a:spcPts val="500"/>
              </a:spcBef>
              <a:spcAft>
                <a:spcPts val="0"/>
              </a:spcAft>
              <a:buNone/>
            </a:pPr>
            <a:r>
              <a:rPr lang="en-US" sz="2400" i="1"/>
              <a:t>Helping Children Cope with COVID and Anxiety</a:t>
            </a:r>
            <a:endParaRPr i="1">
              <a:solidFill>
                <a:srgbClr val="222222"/>
              </a:solidFill>
            </a:endParaRPr>
          </a:p>
          <a:p>
            <a:pPr marL="914400" lvl="0" indent="0" algn="l" rtl="0">
              <a:spcBef>
                <a:spcPts val="500"/>
              </a:spcBef>
              <a:spcAft>
                <a:spcPts val="0"/>
              </a:spcAft>
              <a:buNone/>
            </a:pPr>
            <a:r>
              <a:rPr lang="en-US" sz="2000"/>
              <a:t>Child Psychiatrist, Kennedy Krieger</a:t>
            </a:r>
            <a:endParaRPr>
              <a:solidFill>
                <a:srgbClr val="222222"/>
              </a:solidFill>
            </a:endParaRPr>
          </a:p>
          <a:p>
            <a:pPr marL="685800" lvl="1" indent="-228600" algn="l" rtl="0">
              <a:lnSpc>
                <a:spcPct val="90000"/>
              </a:lnSpc>
              <a:spcBef>
                <a:spcPts val="500"/>
              </a:spcBef>
              <a:spcAft>
                <a:spcPts val="0"/>
              </a:spcAft>
              <a:buSzPts val="2400"/>
              <a:buChar char="⮚"/>
            </a:pPr>
            <a:r>
              <a:rPr lang="en-US">
                <a:solidFill>
                  <a:srgbClr val="222222"/>
                </a:solidFill>
              </a:rPr>
              <a:t>Next Week - Michelle LaRue, MD</a:t>
            </a:r>
            <a:br>
              <a:rPr lang="en-US">
                <a:solidFill>
                  <a:srgbClr val="222222"/>
                </a:solidFill>
              </a:rPr>
            </a:br>
            <a:r>
              <a:rPr lang="en-US">
                <a:solidFill>
                  <a:srgbClr val="222222"/>
                </a:solidFill>
              </a:rPr>
              <a:t>	</a:t>
            </a:r>
            <a:r>
              <a:rPr lang="en-US" sz="2000"/>
              <a:t>Senior Manager Health and Social Services, CASA</a:t>
            </a:r>
            <a:endParaRPr sz="2000"/>
          </a:p>
        </p:txBody>
      </p:sp>
      <p:sp>
        <p:nvSpPr>
          <p:cNvPr id="579" name="Google Shape;579;p80"/>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32</a:t>
            </a:fld>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81"/>
          <p:cNvSpPr txBox="1">
            <a:spLocks noGrp="1"/>
          </p:cNvSpPr>
          <p:nvPr>
            <p:ph type="ctrTitle"/>
          </p:nvPr>
        </p:nvSpPr>
        <p:spPr>
          <a:xfrm>
            <a:off x="305719" y="894286"/>
            <a:ext cx="6825000" cy="3255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6000"/>
              <a:buFont typeface="Calibri"/>
              <a:buNone/>
            </a:pPr>
            <a:r>
              <a:rPr lang="en-US" sz="6000"/>
              <a:t>Helping children cope with COVID and Anxiety</a:t>
            </a:r>
            <a:endParaRPr sz="6000"/>
          </a:p>
        </p:txBody>
      </p:sp>
      <p:sp>
        <p:nvSpPr>
          <p:cNvPr id="586" name="Google Shape;586;p81"/>
          <p:cNvSpPr txBox="1"/>
          <p:nvPr/>
        </p:nvSpPr>
        <p:spPr>
          <a:xfrm>
            <a:off x="3296798" y="4395730"/>
            <a:ext cx="4552500" cy="178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lt1"/>
                </a:solidFill>
                <a:latin typeface="Calibri"/>
                <a:ea typeface="Calibri"/>
                <a:cs typeface="Calibri"/>
                <a:sym typeface="Calibri"/>
              </a:rPr>
              <a:t>Sneha Jadhav, MD</a:t>
            </a:r>
            <a:endParaRPr sz="2200">
              <a:solidFill>
                <a:schemeClr val="lt1"/>
              </a:solidFill>
              <a:latin typeface="Calibri"/>
              <a:ea typeface="Calibri"/>
              <a:cs typeface="Calibri"/>
              <a:sym typeface="Calibri"/>
            </a:endParaRPr>
          </a:p>
          <a:p>
            <a:pPr marL="0" marR="0" lvl="0" indent="0" algn="l" rtl="0">
              <a:spcBef>
                <a:spcPts val="0"/>
              </a:spcBef>
              <a:spcAft>
                <a:spcPts val="0"/>
              </a:spcAft>
              <a:buNone/>
            </a:pPr>
            <a:r>
              <a:rPr lang="en-US" sz="2200">
                <a:solidFill>
                  <a:schemeClr val="lt1"/>
                </a:solidFill>
                <a:latin typeface="Calibri"/>
                <a:ea typeface="Calibri"/>
                <a:cs typeface="Calibri"/>
                <a:sym typeface="Calibri"/>
              </a:rPr>
              <a:t>Child and Adolescent Psychiatrist</a:t>
            </a:r>
            <a:endParaRPr/>
          </a:p>
          <a:p>
            <a:pPr marL="0" marR="0" lvl="0" indent="0" algn="l" rtl="0">
              <a:spcBef>
                <a:spcPts val="0"/>
              </a:spcBef>
              <a:spcAft>
                <a:spcPts val="0"/>
              </a:spcAft>
              <a:buNone/>
            </a:pPr>
            <a:r>
              <a:rPr lang="en-US" sz="2200">
                <a:solidFill>
                  <a:schemeClr val="lt1"/>
                </a:solidFill>
                <a:latin typeface="Calibri"/>
                <a:ea typeface="Calibri"/>
                <a:cs typeface="Calibri"/>
                <a:sym typeface="Calibri"/>
              </a:rPr>
              <a:t>Consultant for BHIPP</a:t>
            </a:r>
            <a:endParaRPr/>
          </a:p>
          <a:p>
            <a:pPr marL="0" marR="0" lvl="0" indent="0" algn="l" rtl="0">
              <a:spcBef>
                <a:spcPts val="0"/>
              </a:spcBef>
              <a:spcAft>
                <a:spcPts val="0"/>
              </a:spcAft>
              <a:buNone/>
            </a:pPr>
            <a:r>
              <a:rPr lang="en-US" sz="2200">
                <a:solidFill>
                  <a:schemeClr val="lt1"/>
                </a:solidFill>
                <a:latin typeface="Calibri"/>
                <a:ea typeface="Calibri"/>
                <a:cs typeface="Calibri"/>
                <a:sym typeface="Calibri"/>
              </a:rPr>
              <a:t>Kennedy Krieger Institute </a:t>
            </a:r>
            <a:endParaRPr/>
          </a:p>
          <a:p>
            <a:pPr marL="0" marR="0" lvl="0" indent="0" algn="l" rtl="0">
              <a:spcBef>
                <a:spcPts val="0"/>
              </a:spcBef>
              <a:spcAft>
                <a:spcPts val="0"/>
              </a:spcAft>
              <a:buNone/>
            </a:pPr>
            <a:r>
              <a:rPr lang="en-US" sz="2200">
                <a:solidFill>
                  <a:schemeClr val="lt1"/>
                </a:solidFill>
                <a:latin typeface="Calibri"/>
                <a:ea typeface="Calibri"/>
                <a:cs typeface="Calibri"/>
                <a:sym typeface="Calibri"/>
              </a:rPr>
              <a:t>Johns Hopkins Medical Institutions</a:t>
            </a:r>
            <a:endParaRPr sz="22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82"/>
          <p:cNvSpPr txBox="1">
            <a:spLocks noGrp="1"/>
          </p:cNvSpPr>
          <p:nvPr>
            <p:ph type="title"/>
          </p:nvPr>
        </p:nvSpPr>
        <p:spPr>
          <a:xfrm>
            <a:off x="354848" y="305554"/>
            <a:ext cx="5936400" cy="90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000"/>
              <a:buFont typeface="Calibri"/>
              <a:buNone/>
            </a:pPr>
            <a:r>
              <a:rPr lang="en-US"/>
              <a:t>Who We Are – Maryland BHIPP</a:t>
            </a:r>
            <a:endParaRPr/>
          </a:p>
        </p:txBody>
      </p:sp>
      <p:sp>
        <p:nvSpPr>
          <p:cNvPr id="593" name="Google Shape;593;p82"/>
          <p:cNvSpPr/>
          <p:nvPr/>
        </p:nvSpPr>
        <p:spPr>
          <a:xfrm>
            <a:off x="4853950" y="1348075"/>
            <a:ext cx="4068000" cy="4062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Offering support to pediatric primary care providers through free:</a:t>
            </a:r>
            <a:endParaRPr/>
          </a:p>
          <a:p>
            <a:pPr marL="0" marR="0" lvl="0" indent="0" algn="l" rtl="0">
              <a:lnSpc>
                <a:spcPct val="100000"/>
              </a:lnSpc>
              <a:spcBef>
                <a:spcPts val="0"/>
              </a:spcBef>
              <a:spcAft>
                <a:spcPts val="0"/>
              </a:spcAft>
              <a:buClr>
                <a:schemeClr val="dk1"/>
              </a:buClr>
              <a:buSzPts val="2000"/>
              <a:buFont typeface="Calibri"/>
              <a:buNone/>
            </a:pPr>
            <a:endParaRPr sz="2000" b="1" i="0" u="none" strike="noStrike" cap="none">
              <a:solidFill>
                <a:srgbClr val="000000"/>
              </a:solidFill>
              <a:latin typeface="Calibri"/>
              <a:ea typeface="Calibri"/>
              <a:cs typeface="Calibri"/>
              <a:sym typeface="Calibri"/>
            </a:endParaRPr>
          </a:p>
          <a:p>
            <a:pPr marL="742950" marR="0" lvl="1"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Telephone consultation (855-MD-BHIPP)</a:t>
            </a:r>
            <a:endParaRPr/>
          </a:p>
          <a:p>
            <a:pPr marL="742950" marR="0" lvl="1"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Resource &amp; referral support </a:t>
            </a:r>
            <a:endParaRPr/>
          </a:p>
          <a:p>
            <a:pPr marL="742950" marR="0" lvl="1"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Training &amp; education </a:t>
            </a:r>
            <a:endParaRPr/>
          </a:p>
          <a:p>
            <a:pPr marL="742950" marR="0" lvl="1"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Regionally specific social work co-location (Salisbury University and Morgan State University)</a:t>
            </a:r>
            <a:endParaRPr/>
          </a:p>
          <a:p>
            <a:pPr marL="742950" marR="0" lvl="1"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Project ECHO®</a:t>
            </a:r>
            <a:endParaRPr/>
          </a:p>
          <a:p>
            <a:pPr marL="742950" marR="0" lvl="1" indent="-17145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1800"/>
              <a:buFont typeface="Calibri"/>
              <a:buNone/>
            </a:pPr>
            <a:r>
              <a:rPr lang="en-US" sz="1800" b="0" i="1" u="none" strike="noStrike" cap="none">
                <a:solidFill>
                  <a:srgbClr val="000000"/>
                </a:solidFill>
                <a:latin typeface="Calibri"/>
                <a:ea typeface="Calibri"/>
                <a:cs typeface="Calibri"/>
                <a:sym typeface="Calibri"/>
              </a:rPr>
              <a:t>Coming soon!</a:t>
            </a:r>
            <a:endParaRPr/>
          </a:p>
          <a:p>
            <a:pPr marL="742950" marR="0" lvl="1"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Direct </a:t>
            </a:r>
            <a:r>
              <a:rPr lang="en-US" sz="1800">
                <a:latin typeface="Calibri"/>
                <a:ea typeface="Calibri"/>
                <a:cs typeface="Calibri"/>
                <a:sym typeface="Calibri"/>
              </a:rPr>
              <a:t>Telepsychiatry</a:t>
            </a:r>
            <a:r>
              <a:rPr lang="en-US" sz="1800" b="0" i="0" u="none" strike="noStrike" cap="none">
                <a:solidFill>
                  <a:srgbClr val="000000"/>
                </a:solidFill>
                <a:latin typeface="Calibri"/>
                <a:ea typeface="Calibri"/>
                <a:cs typeface="Calibri"/>
                <a:sym typeface="Calibri"/>
              </a:rPr>
              <a:t> &amp; Telecounseling Services</a:t>
            </a:r>
            <a:endParaRPr/>
          </a:p>
          <a:p>
            <a:pPr marL="742950" marR="0" lvl="1"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Care coordination</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594" name="Google Shape;594;p82"/>
          <p:cNvPicPr preferRelativeResize="0"/>
          <p:nvPr/>
        </p:nvPicPr>
        <p:blipFill rotWithShape="1">
          <a:blip r:embed="rId3">
            <a:alphaModFix/>
          </a:blip>
          <a:srcRect/>
          <a:stretch/>
        </p:blipFill>
        <p:spPr>
          <a:xfrm>
            <a:off x="-86758" y="1652885"/>
            <a:ext cx="4940700" cy="4535700"/>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3"/>
          <p:cNvSpPr txBox="1">
            <a:spLocks noGrp="1"/>
          </p:cNvSpPr>
          <p:nvPr>
            <p:ph type="title"/>
          </p:nvPr>
        </p:nvSpPr>
        <p:spPr>
          <a:xfrm>
            <a:off x="354848" y="305554"/>
            <a:ext cx="5936400" cy="90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000"/>
              <a:buFont typeface="Calibri"/>
              <a:buNone/>
            </a:pPr>
            <a:r>
              <a:rPr lang="en-US"/>
              <a:t>Partners &amp; Funding</a:t>
            </a:r>
            <a:endParaRPr/>
          </a:p>
        </p:txBody>
      </p:sp>
      <p:sp>
        <p:nvSpPr>
          <p:cNvPr id="600" name="Google Shape;600;p83"/>
          <p:cNvSpPr txBox="1">
            <a:spLocks noGrp="1"/>
          </p:cNvSpPr>
          <p:nvPr>
            <p:ph type="body" idx="1"/>
          </p:nvPr>
        </p:nvSpPr>
        <p:spPr>
          <a:xfrm>
            <a:off x="194478" y="1463050"/>
            <a:ext cx="8280900" cy="3869700"/>
          </a:xfrm>
          <a:prstGeom prst="rect">
            <a:avLst/>
          </a:prstGeom>
          <a:noFill/>
          <a:ln>
            <a:noFill/>
          </a:ln>
        </p:spPr>
        <p:txBody>
          <a:bodyPr spcFirstLastPara="1" wrap="square" lIns="91425" tIns="45700" rIns="91425" bIns="45700" anchor="ctr" anchorCtr="0">
            <a:noAutofit/>
          </a:bodyPr>
          <a:lstStyle/>
          <a:p>
            <a:pPr marL="182880" lvl="0" indent="-182880" algn="l" rtl="0">
              <a:lnSpc>
                <a:spcPct val="90000"/>
              </a:lnSpc>
              <a:spcBef>
                <a:spcPts val="0"/>
              </a:spcBef>
              <a:spcAft>
                <a:spcPts val="0"/>
              </a:spcAft>
              <a:buSzPts val="1900"/>
              <a:buChar char="●"/>
            </a:pPr>
            <a:r>
              <a:rPr lang="en-US"/>
              <a:t>BHIPP is supported by funding from the </a:t>
            </a:r>
            <a:r>
              <a:rPr lang="en-US" b="1"/>
              <a:t>Maryland Department of Health, Behavioral Health Administration </a:t>
            </a:r>
            <a:r>
              <a:rPr lang="en-US"/>
              <a:t>and operates as a collaboration between the </a:t>
            </a:r>
            <a:r>
              <a:rPr lang="en-US" b="1"/>
              <a:t>University of Maryland School of Medicine</a:t>
            </a:r>
            <a:r>
              <a:rPr lang="en-US"/>
              <a:t>, the </a:t>
            </a:r>
            <a:r>
              <a:rPr lang="en-US" b="1"/>
              <a:t>Johns Hopkins University School of Medicine</a:t>
            </a:r>
            <a:r>
              <a:rPr lang="en-US"/>
              <a:t>, </a:t>
            </a:r>
            <a:r>
              <a:rPr lang="en-US" b="1"/>
              <a:t>Salisbury University </a:t>
            </a:r>
            <a:r>
              <a:rPr lang="en-US"/>
              <a:t>and </a:t>
            </a:r>
            <a:r>
              <a:rPr lang="en-US" b="1"/>
              <a:t>Morgan State University</a:t>
            </a:r>
            <a:r>
              <a:rPr lang="en-US"/>
              <a:t>.</a:t>
            </a:r>
            <a:endParaRPr/>
          </a:p>
          <a:p>
            <a:pPr marL="182880" lvl="0" indent="-62229" algn="l" rtl="0">
              <a:lnSpc>
                <a:spcPct val="90000"/>
              </a:lnSpc>
              <a:spcBef>
                <a:spcPts val="1200"/>
              </a:spcBef>
              <a:spcAft>
                <a:spcPts val="0"/>
              </a:spcAft>
              <a:buSzPts val="1900"/>
              <a:buNone/>
            </a:pPr>
            <a:endParaRPr/>
          </a:p>
          <a:p>
            <a:pPr marL="182880" lvl="0" indent="-182880" algn="l" rtl="0">
              <a:lnSpc>
                <a:spcPct val="90000"/>
              </a:lnSpc>
              <a:spcBef>
                <a:spcPts val="1200"/>
              </a:spcBef>
              <a:spcAft>
                <a:spcPts val="0"/>
              </a:spcAft>
              <a:buSzPts val="1900"/>
              <a:buChar char="●"/>
            </a:pPr>
            <a:r>
              <a:rPr lang="en-US" i="1"/>
              <a:t>This program is supported by the </a:t>
            </a:r>
            <a:r>
              <a:rPr lang="en-US" b="1" i="1"/>
              <a:t>Health Resources and Services Administration (HRSA) </a:t>
            </a:r>
            <a:r>
              <a:rPr lang="en-US" i="1"/>
              <a:t>of the U.S. Department of Health and Human Services (HHS) as part of an award totaling $433,296  with approximately 20% financed by non-governmental sources. The contents of this presentation are those of the author(s) and do not necessarily represent the official views of, nor an endorsement, by HRSA, HHS or the U.S. Government. For more information, visit </a:t>
            </a:r>
            <a:r>
              <a:rPr lang="en-US" i="1" u="sng">
                <a:solidFill>
                  <a:schemeClr val="hlink"/>
                </a:solidFill>
                <a:hlinkClick r:id="rId3"/>
              </a:rPr>
              <a:t>www.hrsa.gov</a:t>
            </a:r>
            <a:r>
              <a:rPr lang="en-US" i="1"/>
              <a:t>. </a:t>
            </a:r>
            <a:endParaRPr/>
          </a:p>
        </p:txBody>
      </p:sp>
      <p:sp>
        <p:nvSpPr>
          <p:cNvPr id="601" name="Google Shape;601;p83"/>
          <p:cNvSpPr txBox="1">
            <a:spLocks noGrp="1"/>
          </p:cNvSpPr>
          <p:nvPr>
            <p:ph type="dt" idx="10"/>
          </p:nvPr>
        </p:nvSpPr>
        <p:spPr>
          <a:xfrm>
            <a:off x="949937" y="6412006"/>
            <a:ext cx="1059600" cy="30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000"/>
              <a:buFont typeface="Calibri"/>
              <a:buNone/>
            </a:pPr>
            <a:r>
              <a:rPr lang="en-US" sz="1000" b="0" i="0" u="none" strike="noStrike" cap="none">
                <a:solidFill>
                  <a:srgbClr val="7F7F7F"/>
                </a:solidFill>
                <a:latin typeface="Calibri"/>
                <a:ea typeface="Calibri"/>
                <a:cs typeface="Calibri"/>
                <a:sym typeface="Calibri"/>
              </a:rPr>
              <a:t>9/16/2020</a:t>
            </a:r>
            <a:endParaRPr sz="1000" b="0" i="0" u="none" strike="noStrike" cap="none">
              <a:solidFill>
                <a:srgbClr val="7F7F7F"/>
              </a:solidFill>
              <a:latin typeface="Calibri"/>
              <a:ea typeface="Calibri"/>
              <a:cs typeface="Calibri"/>
              <a:sym typeface="Calibri"/>
            </a:endParaRPr>
          </a:p>
        </p:txBody>
      </p:sp>
      <p:pic>
        <p:nvPicPr>
          <p:cNvPr id="602" name="Google Shape;602;p83"/>
          <p:cNvPicPr preferRelativeResize="0"/>
          <p:nvPr/>
        </p:nvPicPr>
        <p:blipFill rotWithShape="1">
          <a:blip r:embed="rId4">
            <a:alphaModFix/>
          </a:blip>
          <a:srcRect/>
          <a:stretch/>
        </p:blipFill>
        <p:spPr>
          <a:xfrm>
            <a:off x="424423" y="5219864"/>
            <a:ext cx="1846131" cy="496051"/>
          </a:xfrm>
          <a:prstGeom prst="rect">
            <a:avLst/>
          </a:prstGeom>
          <a:noFill/>
          <a:ln>
            <a:noFill/>
          </a:ln>
        </p:spPr>
      </p:pic>
      <p:pic>
        <p:nvPicPr>
          <p:cNvPr id="603" name="Google Shape;603;p83"/>
          <p:cNvPicPr preferRelativeResize="0"/>
          <p:nvPr/>
        </p:nvPicPr>
        <p:blipFill rotWithShape="1">
          <a:blip r:embed="rId5">
            <a:alphaModFix/>
          </a:blip>
          <a:srcRect/>
          <a:stretch/>
        </p:blipFill>
        <p:spPr>
          <a:xfrm>
            <a:off x="2875666" y="5502895"/>
            <a:ext cx="1120368" cy="567556"/>
          </a:xfrm>
          <a:prstGeom prst="rect">
            <a:avLst/>
          </a:prstGeom>
          <a:noFill/>
          <a:ln>
            <a:noFill/>
          </a:ln>
        </p:spPr>
      </p:pic>
      <p:pic>
        <p:nvPicPr>
          <p:cNvPr id="604" name="Google Shape;604;p83"/>
          <p:cNvPicPr preferRelativeResize="0"/>
          <p:nvPr/>
        </p:nvPicPr>
        <p:blipFill rotWithShape="1">
          <a:blip r:embed="rId6">
            <a:alphaModFix/>
          </a:blip>
          <a:srcRect/>
          <a:stretch/>
        </p:blipFill>
        <p:spPr>
          <a:xfrm>
            <a:off x="4707197" y="5314252"/>
            <a:ext cx="1199551" cy="399850"/>
          </a:xfrm>
          <a:prstGeom prst="rect">
            <a:avLst/>
          </a:prstGeom>
          <a:noFill/>
          <a:ln>
            <a:noFill/>
          </a:ln>
        </p:spPr>
      </p:pic>
      <p:pic>
        <p:nvPicPr>
          <p:cNvPr id="605" name="Google Shape;605;p83"/>
          <p:cNvPicPr preferRelativeResize="0"/>
          <p:nvPr/>
        </p:nvPicPr>
        <p:blipFill rotWithShape="1">
          <a:blip r:embed="rId7">
            <a:alphaModFix/>
          </a:blip>
          <a:srcRect/>
          <a:stretch/>
        </p:blipFill>
        <p:spPr>
          <a:xfrm>
            <a:off x="6617912" y="5177085"/>
            <a:ext cx="951370" cy="951370"/>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4"/>
          <p:cNvSpPr txBox="1">
            <a:spLocks noGrp="1"/>
          </p:cNvSpPr>
          <p:nvPr>
            <p:ph type="title"/>
          </p:nvPr>
        </p:nvSpPr>
        <p:spPr>
          <a:xfrm>
            <a:off x="473131" y="305554"/>
            <a:ext cx="7915200" cy="909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4000"/>
              <a:buFont typeface="Calibri"/>
              <a:buNone/>
            </a:pPr>
            <a:r>
              <a:rPr lang="en-US" sz="4000"/>
              <a:t>Objectives</a:t>
            </a:r>
            <a:endParaRPr sz="4000"/>
          </a:p>
        </p:txBody>
      </p:sp>
      <p:sp>
        <p:nvSpPr>
          <p:cNvPr id="612" name="Google Shape;612;p84"/>
          <p:cNvSpPr txBox="1">
            <a:spLocks noGrp="1"/>
          </p:cNvSpPr>
          <p:nvPr>
            <p:ph type="body" idx="1"/>
          </p:nvPr>
        </p:nvSpPr>
        <p:spPr>
          <a:xfrm>
            <a:off x="259286" y="1463041"/>
            <a:ext cx="8625300" cy="3869700"/>
          </a:xfrm>
          <a:prstGeom prst="rect">
            <a:avLst/>
          </a:prstGeom>
          <a:noFill/>
          <a:ln>
            <a:noFill/>
          </a:ln>
        </p:spPr>
        <p:txBody>
          <a:bodyPr spcFirstLastPara="1" wrap="square" lIns="91425" tIns="45700" rIns="91425" bIns="45700" anchor="ctr" anchorCtr="0">
            <a:noAutofit/>
          </a:bodyPr>
          <a:lstStyle/>
          <a:p>
            <a:pPr marL="182880" lvl="0" indent="-203200" algn="l" rtl="0">
              <a:lnSpc>
                <a:spcPct val="90000"/>
              </a:lnSpc>
              <a:spcBef>
                <a:spcPts val="0"/>
              </a:spcBef>
              <a:spcAft>
                <a:spcPts val="0"/>
              </a:spcAft>
              <a:buSzPts val="3200"/>
              <a:buChar char="●"/>
            </a:pPr>
            <a:r>
              <a:rPr lang="en-US" sz="3200"/>
              <a:t>Recognize developmentally normal v/s excessive anxiety </a:t>
            </a:r>
            <a:endParaRPr sz="3200"/>
          </a:p>
          <a:p>
            <a:pPr marL="182880" lvl="0" indent="-203200" algn="l" rtl="0">
              <a:lnSpc>
                <a:spcPct val="90000"/>
              </a:lnSpc>
              <a:spcBef>
                <a:spcPts val="1200"/>
              </a:spcBef>
              <a:spcAft>
                <a:spcPts val="0"/>
              </a:spcAft>
              <a:buSzPts val="3200"/>
              <a:buChar char="●"/>
            </a:pPr>
            <a:r>
              <a:rPr lang="en-US" sz="3200"/>
              <a:t>Identify strategies to promote resilience and normalize anxious thoughts during the pandemic</a:t>
            </a:r>
            <a:endParaRPr sz="3200"/>
          </a:p>
          <a:p>
            <a:pPr marL="182880" lvl="0" indent="-203200" algn="l" rtl="0">
              <a:lnSpc>
                <a:spcPct val="90000"/>
              </a:lnSpc>
              <a:spcBef>
                <a:spcPts val="1200"/>
              </a:spcBef>
              <a:spcAft>
                <a:spcPts val="0"/>
              </a:spcAft>
              <a:buSzPts val="3200"/>
              <a:buChar char="●"/>
            </a:pPr>
            <a:r>
              <a:rPr lang="en-US" sz="3200"/>
              <a:t>Discuss treatment options for anxiety when treatment becomes necessary</a:t>
            </a:r>
            <a:endParaRPr sz="3200"/>
          </a:p>
        </p:txBody>
      </p:sp>
      <p:sp>
        <p:nvSpPr>
          <p:cNvPr id="613" name="Google Shape;613;p84"/>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600"/>
              <a:t>Maryland BHIPP</a:t>
            </a:r>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5"/>
          <p:cNvSpPr txBox="1">
            <a:spLocks noGrp="1"/>
          </p:cNvSpPr>
          <p:nvPr>
            <p:ph type="title"/>
          </p:nvPr>
        </p:nvSpPr>
        <p:spPr>
          <a:xfrm>
            <a:off x="473131" y="231413"/>
            <a:ext cx="7915200" cy="90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Calibri"/>
              <a:buNone/>
            </a:pPr>
            <a:r>
              <a:rPr lang="en-US" sz="3600"/>
              <a:t>What are Children dealing with?</a:t>
            </a:r>
            <a:endParaRPr sz="3600"/>
          </a:p>
        </p:txBody>
      </p:sp>
      <p:sp>
        <p:nvSpPr>
          <p:cNvPr id="620" name="Google Shape;620;p85"/>
          <p:cNvSpPr txBox="1">
            <a:spLocks noGrp="1"/>
          </p:cNvSpPr>
          <p:nvPr>
            <p:ph type="body" idx="1"/>
          </p:nvPr>
        </p:nvSpPr>
        <p:spPr>
          <a:xfrm>
            <a:off x="259286" y="1463042"/>
            <a:ext cx="8625300" cy="1818900"/>
          </a:xfrm>
          <a:prstGeom prst="rect">
            <a:avLst/>
          </a:prstGeom>
          <a:noFill/>
          <a:ln>
            <a:noFill/>
          </a:ln>
        </p:spPr>
        <p:txBody>
          <a:bodyPr spcFirstLastPara="1" wrap="square" lIns="91425" tIns="45700" rIns="91425" bIns="45700" anchor="ctr" anchorCtr="0">
            <a:noAutofit/>
          </a:bodyPr>
          <a:lstStyle/>
          <a:p>
            <a:pPr marL="182880" lvl="0" indent="-30479" algn="l" rtl="0">
              <a:lnSpc>
                <a:spcPct val="90000"/>
              </a:lnSpc>
              <a:spcBef>
                <a:spcPts val="0"/>
              </a:spcBef>
              <a:spcAft>
                <a:spcPts val="0"/>
              </a:spcAft>
              <a:buSzPts val="2400"/>
              <a:buNone/>
            </a:pPr>
            <a:endParaRPr sz="2400"/>
          </a:p>
          <a:p>
            <a:pPr marL="182880" lvl="0" indent="-62229" algn="l" rtl="0">
              <a:lnSpc>
                <a:spcPct val="90000"/>
              </a:lnSpc>
              <a:spcBef>
                <a:spcPts val="1200"/>
              </a:spcBef>
              <a:spcAft>
                <a:spcPts val="0"/>
              </a:spcAft>
              <a:buSzPts val="1900"/>
              <a:buNone/>
            </a:pPr>
            <a:endParaRPr/>
          </a:p>
          <a:p>
            <a:pPr marL="182880" lvl="0" indent="-62229" algn="l" rtl="0">
              <a:lnSpc>
                <a:spcPct val="90000"/>
              </a:lnSpc>
              <a:spcBef>
                <a:spcPts val="1200"/>
              </a:spcBef>
              <a:spcAft>
                <a:spcPts val="0"/>
              </a:spcAft>
              <a:buSzPts val="1900"/>
              <a:buNone/>
            </a:pPr>
            <a:endParaRPr/>
          </a:p>
        </p:txBody>
      </p:sp>
      <p:sp>
        <p:nvSpPr>
          <p:cNvPr id="621" name="Google Shape;621;p85"/>
          <p:cNvSpPr txBox="1">
            <a:spLocks noGrp="1"/>
          </p:cNvSpPr>
          <p:nvPr>
            <p:ph type="ftr" idx="11"/>
          </p:nvPr>
        </p:nvSpPr>
        <p:spPr>
          <a:xfrm>
            <a:off x="6102350" y="6564400"/>
            <a:ext cx="2458800" cy="3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Maryland BHIPP</a:t>
            </a:r>
            <a:endParaRPr/>
          </a:p>
        </p:txBody>
      </p:sp>
      <p:sp>
        <p:nvSpPr>
          <p:cNvPr id="622" name="Google Shape;622;p85"/>
          <p:cNvSpPr txBox="1"/>
          <p:nvPr/>
        </p:nvSpPr>
        <p:spPr>
          <a:xfrm>
            <a:off x="324364" y="2988607"/>
            <a:ext cx="8211000" cy="6462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How long will this affect them?</a:t>
            </a:r>
            <a:endParaRPr sz="3600">
              <a:solidFill>
                <a:schemeClr val="lt1"/>
              </a:solidFill>
              <a:latin typeface="Calibri"/>
              <a:ea typeface="Calibri"/>
              <a:cs typeface="Calibri"/>
              <a:sym typeface="Calibri"/>
            </a:endParaRPr>
          </a:p>
        </p:txBody>
      </p:sp>
      <p:sp>
        <p:nvSpPr>
          <p:cNvPr id="623" name="Google Shape;623;p85"/>
          <p:cNvSpPr txBox="1"/>
          <p:nvPr/>
        </p:nvSpPr>
        <p:spPr>
          <a:xfrm>
            <a:off x="473125" y="3604375"/>
            <a:ext cx="8411700" cy="267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Degree of exposure (active and passive) 🡨---🡪 prevalence of anxiety/depression</a:t>
            </a:r>
            <a:endParaRPr sz="1000"/>
          </a:p>
          <a:p>
            <a:pPr marL="0" marR="0" lvl="0" indent="0" algn="l" rtl="0">
              <a:spcBef>
                <a:spcPts val="0"/>
              </a:spcBef>
              <a:spcAft>
                <a:spcPts val="0"/>
              </a:spcAft>
              <a:buNone/>
            </a:pP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27 months after the September 11 attacks:</a:t>
            </a:r>
            <a:endParaRPr sz="1000"/>
          </a:p>
          <a:p>
            <a:pPr marL="0" marR="0" lvl="0" indent="0" algn="l" rtl="0">
              <a:spcBef>
                <a:spcPts val="0"/>
              </a:spcBef>
              <a:spcAft>
                <a:spcPts val="0"/>
              </a:spcAft>
              <a:buNone/>
            </a:pPr>
            <a:r>
              <a:rPr lang="en-US" sz="2400">
                <a:solidFill>
                  <a:schemeClr val="dk1"/>
                </a:solidFill>
                <a:latin typeface="Calibri"/>
                <a:ea typeface="Calibri"/>
                <a:cs typeface="Calibri"/>
                <a:sym typeface="Calibri"/>
              </a:rPr>
              <a:t>Emotional reactions in children were sadness, tearfulness, anger, irritability, sleep disturbance, intrusive thoughts and images.</a:t>
            </a:r>
            <a:endParaRPr sz="2400">
              <a:solidFill>
                <a:schemeClr val="dk1"/>
              </a:solidFill>
              <a:latin typeface="Calibri"/>
              <a:ea typeface="Calibri"/>
              <a:cs typeface="Calibri"/>
              <a:sym typeface="Calibri"/>
            </a:endParaRPr>
          </a:p>
        </p:txBody>
      </p:sp>
      <p:sp>
        <p:nvSpPr>
          <p:cNvPr id="624" name="Google Shape;624;p85"/>
          <p:cNvSpPr txBox="1"/>
          <p:nvPr/>
        </p:nvSpPr>
        <p:spPr>
          <a:xfrm>
            <a:off x="473131" y="1427825"/>
            <a:ext cx="8411700" cy="169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A Disaster: The WHO describes disaster as, “a severe ecological and psychosocial disruption which greatly exceeds a community’s ability to cope.”</a:t>
            </a:r>
            <a:endParaRPr sz="4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6"/>
          <p:cNvSpPr txBox="1">
            <a:spLocks noGrp="1"/>
          </p:cNvSpPr>
          <p:nvPr>
            <p:ph type="title"/>
          </p:nvPr>
        </p:nvSpPr>
        <p:spPr>
          <a:xfrm>
            <a:off x="473131" y="305554"/>
            <a:ext cx="7915200" cy="90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000"/>
              <a:buFont typeface="Calibri"/>
              <a:buNone/>
            </a:pPr>
            <a:r>
              <a:rPr lang="en-US"/>
              <a:t>Anxiety in children</a:t>
            </a:r>
            <a:endParaRPr/>
          </a:p>
        </p:txBody>
      </p:sp>
      <p:pic>
        <p:nvPicPr>
          <p:cNvPr id="631" name="Google Shape;631;p86"/>
          <p:cNvPicPr preferRelativeResize="0">
            <a:picLocks noGrp="1"/>
          </p:cNvPicPr>
          <p:nvPr>
            <p:ph type="body" idx="1"/>
          </p:nvPr>
        </p:nvPicPr>
        <p:blipFill rotWithShape="1">
          <a:blip r:embed="rId3">
            <a:alphaModFix/>
          </a:blip>
          <a:srcRect/>
          <a:stretch/>
        </p:blipFill>
        <p:spPr>
          <a:xfrm>
            <a:off x="3619180" y="1593971"/>
            <a:ext cx="843900" cy="1543500"/>
          </a:xfrm>
          <a:prstGeom prst="rect">
            <a:avLst/>
          </a:prstGeom>
          <a:noFill/>
          <a:ln>
            <a:noFill/>
          </a:ln>
        </p:spPr>
      </p:pic>
      <p:sp>
        <p:nvSpPr>
          <p:cNvPr id="632" name="Google Shape;632;p86"/>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Maryland BHIPP</a:t>
            </a:r>
            <a:endParaRPr/>
          </a:p>
        </p:txBody>
      </p:sp>
      <p:pic>
        <p:nvPicPr>
          <p:cNvPr id="633" name="Google Shape;633;p86"/>
          <p:cNvPicPr preferRelativeResize="0"/>
          <p:nvPr/>
        </p:nvPicPr>
        <p:blipFill rotWithShape="1">
          <a:blip r:embed="rId4">
            <a:alphaModFix/>
          </a:blip>
          <a:srcRect/>
          <a:stretch/>
        </p:blipFill>
        <p:spPr>
          <a:xfrm>
            <a:off x="2656586" y="2778576"/>
            <a:ext cx="1123548" cy="1446993"/>
          </a:xfrm>
          <a:prstGeom prst="rect">
            <a:avLst/>
          </a:prstGeom>
          <a:noFill/>
          <a:ln>
            <a:noFill/>
          </a:ln>
        </p:spPr>
      </p:pic>
      <p:pic>
        <p:nvPicPr>
          <p:cNvPr id="634" name="Google Shape;634;p86"/>
          <p:cNvPicPr preferRelativeResize="0"/>
          <p:nvPr/>
        </p:nvPicPr>
        <p:blipFill rotWithShape="1">
          <a:blip r:embed="rId5">
            <a:alphaModFix/>
          </a:blip>
          <a:srcRect/>
          <a:stretch/>
        </p:blipFill>
        <p:spPr>
          <a:xfrm>
            <a:off x="3549093" y="4707900"/>
            <a:ext cx="1124421" cy="1053743"/>
          </a:xfrm>
          <a:prstGeom prst="rect">
            <a:avLst/>
          </a:prstGeom>
          <a:noFill/>
          <a:ln>
            <a:noFill/>
          </a:ln>
        </p:spPr>
      </p:pic>
      <p:pic>
        <p:nvPicPr>
          <p:cNvPr id="635" name="Google Shape;635;p86"/>
          <p:cNvPicPr preferRelativeResize="0"/>
          <p:nvPr/>
        </p:nvPicPr>
        <p:blipFill rotWithShape="1">
          <a:blip r:embed="rId6">
            <a:alphaModFix/>
          </a:blip>
          <a:srcRect/>
          <a:stretch/>
        </p:blipFill>
        <p:spPr>
          <a:xfrm>
            <a:off x="4954886" y="1487618"/>
            <a:ext cx="1558499" cy="1885950"/>
          </a:xfrm>
          <a:prstGeom prst="rect">
            <a:avLst/>
          </a:prstGeom>
          <a:noFill/>
          <a:ln>
            <a:noFill/>
          </a:ln>
        </p:spPr>
      </p:pic>
      <p:pic>
        <p:nvPicPr>
          <p:cNvPr id="636" name="Google Shape;636;p86"/>
          <p:cNvPicPr preferRelativeResize="0"/>
          <p:nvPr/>
        </p:nvPicPr>
        <p:blipFill rotWithShape="1">
          <a:blip r:embed="rId7">
            <a:alphaModFix/>
          </a:blip>
          <a:srcRect/>
          <a:stretch/>
        </p:blipFill>
        <p:spPr>
          <a:xfrm>
            <a:off x="2134389" y="1323953"/>
            <a:ext cx="812398" cy="1739264"/>
          </a:xfrm>
          <a:prstGeom prst="rect">
            <a:avLst/>
          </a:prstGeom>
          <a:noFill/>
          <a:ln>
            <a:noFill/>
          </a:ln>
        </p:spPr>
      </p:pic>
      <p:pic>
        <p:nvPicPr>
          <p:cNvPr id="637" name="Google Shape;637;p86"/>
          <p:cNvPicPr preferRelativeResize="0"/>
          <p:nvPr/>
        </p:nvPicPr>
        <p:blipFill rotWithShape="1">
          <a:blip r:embed="rId8">
            <a:alphaModFix/>
          </a:blip>
          <a:srcRect/>
          <a:stretch/>
        </p:blipFill>
        <p:spPr>
          <a:xfrm>
            <a:off x="4911267" y="3855457"/>
            <a:ext cx="1484889" cy="2074660"/>
          </a:xfrm>
          <a:prstGeom prst="rect">
            <a:avLst/>
          </a:prstGeom>
          <a:noFill/>
          <a:ln>
            <a:noFill/>
          </a:ln>
        </p:spPr>
      </p:pic>
      <p:pic>
        <p:nvPicPr>
          <p:cNvPr id="638" name="Google Shape;638;p86"/>
          <p:cNvPicPr preferRelativeResize="0"/>
          <p:nvPr/>
        </p:nvPicPr>
        <p:blipFill rotWithShape="1">
          <a:blip r:embed="rId9">
            <a:alphaModFix/>
          </a:blip>
          <a:srcRect/>
          <a:stretch/>
        </p:blipFill>
        <p:spPr>
          <a:xfrm>
            <a:off x="1944821" y="4078546"/>
            <a:ext cx="1191536" cy="1754759"/>
          </a:xfrm>
          <a:prstGeom prst="rect">
            <a:avLst/>
          </a:prstGeom>
          <a:noFill/>
          <a:ln>
            <a:noFill/>
          </a:ln>
        </p:spPr>
      </p:pic>
      <p:pic>
        <p:nvPicPr>
          <p:cNvPr id="639" name="Google Shape;639;p86"/>
          <p:cNvPicPr preferRelativeResize="0"/>
          <p:nvPr/>
        </p:nvPicPr>
        <p:blipFill rotWithShape="1">
          <a:blip r:embed="rId10">
            <a:alphaModFix/>
          </a:blip>
          <a:srcRect/>
          <a:stretch/>
        </p:blipFill>
        <p:spPr>
          <a:xfrm>
            <a:off x="6691315" y="1487618"/>
            <a:ext cx="1821656" cy="1414463"/>
          </a:xfrm>
          <a:prstGeom prst="rect">
            <a:avLst/>
          </a:prstGeom>
          <a:noFill/>
          <a:ln>
            <a:noFill/>
          </a:ln>
        </p:spPr>
      </p:pic>
      <p:pic>
        <p:nvPicPr>
          <p:cNvPr id="640" name="Google Shape;640;p86"/>
          <p:cNvPicPr preferRelativeResize="0"/>
          <p:nvPr/>
        </p:nvPicPr>
        <p:blipFill rotWithShape="1">
          <a:blip r:embed="rId11">
            <a:alphaModFix/>
          </a:blip>
          <a:srcRect/>
          <a:stretch/>
        </p:blipFill>
        <p:spPr>
          <a:xfrm>
            <a:off x="6691315" y="3743238"/>
            <a:ext cx="2062150" cy="1591193"/>
          </a:xfrm>
          <a:prstGeom prst="rect">
            <a:avLst/>
          </a:prstGeom>
          <a:noFill/>
          <a:ln>
            <a:noFill/>
          </a:ln>
        </p:spPr>
      </p:pic>
      <p:pic>
        <p:nvPicPr>
          <p:cNvPr id="641" name="Google Shape;641;p86"/>
          <p:cNvPicPr preferRelativeResize="0"/>
          <p:nvPr/>
        </p:nvPicPr>
        <p:blipFill rotWithShape="1">
          <a:blip r:embed="rId12">
            <a:alphaModFix/>
          </a:blip>
          <a:srcRect/>
          <a:stretch/>
        </p:blipFill>
        <p:spPr>
          <a:xfrm>
            <a:off x="26886" y="1901473"/>
            <a:ext cx="2049852" cy="3326149"/>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87"/>
          <p:cNvSpPr txBox="1">
            <a:spLocks noGrp="1"/>
          </p:cNvSpPr>
          <p:nvPr>
            <p:ph type="title"/>
          </p:nvPr>
        </p:nvSpPr>
        <p:spPr>
          <a:xfrm>
            <a:off x="473131" y="305554"/>
            <a:ext cx="7915200" cy="90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US" sz="4000"/>
              <a:t>Anxiety Assessment</a:t>
            </a:r>
            <a:endParaRPr sz="4000"/>
          </a:p>
        </p:txBody>
      </p:sp>
      <p:pic>
        <p:nvPicPr>
          <p:cNvPr id="648" name="Google Shape;648;p87"/>
          <p:cNvPicPr preferRelativeResize="0">
            <a:picLocks noGrp="1"/>
          </p:cNvPicPr>
          <p:nvPr>
            <p:ph type="body" idx="1"/>
          </p:nvPr>
        </p:nvPicPr>
        <p:blipFill rotWithShape="1">
          <a:blip r:embed="rId3">
            <a:alphaModFix/>
          </a:blip>
          <a:srcRect/>
          <a:stretch/>
        </p:blipFill>
        <p:spPr>
          <a:xfrm>
            <a:off x="2901951" y="3152325"/>
            <a:ext cx="2551200" cy="2946900"/>
          </a:xfrm>
          <a:prstGeom prst="rect">
            <a:avLst/>
          </a:prstGeom>
          <a:noFill/>
          <a:ln>
            <a:noFill/>
          </a:ln>
        </p:spPr>
      </p:pic>
      <p:sp>
        <p:nvSpPr>
          <p:cNvPr id="649" name="Google Shape;649;p87"/>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Maryland BHIPP</a:t>
            </a:r>
            <a:endParaRPr/>
          </a:p>
        </p:txBody>
      </p:sp>
      <p:pic>
        <p:nvPicPr>
          <p:cNvPr id="650" name="Google Shape;650;p87"/>
          <p:cNvPicPr preferRelativeResize="0"/>
          <p:nvPr/>
        </p:nvPicPr>
        <p:blipFill rotWithShape="1">
          <a:blip r:embed="rId4">
            <a:alphaModFix/>
          </a:blip>
          <a:srcRect/>
          <a:stretch/>
        </p:blipFill>
        <p:spPr>
          <a:xfrm>
            <a:off x="5667617" y="1322173"/>
            <a:ext cx="3151909" cy="4349578"/>
          </a:xfrm>
          <a:prstGeom prst="rect">
            <a:avLst/>
          </a:prstGeom>
          <a:noFill/>
          <a:ln>
            <a:noFill/>
          </a:ln>
        </p:spPr>
      </p:pic>
      <p:sp>
        <p:nvSpPr>
          <p:cNvPr id="651" name="Google Shape;651;p87"/>
          <p:cNvSpPr txBox="1"/>
          <p:nvPr/>
        </p:nvSpPr>
        <p:spPr>
          <a:xfrm>
            <a:off x="70875" y="1499650"/>
            <a:ext cx="2954100" cy="312780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accent1"/>
              </a:buClr>
              <a:buSzPts val="2800"/>
              <a:buFont typeface="Arial"/>
              <a:buChar char="•"/>
            </a:pPr>
            <a:r>
              <a:rPr lang="en-US" sz="2800">
                <a:solidFill>
                  <a:schemeClr val="dk1"/>
                </a:solidFill>
                <a:latin typeface="Calibri"/>
                <a:ea typeface="Calibri"/>
                <a:cs typeface="Calibri"/>
                <a:sym typeface="Calibri"/>
              </a:rPr>
              <a:t>Clinical Assessment</a:t>
            </a:r>
            <a:endParaRPr/>
          </a:p>
          <a:p>
            <a:pPr marL="457200" marR="0" lvl="0" indent="-457200" algn="l" rtl="0">
              <a:spcBef>
                <a:spcPts val="0"/>
              </a:spcBef>
              <a:spcAft>
                <a:spcPts val="0"/>
              </a:spcAft>
              <a:buClr>
                <a:schemeClr val="accent1"/>
              </a:buClr>
              <a:buSzPts val="2800"/>
              <a:buFont typeface="Arial"/>
              <a:buChar char="•"/>
            </a:pPr>
            <a:r>
              <a:rPr lang="en-US" sz="2800">
                <a:solidFill>
                  <a:schemeClr val="dk1"/>
                </a:solidFill>
                <a:latin typeface="Calibri"/>
                <a:ea typeface="Calibri"/>
                <a:cs typeface="Calibri"/>
                <a:sym typeface="Calibri"/>
              </a:rPr>
              <a:t>Trauma screen</a:t>
            </a:r>
            <a:endParaRPr/>
          </a:p>
          <a:p>
            <a:pPr marL="457200" marR="0" lvl="0" indent="-457200" algn="l" rtl="0">
              <a:spcBef>
                <a:spcPts val="0"/>
              </a:spcBef>
              <a:spcAft>
                <a:spcPts val="0"/>
              </a:spcAft>
              <a:buClr>
                <a:schemeClr val="accent1"/>
              </a:buClr>
              <a:buSzPts val="2800"/>
              <a:buFont typeface="Arial"/>
              <a:buChar char="•"/>
            </a:pPr>
            <a:r>
              <a:rPr lang="en-US" sz="2800">
                <a:solidFill>
                  <a:schemeClr val="dk1"/>
                </a:solidFill>
                <a:latin typeface="Calibri"/>
                <a:ea typeface="Calibri"/>
                <a:cs typeface="Calibri"/>
                <a:sym typeface="Calibri"/>
              </a:rPr>
              <a:t>Anxiety Scales </a:t>
            </a:r>
            <a:endParaRPr/>
          </a:p>
          <a:p>
            <a:pPr marL="457200" marR="0" lvl="0" indent="-457200" algn="l" rtl="0">
              <a:spcBef>
                <a:spcPts val="0"/>
              </a:spcBef>
              <a:spcAft>
                <a:spcPts val="0"/>
              </a:spcAft>
              <a:buClr>
                <a:schemeClr val="accent1"/>
              </a:buClr>
              <a:buSzPts val="2800"/>
              <a:buFont typeface="Arial"/>
              <a:buChar char="•"/>
            </a:pPr>
            <a:r>
              <a:rPr lang="en-US" sz="2800">
                <a:solidFill>
                  <a:schemeClr val="dk1"/>
                </a:solidFill>
                <a:latin typeface="Calibri"/>
                <a:ea typeface="Calibri"/>
                <a:cs typeface="Calibri"/>
                <a:sym typeface="Calibri"/>
              </a:rPr>
              <a:t>Family history</a:t>
            </a:r>
            <a:endParaRPr/>
          </a:p>
          <a:p>
            <a:pPr marL="457200" marR="0" lvl="0" indent="-457200" algn="l" rtl="0">
              <a:spcBef>
                <a:spcPts val="0"/>
              </a:spcBef>
              <a:spcAft>
                <a:spcPts val="0"/>
              </a:spcAft>
              <a:buClr>
                <a:schemeClr val="accent1"/>
              </a:buClr>
              <a:buSzPts val="2800"/>
              <a:buFont typeface="Arial"/>
              <a:buChar char="•"/>
            </a:pPr>
            <a:r>
              <a:rPr lang="en-US" sz="2800">
                <a:solidFill>
                  <a:schemeClr val="dk1"/>
                </a:solidFill>
                <a:latin typeface="Calibri"/>
                <a:ea typeface="Calibri"/>
                <a:cs typeface="Calibri"/>
                <a:sym typeface="Calibri"/>
              </a:rPr>
              <a:t>Medical workup</a:t>
            </a:r>
            <a:endParaRPr sz="2800">
              <a:solidFill>
                <a:schemeClr val="dk1"/>
              </a:solidFill>
              <a:latin typeface="Calibri"/>
              <a:ea typeface="Calibri"/>
              <a:cs typeface="Calibri"/>
              <a:sym typeface="Calibri"/>
            </a:endParaRPr>
          </a:p>
        </p:txBody>
      </p:sp>
      <p:sp>
        <p:nvSpPr>
          <p:cNvPr id="652" name="Google Shape;652;p87"/>
          <p:cNvSpPr txBox="1"/>
          <p:nvPr/>
        </p:nvSpPr>
        <p:spPr>
          <a:xfrm>
            <a:off x="3434476" y="2734323"/>
            <a:ext cx="19926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FF0000"/>
                </a:solidFill>
                <a:latin typeface="Calibri"/>
                <a:ea typeface="Calibri"/>
                <a:cs typeface="Calibri"/>
                <a:sym typeface="Calibri"/>
              </a:rPr>
              <a:t>GAD 7 scale</a:t>
            </a:r>
            <a:endParaRPr sz="2800">
              <a:solidFill>
                <a:srgbClr val="FF0000"/>
              </a:solidFill>
              <a:latin typeface="Calibri"/>
              <a:ea typeface="Calibri"/>
              <a:cs typeface="Calibri"/>
              <a:sym typeface="Calibri"/>
            </a:endParaRPr>
          </a:p>
        </p:txBody>
      </p:sp>
      <p:sp>
        <p:nvSpPr>
          <p:cNvPr id="653" name="Google Shape;653;p87"/>
          <p:cNvSpPr txBox="1"/>
          <p:nvPr/>
        </p:nvSpPr>
        <p:spPr>
          <a:xfrm>
            <a:off x="6445826" y="5255846"/>
            <a:ext cx="23739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FF0000"/>
                </a:solidFill>
                <a:latin typeface="Calibri"/>
                <a:ea typeface="Calibri"/>
                <a:cs typeface="Calibri"/>
                <a:sym typeface="Calibri"/>
              </a:rPr>
              <a:t>SCARED scale</a:t>
            </a:r>
            <a:endParaRPr sz="2800">
              <a:solidFill>
                <a:srgbClr val="FF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2"/>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4000">
                <a:latin typeface="Calibri"/>
                <a:ea typeface="Calibri"/>
                <a:cs typeface="Calibri"/>
                <a:sym typeface="Calibri"/>
              </a:rPr>
              <a:t>Agenda</a:t>
            </a:r>
            <a:endParaRPr/>
          </a:p>
        </p:txBody>
      </p:sp>
      <p:sp>
        <p:nvSpPr>
          <p:cNvPr id="335" name="Google Shape;335;p52"/>
          <p:cNvSpPr txBox="1">
            <a:spLocks noGrp="1"/>
          </p:cNvSpPr>
          <p:nvPr>
            <p:ph type="body" idx="1"/>
          </p:nvPr>
        </p:nvSpPr>
        <p:spPr>
          <a:xfrm>
            <a:off x="679588" y="1651127"/>
            <a:ext cx="8221816" cy="4497707"/>
          </a:xfrm>
          <a:prstGeom prst="rect">
            <a:avLst/>
          </a:prstGeom>
          <a:noFill/>
          <a:ln>
            <a:noFill/>
          </a:ln>
        </p:spPr>
        <p:txBody>
          <a:bodyPr spcFirstLastPara="1" wrap="square" lIns="91425" tIns="45700" rIns="91425" bIns="45700" anchor="t" anchorCtr="0">
            <a:noAutofit/>
          </a:bodyPr>
          <a:lstStyle/>
          <a:p>
            <a:pPr marL="171450" lvl="0" indent="-171450" algn="l" rtl="0">
              <a:lnSpc>
                <a:spcPct val="60000"/>
              </a:lnSpc>
              <a:spcBef>
                <a:spcPts val="0"/>
              </a:spcBef>
              <a:spcAft>
                <a:spcPts val="0"/>
              </a:spcAft>
              <a:buClr>
                <a:srgbClr val="262626"/>
              </a:buClr>
              <a:buSzPts val="2170"/>
              <a:buChar char="❖"/>
            </a:pPr>
            <a:r>
              <a:rPr lang="en-US" sz="2170">
                <a:solidFill>
                  <a:srgbClr val="262626"/>
                </a:solidFill>
              </a:rPr>
              <a:t>Maryland Morbidity and Mortality Data</a:t>
            </a:r>
            <a:endParaRPr/>
          </a:p>
          <a:p>
            <a:pPr marL="171450" lvl="0" indent="-171450" algn="l" rtl="0">
              <a:lnSpc>
                <a:spcPct val="60000"/>
              </a:lnSpc>
              <a:spcBef>
                <a:spcPts val="750"/>
              </a:spcBef>
              <a:spcAft>
                <a:spcPts val="0"/>
              </a:spcAft>
              <a:buClr>
                <a:srgbClr val="262626"/>
              </a:buClr>
              <a:buSzPts val="2170"/>
              <a:buChar char="❖"/>
            </a:pPr>
            <a:r>
              <a:rPr lang="en-US" sz="2170">
                <a:solidFill>
                  <a:srgbClr val="262626"/>
                </a:solidFill>
              </a:rPr>
              <a:t>National </a:t>
            </a:r>
            <a:r>
              <a:rPr lang="en-US" sz="2170"/>
              <a:t>S</a:t>
            </a:r>
            <a:r>
              <a:rPr lang="en-US" sz="2170">
                <a:solidFill>
                  <a:srgbClr val="262626"/>
                </a:solidFill>
              </a:rPr>
              <a:t>tatus and </a:t>
            </a:r>
            <a:r>
              <a:rPr lang="en-US" sz="2170"/>
              <a:t>P</a:t>
            </a:r>
            <a:r>
              <a:rPr lang="en-US" sz="2170">
                <a:solidFill>
                  <a:srgbClr val="262626"/>
                </a:solidFill>
              </a:rPr>
              <a:t>rojections</a:t>
            </a:r>
            <a:endParaRPr/>
          </a:p>
          <a:p>
            <a:pPr marL="171450" lvl="0" indent="-171450" algn="l" rtl="0">
              <a:lnSpc>
                <a:spcPct val="60000"/>
              </a:lnSpc>
              <a:spcBef>
                <a:spcPts val="750"/>
              </a:spcBef>
              <a:spcAft>
                <a:spcPts val="0"/>
              </a:spcAft>
              <a:buClr>
                <a:srgbClr val="262626"/>
              </a:buClr>
              <a:buSzPts val="2170"/>
              <a:buChar char="❖"/>
            </a:pPr>
            <a:r>
              <a:rPr lang="en-US" sz="2170"/>
              <a:t>Focus	</a:t>
            </a:r>
            <a:endParaRPr/>
          </a:p>
          <a:p>
            <a:pPr marL="628650" lvl="1" indent="-171450" algn="l" rtl="0">
              <a:lnSpc>
                <a:spcPct val="60000"/>
              </a:lnSpc>
              <a:spcBef>
                <a:spcPts val="750"/>
              </a:spcBef>
              <a:spcAft>
                <a:spcPts val="0"/>
              </a:spcAft>
              <a:buSzPts val="2170"/>
              <a:buChar char="❖"/>
            </a:pPr>
            <a:r>
              <a:rPr lang="en-US" sz="1870">
                <a:solidFill>
                  <a:srgbClr val="262626"/>
                </a:solidFill>
              </a:rPr>
              <a:t>Vaccinate</a:t>
            </a:r>
            <a:endParaRPr/>
          </a:p>
          <a:p>
            <a:pPr marL="628650" lvl="1" indent="-171450" algn="l" rtl="0">
              <a:lnSpc>
                <a:spcPct val="60000"/>
              </a:lnSpc>
              <a:spcBef>
                <a:spcPts val="750"/>
              </a:spcBef>
              <a:spcAft>
                <a:spcPts val="0"/>
              </a:spcAft>
              <a:buSzPts val="2170"/>
              <a:buChar char="❖"/>
            </a:pPr>
            <a:r>
              <a:rPr lang="en-US" sz="1870"/>
              <a:t>Test</a:t>
            </a:r>
            <a:endParaRPr/>
          </a:p>
          <a:p>
            <a:pPr marL="628650" lvl="1" indent="-171450" algn="l" rtl="0">
              <a:lnSpc>
                <a:spcPct val="60000"/>
              </a:lnSpc>
              <a:spcBef>
                <a:spcPts val="750"/>
              </a:spcBef>
              <a:spcAft>
                <a:spcPts val="0"/>
              </a:spcAft>
              <a:buSzPts val="2170"/>
              <a:buChar char="❖"/>
            </a:pPr>
            <a:r>
              <a:rPr lang="en-US" sz="1870">
                <a:solidFill>
                  <a:srgbClr val="262626"/>
                </a:solidFill>
              </a:rPr>
              <a:t>Primary Care </a:t>
            </a:r>
            <a:r>
              <a:rPr lang="en-US" sz="1870"/>
              <a:t>ongoing</a:t>
            </a:r>
            <a:endParaRPr/>
          </a:p>
          <a:p>
            <a:pPr marL="171450" lvl="0" indent="-171450" algn="l" rtl="0">
              <a:lnSpc>
                <a:spcPct val="60000"/>
              </a:lnSpc>
              <a:spcBef>
                <a:spcPts val="750"/>
              </a:spcBef>
              <a:spcAft>
                <a:spcPts val="0"/>
              </a:spcAft>
              <a:buClr>
                <a:srgbClr val="262626"/>
              </a:buClr>
              <a:buSzPts val="2170"/>
              <a:buChar char="❖"/>
            </a:pPr>
            <a:r>
              <a:rPr lang="en-US" sz="2170"/>
              <a:t> </a:t>
            </a:r>
            <a:r>
              <a:rPr lang="en-US" sz="2170">
                <a:solidFill>
                  <a:srgbClr val="262626"/>
                </a:solidFill>
              </a:rPr>
              <a:t>The Five Things to Do as Primary Care Providers</a:t>
            </a:r>
            <a:endParaRPr sz="2170"/>
          </a:p>
          <a:p>
            <a:pPr marL="171450" lvl="0" indent="-171450" algn="l" rtl="0">
              <a:lnSpc>
                <a:spcPct val="60000"/>
              </a:lnSpc>
              <a:spcBef>
                <a:spcPts val="750"/>
              </a:spcBef>
              <a:spcAft>
                <a:spcPts val="0"/>
              </a:spcAft>
              <a:buSzPts val="2170"/>
              <a:buChar char="❖"/>
            </a:pPr>
            <a:r>
              <a:rPr lang="en-US" sz="2170"/>
              <a:t> Guest Speaker – Sneha Jadhav, MD </a:t>
            </a:r>
            <a:endParaRPr sz="2170"/>
          </a:p>
          <a:p>
            <a:pPr marL="457200" lvl="0" indent="0" algn="l" rtl="0">
              <a:lnSpc>
                <a:spcPct val="60000"/>
              </a:lnSpc>
              <a:spcBef>
                <a:spcPts val="750"/>
              </a:spcBef>
              <a:spcAft>
                <a:spcPts val="0"/>
              </a:spcAft>
              <a:buNone/>
            </a:pPr>
            <a:r>
              <a:rPr lang="en-US" sz="1870" i="1"/>
              <a:t>Helping children cope with COVID and Anxiety</a:t>
            </a:r>
            <a:endParaRPr sz="1870"/>
          </a:p>
          <a:p>
            <a:pPr marL="171450" lvl="0" indent="-171450" algn="l" rtl="0">
              <a:lnSpc>
                <a:spcPct val="60000"/>
              </a:lnSpc>
              <a:spcBef>
                <a:spcPts val="750"/>
              </a:spcBef>
              <a:spcAft>
                <a:spcPts val="0"/>
              </a:spcAft>
              <a:buClr>
                <a:srgbClr val="262626"/>
              </a:buClr>
              <a:buSzPts val="2170"/>
              <a:buFont typeface="Noto Sans Symbols"/>
              <a:buChar char="❖"/>
            </a:pPr>
            <a:r>
              <a:rPr lang="en-US" sz="2170"/>
              <a:t> Q &amp; A</a:t>
            </a:r>
            <a:endParaRPr/>
          </a:p>
          <a:p>
            <a:pPr marL="171450" lvl="0" indent="-171450" algn="l" rtl="0">
              <a:lnSpc>
                <a:spcPct val="60000"/>
              </a:lnSpc>
              <a:spcBef>
                <a:spcPts val="750"/>
              </a:spcBef>
              <a:spcAft>
                <a:spcPts val="0"/>
              </a:spcAft>
              <a:buClr>
                <a:srgbClr val="262626"/>
              </a:buClr>
              <a:buSzPts val="2170"/>
              <a:buFont typeface="Noto Sans Symbols"/>
              <a:buChar char="❖"/>
            </a:pPr>
            <a:r>
              <a:rPr lang="en-US" sz="2170"/>
              <a:t> Resources Appendix</a:t>
            </a:r>
            <a:endParaRPr/>
          </a:p>
        </p:txBody>
      </p:sp>
      <p:sp>
        <p:nvSpPr>
          <p:cNvPr id="336" name="Google Shape;336;p52"/>
          <p:cNvSpPr txBox="1">
            <a:spLocks noGrp="1"/>
          </p:cNvSpPr>
          <p:nvPr>
            <p:ph type="sldNum" idx="12"/>
          </p:nvPr>
        </p:nvSpPr>
        <p:spPr>
          <a:xfrm>
            <a:off x="577712" y="6152497"/>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4</a:t>
            </a:fld>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88"/>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Maryland BHIPP</a:t>
            </a:r>
            <a:endParaRPr/>
          </a:p>
        </p:txBody>
      </p:sp>
      <p:pic>
        <p:nvPicPr>
          <p:cNvPr id="660" name="Google Shape;660;p88"/>
          <p:cNvPicPr preferRelativeResize="0">
            <a:picLocks noGrp="1"/>
          </p:cNvPicPr>
          <p:nvPr>
            <p:ph type="body" idx="1"/>
          </p:nvPr>
        </p:nvPicPr>
        <p:blipFill rotWithShape="1">
          <a:blip r:embed="rId3">
            <a:alphaModFix/>
          </a:blip>
          <a:srcRect/>
          <a:stretch/>
        </p:blipFill>
        <p:spPr>
          <a:xfrm>
            <a:off x="6366163" y="1488225"/>
            <a:ext cx="2483400" cy="2833200"/>
          </a:xfrm>
          <a:prstGeom prst="rect">
            <a:avLst/>
          </a:prstGeom>
          <a:noFill/>
          <a:ln>
            <a:noFill/>
          </a:ln>
        </p:spPr>
      </p:pic>
      <p:sp>
        <p:nvSpPr>
          <p:cNvPr id="661" name="Google Shape;661;p88"/>
          <p:cNvSpPr txBox="1">
            <a:spLocks noGrp="1"/>
          </p:cNvSpPr>
          <p:nvPr>
            <p:ph type="title"/>
          </p:nvPr>
        </p:nvSpPr>
        <p:spPr>
          <a:xfrm>
            <a:off x="473131" y="305554"/>
            <a:ext cx="7915200" cy="90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US" sz="4000"/>
              <a:t>How to manage anxiety?</a:t>
            </a:r>
            <a:endParaRPr/>
          </a:p>
        </p:txBody>
      </p:sp>
      <p:pic>
        <p:nvPicPr>
          <p:cNvPr id="662" name="Google Shape;662;p88"/>
          <p:cNvPicPr preferRelativeResize="0"/>
          <p:nvPr/>
        </p:nvPicPr>
        <p:blipFill rotWithShape="1">
          <a:blip r:embed="rId4">
            <a:alphaModFix/>
          </a:blip>
          <a:srcRect/>
          <a:stretch/>
        </p:blipFill>
        <p:spPr>
          <a:xfrm>
            <a:off x="4311487" y="3830851"/>
            <a:ext cx="1755439" cy="2167968"/>
          </a:xfrm>
          <a:prstGeom prst="rect">
            <a:avLst/>
          </a:prstGeom>
          <a:noFill/>
          <a:ln>
            <a:noFill/>
          </a:ln>
        </p:spPr>
      </p:pic>
      <p:sp>
        <p:nvSpPr>
          <p:cNvPr id="663" name="Google Shape;663;p88"/>
          <p:cNvSpPr txBox="1"/>
          <p:nvPr/>
        </p:nvSpPr>
        <p:spPr>
          <a:xfrm>
            <a:off x="309155" y="1280485"/>
            <a:ext cx="3560700" cy="29547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2800"/>
              <a:buFont typeface="Arial"/>
              <a:buChar char="•"/>
            </a:pPr>
            <a:r>
              <a:rPr lang="en-US" sz="2800">
                <a:solidFill>
                  <a:schemeClr val="dk1"/>
                </a:solidFill>
                <a:latin typeface="Calibri"/>
                <a:ea typeface="Calibri"/>
                <a:cs typeface="Calibri"/>
                <a:sym typeface="Calibri"/>
              </a:rPr>
              <a:t>Normalize</a:t>
            </a:r>
            <a:endParaRPr/>
          </a:p>
          <a:p>
            <a:pPr marL="342900" marR="0" lvl="0" indent="-342900" algn="l" rtl="0">
              <a:spcBef>
                <a:spcPts val="0"/>
              </a:spcBef>
              <a:spcAft>
                <a:spcPts val="0"/>
              </a:spcAft>
              <a:buClr>
                <a:schemeClr val="accent1"/>
              </a:buClr>
              <a:buSzPts val="2800"/>
              <a:buFont typeface="Arial"/>
              <a:buChar char="•"/>
            </a:pPr>
            <a:r>
              <a:rPr lang="en-US" sz="2800">
                <a:solidFill>
                  <a:schemeClr val="dk1"/>
                </a:solidFill>
                <a:latin typeface="Calibri"/>
                <a:ea typeface="Calibri"/>
                <a:cs typeface="Calibri"/>
                <a:sym typeface="Calibri"/>
              </a:rPr>
              <a:t>Routine</a:t>
            </a:r>
            <a:endParaRPr sz="2800">
              <a:solidFill>
                <a:schemeClr val="dk1"/>
              </a:solidFill>
              <a:latin typeface="Calibri"/>
              <a:ea typeface="Calibri"/>
              <a:cs typeface="Calibri"/>
              <a:sym typeface="Calibri"/>
            </a:endParaRPr>
          </a:p>
          <a:p>
            <a:pPr marL="342900" marR="0" lvl="0" indent="-342900" algn="l" rtl="0">
              <a:spcBef>
                <a:spcPts val="0"/>
              </a:spcBef>
              <a:spcAft>
                <a:spcPts val="0"/>
              </a:spcAft>
              <a:buClr>
                <a:schemeClr val="accent1"/>
              </a:buClr>
              <a:buSzPts val="2800"/>
              <a:buFont typeface="Arial"/>
              <a:buChar char="•"/>
            </a:pPr>
            <a:r>
              <a:rPr lang="en-US" sz="2800">
                <a:solidFill>
                  <a:schemeClr val="dk1"/>
                </a:solidFill>
                <a:latin typeface="Calibri"/>
                <a:ea typeface="Calibri"/>
                <a:cs typeface="Calibri"/>
                <a:sym typeface="Calibri"/>
              </a:rPr>
              <a:t>Self care/sleep</a:t>
            </a:r>
            <a:endParaRPr/>
          </a:p>
          <a:p>
            <a:pPr marL="342900" marR="0" lvl="0" indent="-342900" algn="l" rtl="0">
              <a:spcBef>
                <a:spcPts val="0"/>
              </a:spcBef>
              <a:spcAft>
                <a:spcPts val="0"/>
              </a:spcAft>
              <a:buClr>
                <a:schemeClr val="accent1"/>
              </a:buClr>
              <a:buSzPts val="2800"/>
              <a:buFont typeface="Arial"/>
              <a:buChar char="•"/>
            </a:pPr>
            <a:r>
              <a:rPr lang="en-US" sz="2800">
                <a:solidFill>
                  <a:schemeClr val="dk1"/>
                </a:solidFill>
                <a:latin typeface="Calibri"/>
                <a:ea typeface="Calibri"/>
                <a:cs typeface="Calibri"/>
                <a:sym typeface="Calibri"/>
              </a:rPr>
              <a:t>Social bonds</a:t>
            </a:r>
            <a:endParaRPr/>
          </a:p>
          <a:p>
            <a:pPr marL="342900" marR="0" lvl="0" indent="-342900" algn="l" rtl="0">
              <a:spcBef>
                <a:spcPts val="0"/>
              </a:spcBef>
              <a:spcAft>
                <a:spcPts val="0"/>
              </a:spcAft>
              <a:buClr>
                <a:schemeClr val="accent1"/>
              </a:buClr>
              <a:buSzPts val="2800"/>
              <a:buFont typeface="Arial"/>
              <a:buChar char="•"/>
            </a:pPr>
            <a:r>
              <a:rPr lang="en-US" sz="2800">
                <a:solidFill>
                  <a:schemeClr val="dk1"/>
                </a:solidFill>
                <a:latin typeface="Calibri"/>
                <a:ea typeface="Calibri"/>
                <a:cs typeface="Calibri"/>
                <a:sym typeface="Calibri"/>
              </a:rPr>
              <a:t>Parental Anxiety</a:t>
            </a:r>
            <a:endParaRPr/>
          </a:p>
          <a:p>
            <a:pPr marL="342900" marR="0" lvl="0" indent="-342900" algn="l" rtl="0">
              <a:spcBef>
                <a:spcPts val="0"/>
              </a:spcBef>
              <a:spcAft>
                <a:spcPts val="0"/>
              </a:spcAft>
              <a:buClr>
                <a:schemeClr val="accent1"/>
              </a:buClr>
              <a:buSzPts val="2800"/>
              <a:buFont typeface="Arial"/>
              <a:buChar char="•"/>
            </a:pPr>
            <a:r>
              <a:rPr lang="en-US" sz="2800">
                <a:solidFill>
                  <a:schemeClr val="dk1"/>
                </a:solidFill>
                <a:latin typeface="Calibri"/>
                <a:ea typeface="Calibri"/>
                <a:cs typeface="Calibri"/>
                <a:sym typeface="Calibri"/>
              </a:rPr>
              <a:t>Monitor/ limit exposure</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4" name="Google Shape;664;p88"/>
          <p:cNvSpPr txBox="1"/>
          <p:nvPr/>
        </p:nvSpPr>
        <p:spPr>
          <a:xfrm>
            <a:off x="3955504" y="3020472"/>
            <a:ext cx="23250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Child directed activity</a:t>
            </a:r>
            <a:endParaRPr sz="2400">
              <a:solidFill>
                <a:schemeClr val="dk1"/>
              </a:solidFill>
              <a:latin typeface="Calibri"/>
              <a:ea typeface="Calibri"/>
              <a:cs typeface="Calibri"/>
              <a:sym typeface="Calibri"/>
            </a:endParaRPr>
          </a:p>
        </p:txBody>
      </p:sp>
      <p:pic>
        <p:nvPicPr>
          <p:cNvPr id="665" name="Google Shape;665;p88"/>
          <p:cNvPicPr preferRelativeResize="0"/>
          <p:nvPr/>
        </p:nvPicPr>
        <p:blipFill rotWithShape="1">
          <a:blip r:embed="rId5">
            <a:alphaModFix/>
          </a:blip>
          <a:srcRect/>
          <a:stretch/>
        </p:blipFill>
        <p:spPr>
          <a:xfrm>
            <a:off x="628303" y="4321381"/>
            <a:ext cx="1776109" cy="2282758"/>
          </a:xfrm>
          <a:prstGeom prst="rect">
            <a:avLst/>
          </a:prstGeom>
          <a:noFill/>
          <a:ln>
            <a:noFill/>
          </a:ln>
        </p:spPr>
      </p:pic>
      <p:sp>
        <p:nvSpPr>
          <p:cNvPr id="666" name="Google Shape;666;p88"/>
          <p:cNvSpPr txBox="1"/>
          <p:nvPr/>
        </p:nvSpPr>
        <p:spPr>
          <a:xfrm>
            <a:off x="6366163" y="4393011"/>
            <a:ext cx="23778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Relaxation/Breathing</a:t>
            </a:r>
            <a:endParaRPr sz="2400">
              <a:solidFill>
                <a:schemeClr val="dk1"/>
              </a:solidFill>
              <a:latin typeface="Calibri"/>
              <a:ea typeface="Calibri"/>
              <a:cs typeface="Calibri"/>
              <a:sym typeface="Calibri"/>
            </a:endParaRPr>
          </a:p>
        </p:txBody>
      </p:sp>
      <p:sp>
        <p:nvSpPr>
          <p:cNvPr id="667" name="Google Shape;667;p88"/>
          <p:cNvSpPr txBox="1"/>
          <p:nvPr/>
        </p:nvSpPr>
        <p:spPr>
          <a:xfrm>
            <a:off x="2007034" y="4905028"/>
            <a:ext cx="15867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Daily check in</a:t>
            </a: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89"/>
          <p:cNvSpPr txBox="1">
            <a:spLocks noGrp="1"/>
          </p:cNvSpPr>
          <p:nvPr>
            <p:ph type="title"/>
          </p:nvPr>
        </p:nvSpPr>
        <p:spPr>
          <a:xfrm>
            <a:off x="473131" y="305554"/>
            <a:ext cx="7915200" cy="90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000"/>
              <a:buFont typeface="Calibri"/>
              <a:buNone/>
            </a:pPr>
            <a:r>
              <a:rPr lang="en-US"/>
              <a:t> </a:t>
            </a:r>
            <a:r>
              <a:rPr lang="en-US" sz="4000"/>
              <a:t>When to treat anxiety?</a:t>
            </a:r>
            <a:endParaRPr/>
          </a:p>
        </p:txBody>
      </p:sp>
      <p:sp>
        <p:nvSpPr>
          <p:cNvPr id="674" name="Google Shape;674;p89"/>
          <p:cNvSpPr txBox="1">
            <a:spLocks noGrp="1"/>
          </p:cNvSpPr>
          <p:nvPr>
            <p:ph type="body" idx="1"/>
          </p:nvPr>
        </p:nvSpPr>
        <p:spPr>
          <a:xfrm>
            <a:off x="259286" y="1463041"/>
            <a:ext cx="8625300" cy="4882200"/>
          </a:xfrm>
          <a:prstGeom prst="rect">
            <a:avLst/>
          </a:prstGeom>
          <a:noFill/>
          <a:ln>
            <a:noFill/>
          </a:ln>
        </p:spPr>
        <p:txBody>
          <a:bodyPr spcFirstLastPara="1" wrap="square" lIns="91425" tIns="45700" rIns="91425" bIns="45700" anchor="ctr" anchorCtr="0">
            <a:noAutofit/>
          </a:bodyPr>
          <a:lstStyle/>
          <a:p>
            <a:pPr marL="182880" lvl="0" indent="-182880" algn="l" rtl="0">
              <a:lnSpc>
                <a:spcPct val="90000"/>
              </a:lnSpc>
              <a:spcBef>
                <a:spcPts val="0"/>
              </a:spcBef>
              <a:spcAft>
                <a:spcPts val="0"/>
              </a:spcAft>
              <a:buSzPts val="2800"/>
              <a:buChar char="●"/>
            </a:pPr>
            <a:r>
              <a:rPr lang="en-US" sz="2800"/>
              <a:t>Know the baseline/ change from baseline</a:t>
            </a:r>
            <a:endParaRPr/>
          </a:p>
          <a:p>
            <a:pPr marL="182880" lvl="0" indent="-182880" algn="l" rtl="0">
              <a:lnSpc>
                <a:spcPct val="90000"/>
              </a:lnSpc>
              <a:spcBef>
                <a:spcPts val="1200"/>
              </a:spcBef>
              <a:spcAft>
                <a:spcPts val="0"/>
              </a:spcAft>
              <a:buSzPts val="2800"/>
              <a:buChar char="●"/>
            </a:pPr>
            <a:r>
              <a:rPr lang="en-US" sz="2800"/>
              <a:t>How many issues/ how bad? (spectrum of symptoms)</a:t>
            </a:r>
            <a:endParaRPr/>
          </a:p>
          <a:p>
            <a:pPr marL="182880" lvl="0" indent="-182880" algn="l" rtl="0">
              <a:lnSpc>
                <a:spcPct val="90000"/>
              </a:lnSpc>
              <a:spcBef>
                <a:spcPts val="1200"/>
              </a:spcBef>
              <a:spcAft>
                <a:spcPts val="0"/>
              </a:spcAft>
              <a:buSzPts val="2800"/>
              <a:buChar char="●"/>
            </a:pPr>
            <a:r>
              <a:rPr lang="en-US" sz="2800"/>
              <a:t>How long? (duration)</a:t>
            </a:r>
            <a:endParaRPr/>
          </a:p>
          <a:p>
            <a:pPr marL="182880" lvl="0" indent="-182880" algn="l" rtl="0">
              <a:lnSpc>
                <a:spcPct val="90000"/>
              </a:lnSpc>
              <a:spcBef>
                <a:spcPts val="1200"/>
              </a:spcBef>
              <a:spcAft>
                <a:spcPts val="0"/>
              </a:spcAft>
              <a:buSzPts val="2800"/>
              <a:buChar char="●"/>
            </a:pPr>
            <a:r>
              <a:rPr lang="en-US" sz="2800"/>
              <a:t>How does it affect their day? (dysfunction)</a:t>
            </a:r>
            <a:endParaRPr/>
          </a:p>
          <a:p>
            <a:pPr marL="182880" lvl="0" indent="-182880" algn="l" rtl="0">
              <a:lnSpc>
                <a:spcPct val="90000"/>
              </a:lnSpc>
              <a:spcBef>
                <a:spcPts val="1200"/>
              </a:spcBef>
              <a:spcAft>
                <a:spcPts val="0"/>
              </a:spcAft>
              <a:buSzPts val="2800"/>
              <a:buChar char="●"/>
            </a:pPr>
            <a:r>
              <a:rPr lang="en-US" sz="2800"/>
              <a:t>Has anything helped?</a:t>
            </a:r>
            <a:endParaRPr/>
          </a:p>
          <a:p>
            <a:pPr marL="182880" lvl="0" indent="-5079" algn="l" rtl="0">
              <a:lnSpc>
                <a:spcPct val="90000"/>
              </a:lnSpc>
              <a:spcBef>
                <a:spcPts val="1200"/>
              </a:spcBef>
              <a:spcAft>
                <a:spcPts val="0"/>
              </a:spcAft>
              <a:buSzPts val="2800"/>
              <a:buNone/>
            </a:pPr>
            <a:endParaRPr sz="2800"/>
          </a:p>
          <a:p>
            <a:pPr marL="182880" lvl="0" indent="-182880" algn="l" rtl="0">
              <a:lnSpc>
                <a:spcPct val="90000"/>
              </a:lnSpc>
              <a:spcBef>
                <a:spcPts val="1200"/>
              </a:spcBef>
              <a:spcAft>
                <a:spcPts val="0"/>
              </a:spcAft>
              <a:buSzPts val="2800"/>
              <a:buChar char="●"/>
            </a:pPr>
            <a:r>
              <a:rPr lang="en-US" sz="2800"/>
              <a:t>What is effective for these symptoms? (evidence based treatment)</a:t>
            </a:r>
            <a:endParaRPr/>
          </a:p>
          <a:p>
            <a:pPr marL="182880" lvl="0" indent="-5079" algn="l" rtl="0">
              <a:lnSpc>
                <a:spcPct val="90000"/>
              </a:lnSpc>
              <a:spcBef>
                <a:spcPts val="1200"/>
              </a:spcBef>
              <a:spcAft>
                <a:spcPts val="0"/>
              </a:spcAft>
              <a:buSzPts val="2800"/>
              <a:buNone/>
            </a:pPr>
            <a:endParaRPr sz="2800"/>
          </a:p>
        </p:txBody>
      </p:sp>
      <p:sp>
        <p:nvSpPr>
          <p:cNvPr id="675" name="Google Shape;675;p89"/>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Maryland BHIPP</a:t>
            </a:r>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90"/>
          <p:cNvSpPr txBox="1">
            <a:spLocks noGrp="1"/>
          </p:cNvSpPr>
          <p:nvPr>
            <p:ph type="title"/>
          </p:nvPr>
        </p:nvSpPr>
        <p:spPr>
          <a:xfrm>
            <a:off x="473131" y="305554"/>
            <a:ext cx="7915200" cy="90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US" sz="4000"/>
              <a:t>Treatment</a:t>
            </a:r>
            <a:endParaRPr sz="4000"/>
          </a:p>
        </p:txBody>
      </p:sp>
      <p:sp>
        <p:nvSpPr>
          <p:cNvPr id="682" name="Google Shape;682;p90"/>
          <p:cNvSpPr txBox="1">
            <a:spLocks noGrp="1"/>
          </p:cNvSpPr>
          <p:nvPr>
            <p:ph type="body" idx="1"/>
          </p:nvPr>
        </p:nvSpPr>
        <p:spPr>
          <a:xfrm>
            <a:off x="357821" y="1254788"/>
            <a:ext cx="2605800" cy="680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3200">
                <a:solidFill>
                  <a:srgbClr val="FF0000"/>
                </a:solidFill>
              </a:rPr>
              <a:t>Prevention</a:t>
            </a:r>
            <a:endParaRPr sz="2400">
              <a:solidFill>
                <a:srgbClr val="FF0000"/>
              </a:solidFill>
            </a:endParaRPr>
          </a:p>
        </p:txBody>
      </p:sp>
      <p:sp>
        <p:nvSpPr>
          <p:cNvPr id="683" name="Google Shape;683;p90"/>
          <p:cNvSpPr txBox="1">
            <a:spLocks noGrp="1"/>
          </p:cNvSpPr>
          <p:nvPr>
            <p:ph type="body" idx="2"/>
          </p:nvPr>
        </p:nvSpPr>
        <p:spPr>
          <a:xfrm>
            <a:off x="289088" y="2068663"/>
            <a:ext cx="2674800" cy="4124100"/>
          </a:xfrm>
          <a:prstGeom prst="rect">
            <a:avLst/>
          </a:prstGeom>
          <a:noFill/>
          <a:ln>
            <a:noFill/>
          </a:ln>
        </p:spPr>
        <p:txBody>
          <a:bodyPr spcFirstLastPara="1" wrap="square" lIns="91425" tIns="45700" rIns="91425" bIns="45700" anchor="ctr" anchorCtr="0">
            <a:noAutofit/>
          </a:bodyPr>
          <a:lstStyle/>
          <a:p>
            <a:pPr marL="182880" lvl="0" indent="-18414" algn="l" rtl="0">
              <a:lnSpc>
                <a:spcPct val="80000"/>
              </a:lnSpc>
              <a:spcBef>
                <a:spcPts val="0"/>
              </a:spcBef>
              <a:spcAft>
                <a:spcPts val="0"/>
              </a:spcAft>
              <a:buSzPts val="2590"/>
              <a:buNone/>
            </a:pPr>
            <a:endParaRPr sz="2590"/>
          </a:p>
          <a:p>
            <a:pPr marL="182880" lvl="0" indent="-182880" algn="l" rtl="0">
              <a:lnSpc>
                <a:spcPct val="80000"/>
              </a:lnSpc>
              <a:spcBef>
                <a:spcPts val="1200"/>
              </a:spcBef>
              <a:spcAft>
                <a:spcPts val="0"/>
              </a:spcAft>
              <a:buSzPts val="2405"/>
              <a:buChar char="●"/>
            </a:pPr>
            <a:r>
              <a:rPr lang="en-US" sz="2405"/>
              <a:t>Minimize indirect exposure</a:t>
            </a:r>
            <a:endParaRPr/>
          </a:p>
          <a:p>
            <a:pPr marL="182880" lvl="0" indent="-182880" algn="l" rtl="0">
              <a:lnSpc>
                <a:spcPct val="80000"/>
              </a:lnSpc>
              <a:spcBef>
                <a:spcPts val="1200"/>
              </a:spcBef>
              <a:spcAft>
                <a:spcPts val="0"/>
              </a:spcAft>
              <a:buSzPts val="2405"/>
              <a:buChar char="●"/>
            </a:pPr>
            <a:r>
              <a:rPr lang="en-US" sz="2405"/>
              <a:t>Provide facts</a:t>
            </a:r>
            <a:endParaRPr/>
          </a:p>
          <a:p>
            <a:pPr marL="182880" lvl="0" indent="-182880" algn="l" rtl="0">
              <a:lnSpc>
                <a:spcPct val="80000"/>
              </a:lnSpc>
              <a:spcBef>
                <a:spcPts val="1200"/>
              </a:spcBef>
              <a:spcAft>
                <a:spcPts val="0"/>
              </a:spcAft>
              <a:buSzPts val="2405"/>
              <a:buChar char="●"/>
            </a:pPr>
            <a:r>
              <a:rPr lang="en-US" sz="2405"/>
              <a:t>Keep a routine</a:t>
            </a:r>
            <a:endParaRPr/>
          </a:p>
          <a:p>
            <a:pPr marL="182880" lvl="0" indent="-182880" algn="l" rtl="0">
              <a:lnSpc>
                <a:spcPct val="80000"/>
              </a:lnSpc>
              <a:spcBef>
                <a:spcPts val="1200"/>
              </a:spcBef>
              <a:spcAft>
                <a:spcPts val="0"/>
              </a:spcAft>
              <a:buSzPts val="2405"/>
              <a:buChar char="●"/>
            </a:pPr>
            <a:r>
              <a:rPr lang="en-US" sz="2405"/>
              <a:t>Self care</a:t>
            </a:r>
            <a:endParaRPr/>
          </a:p>
          <a:p>
            <a:pPr marL="182880" lvl="0" indent="-182880" algn="l" rtl="0">
              <a:lnSpc>
                <a:spcPct val="80000"/>
              </a:lnSpc>
              <a:spcBef>
                <a:spcPts val="1200"/>
              </a:spcBef>
              <a:spcAft>
                <a:spcPts val="0"/>
              </a:spcAft>
              <a:buSzPts val="2405"/>
              <a:buChar char="●"/>
            </a:pPr>
            <a:r>
              <a:rPr lang="en-US" sz="2405"/>
              <a:t>Calming/ breathing exercises</a:t>
            </a:r>
            <a:endParaRPr/>
          </a:p>
          <a:p>
            <a:pPr marL="182880" lvl="0" indent="-182880" algn="l" rtl="0">
              <a:lnSpc>
                <a:spcPct val="80000"/>
              </a:lnSpc>
              <a:spcBef>
                <a:spcPts val="1200"/>
              </a:spcBef>
              <a:spcAft>
                <a:spcPts val="0"/>
              </a:spcAft>
              <a:buSzPts val="2405"/>
              <a:buChar char="●"/>
            </a:pPr>
            <a:r>
              <a:rPr lang="en-US" sz="2405"/>
              <a:t>Anxious children often have anxious parents</a:t>
            </a:r>
            <a:endParaRPr/>
          </a:p>
          <a:p>
            <a:pPr marL="0" lvl="0" indent="0" algn="l" rtl="0">
              <a:lnSpc>
                <a:spcPct val="80000"/>
              </a:lnSpc>
              <a:spcBef>
                <a:spcPts val="1200"/>
              </a:spcBef>
              <a:spcAft>
                <a:spcPts val="0"/>
              </a:spcAft>
              <a:buSzPts val="1757"/>
              <a:buNone/>
            </a:pPr>
            <a:endParaRPr sz="1757"/>
          </a:p>
          <a:p>
            <a:pPr marL="0" lvl="0" indent="0" algn="l" rtl="0">
              <a:lnSpc>
                <a:spcPct val="80000"/>
              </a:lnSpc>
              <a:spcBef>
                <a:spcPts val="1200"/>
              </a:spcBef>
              <a:spcAft>
                <a:spcPts val="0"/>
              </a:spcAft>
              <a:buSzPts val="1757"/>
              <a:buNone/>
            </a:pPr>
            <a:endParaRPr sz="1757"/>
          </a:p>
        </p:txBody>
      </p:sp>
      <p:sp>
        <p:nvSpPr>
          <p:cNvPr id="684" name="Google Shape;684;p90"/>
          <p:cNvSpPr txBox="1">
            <a:spLocks noGrp="1"/>
          </p:cNvSpPr>
          <p:nvPr>
            <p:ph type="body" idx="3"/>
          </p:nvPr>
        </p:nvSpPr>
        <p:spPr>
          <a:xfrm>
            <a:off x="3127721" y="1219718"/>
            <a:ext cx="2605800" cy="670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3200">
                <a:solidFill>
                  <a:srgbClr val="FF0000"/>
                </a:solidFill>
              </a:rPr>
              <a:t>Therapy</a:t>
            </a:r>
            <a:endParaRPr sz="2800">
              <a:solidFill>
                <a:srgbClr val="FF0000"/>
              </a:solidFill>
            </a:endParaRPr>
          </a:p>
        </p:txBody>
      </p:sp>
      <p:sp>
        <p:nvSpPr>
          <p:cNvPr id="685" name="Google Shape;685;p90"/>
          <p:cNvSpPr txBox="1">
            <a:spLocks noGrp="1"/>
          </p:cNvSpPr>
          <p:nvPr>
            <p:ph type="body" idx="4"/>
          </p:nvPr>
        </p:nvSpPr>
        <p:spPr>
          <a:xfrm>
            <a:off x="3142417" y="2038068"/>
            <a:ext cx="2324100" cy="3618900"/>
          </a:xfrm>
          <a:prstGeom prst="rect">
            <a:avLst/>
          </a:prstGeom>
          <a:noFill/>
          <a:ln>
            <a:noFill/>
          </a:ln>
        </p:spPr>
        <p:txBody>
          <a:bodyPr spcFirstLastPara="1" wrap="square" lIns="91425" tIns="45700" rIns="91425" bIns="45700" anchor="ctr" anchorCtr="0">
            <a:noAutofit/>
          </a:bodyPr>
          <a:lstStyle/>
          <a:p>
            <a:pPr marL="182880" lvl="0" indent="-5079" algn="l" rtl="0">
              <a:lnSpc>
                <a:spcPct val="90000"/>
              </a:lnSpc>
              <a:spcBef>
                <a:spcPts val="0"/>
              </a:spcBef>
              <a:spcAft>
                <a:spcPts val="0"/>
              </a:spcAft>
              <a:buSzPts val="2800"/>
              <a:buNone/>
            </a:pPr>
            <a:endParaRPr sz="2800"/>
          </a:p>
          <a:p>
            <a:pPr marL="182880" lvl="0" indent="-182880" algn="l" rtl="0">
              <a:lnSpc>
                <a:spcPct val="90000"/>
              </a:lnSpc>
              <a:spcBef>
                <a:spcPts val="1200"/>
              </a:spcBef>
              <a:spcAft>
                <a:spcPts val="0"/>
              </a:spcAft>
              <a:buSzPts val="2600"/>
              <a:buChar char="●"/>
            </a:pPr>
            <a:r>
              <a:rPr lang="en-US" sz="2600"/>
              <a:t>Therapy </a:t>
            </a:r>
            <a:endParaRPr/>
          </a:p>
          <a:p>
            <a:pPr marL="182880" lvl="0" indent="-182880" algn="l" rtl="0">
              <a:lnSpc>
                <a:spcPct val="90000"/>
              </a:lnSpc>
              <a:spcBef>
                <a:spcPts val="1200"/>
              </a:spcBef>
              <a:spcAft>
                <a:spcPts val="0"/>
              </a:spcAft>
              <a:buSzPts val="2600"/>
              <a:buChar char="●"/>
            </a:pPr>
            <a:r>
              <a:rPr lang="en-US" sz="2600"/>
              <a:t>Psychotherapy- CBT, play therapy, supportive therapy</a:t>
            </a:r>
            <a:endParaRPr/>
          </a:p>
          <a:p>
            <a:pPr marL="182880" lvl="0" indent="-182880" algn="l" rtl="0">
              <a:lnSpc>
                <a:spcPct val="90000"/>
              </a:lnSpc>
              <a:spcBef>
                <a:spcPts val="1200"/>
              </a:spcBef>
              <a:spcAft>
                <a:spcPts val="0"/>
              </a:spcAft>
              <a:buSzPts val="2600"/>
              <a:buChar char="●"/>
            </a:pPr>
            <a:r>
              <a:rPr lang="en-US" sz="2600"/>
              <a:t>Response to CBT: 55-80% </a:t>
            </a:r>
            <a:endParaRPr/>
          </a:p>
          <a:p>
            <a:pPr marL="182880" lvl="0" indent="-62229" algn="l" rtl="0">
              <a:lnSpc>
                <a:spcPct val="90000"/>
              </a:lnSpc>
              <a:spcBef>
                <a:spcPts val="1200"/>
              </a:spcBef>
              <a:spcAft>
                <a:spcPts val="0"/>
              </a:spcAft>
              <a:buSzPts val="1900"/>
              <a:buNone/>
            </a:pPr>
            <a:endParaRPr/>
          </a:p>
        </p:txBody>
      </p:sp>
      <p:sp>
        <p:nvSpPr>
          <p:cNvPr id="686" name="Google Shape;686;p90"/>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Maryland BHIPP</a:t>
            </a:r>
            <a:endParaRPr/>
          </a:p>
        </p:txBody>
      </p:sp>
      <p:sp>
        <p:nvSpPr>
          <p:cNvPr id="687" name="Google Shape;687;p90"/>
          <p:cNvSpPr txBox="1"/>
          <p:nvPr/>
        </p:nvSpPr>
        <p:spPr>
          <a:xfrm>
            <a:off x="5942023" y="1302440"/>
            <a:ext cx="23808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0000"/>
                </a:solidFill>
                <a:latin typeface="Calibri"/>
                <a:ea typeface="Calibri"/>
                <a:cs typeface="Calibri"/>
                <a:sym typeface="Calibri"/>
              </a:rPr>
              <a:t>Medication</a:t>
            </a:r>
            <a:endParaRPr sz="2400" b="1">
              <a:solidFill>
                <a:srgbClr val="FF0000"/>
              </a:solidFill>
              <a:latin typeface="Calibri"/>
              <a:ea typeface="Calibri"/>
              <a:cs typeface="Calibri"/>
              <a:sym typeface="Calibri"/>
            </a:endParaRPr>
          </a:p>
        </p:txBody>
      </p:sp>
      <p:sp>
        <p:nvSpPr>
          <p:cNvPr id="688" name="Google Shape;688;p90"/>
          <p:cNvSpPr txBox="1"/>
          <p:nvPr/>
        </p:nvSpPr>
        <p:spPr>
          <a:xfrm>
            <a:off x="5852426" y="2237875"/>
            <a:ext cx="2952300" cy="37857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accent1"/>
              </a:buClr>
              <a:buSzPts val="2400"/>
              <a:buFont typeface="Arial"/>
              <a:buChar char="•"/>
            </a:pPr>
            <a:r>
              <a:rPr lang="en-US" sz="2400">
                <a:solidFill>
                  <a:schemeClr val="dk1"/>
                </a:solidFill>
                <a:latin typeface="Calibri"/>
                <a:ea typeface="Calibri"/>
                <a:cs typeface="Calibri"/>
                <a:sym typeface="Calibri"/>
              </a:rPr>
              <a:t>SSRIs (best evidence)</a:t>
            </a:r>
            <a:endParaRPr/>
          </a:p>
          <a:p>
            <a:pPr marL="285750" marR="0" lvl="0" indent="-285750" algn="l" rtl="0">
              <a:spcBef>
                <a:spcPts val="0"/>
              </a:spcBef>
              <a:spcAft>
                <a:spcPts val="0"/>
              </a:spcAft>
              <a:buClr>
                <a:schemeClr val="accent1"/>
              </a:buClr>
              <a:buSzPts val="2400"/>
              <a:buFont typeface="Arial"/>
              <a:buChar char="•"/>
            </a:pPr>
            <a:r>
              <a:rPr lang="en-US" sz="2400">
                <a:solidFill>
                  <a:schemeClr val="dk1"/>
                </a:solidFill>
                <a:latin typeface="Calibri"/>
                <a:ea typeface="Calibri"/>
                <a:cs typeface="Calibri"/>
                <a:sym typeface="Calibri"/>
              </a:rPr>
              <a:t>SNRIs (limited data)</a:t>
            </a:r>
            <a:endParaRPr sz="240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1"/>
              </a:buClr>
              <a:buSzPts val="2400"/>
              <a:buFont typeface="Arial"/>
              <a:buChar char="•"/>
            </a:pPr>
            <a:r>
              <a:rPr lang="en-US" sz="2400">
                <a:solidFill>
                  <a:schemeClr val="dk1"/>
                </a:solidFill>
                <a:latin typeface="Calibri"/>
                <a:ea typeface="Calibri"/>
                <a:cs typeface="Calibri"/>
                <a:sym typeface="Calibri"/>
              </a:rPr>
              <a:t>Hydroxyzine</a:t>
            </a:r>
            <a:endParaRPr/>
          </a:p>
          <a:p>
            <a:pPr marL="285750" marR="0" lvl="0" indent="-285750" algn="l" rtl="0">
              <a:spcBef>
                <a:spcPts val="0"/>
              </a:spcBef>
              <a:spcAft>
                <a:spcPts val="0"/>
              </a:spcAft>
              <a:buClr>
                <a:schemeClr val="accent1"/>
              </a:buClr>
              <a:buSzPts val="2400"/>
              <a:buFont typeface="Arial"/>
              <a:buChar char="•"/>
            </a:pPr>
            <a:r>
              <a:rPr lang="en-US" sz="2400">
                <a:solidFill>
                  <a:schemeClr val="dk1"/>
                </a:solidFill>
                <a:latin typeface="Calibri"/>
                <a:ea typeface="Calibri"/>
                <a:cs typeface="Calibri"/>
                <a:sym typeface="Calibri"/>
              </a:rPr>
              <a:t>Anticholinergics</a:t>
            </a:r>
            <a:endParaRPr/>
          </a:p>
          <a:p>
            <a:pPr marL="285750" marR="0" lvl="0" indent="-285750" algn="l" rtl="0">
              <a:spcBef>
                <a:spcPts val="0"/>
              </a:spcBef>
              <a:spcAft>
                <a:spcPts val="0"/>
              </a:spcAft>
              <a:buClr>
                <a:schemeClr val="accent1"/>
              </a:buClr>
              <a:buSzPts val="2400"/>
              <a:buFont typeface="Arial"/>
              <a:buChar char="•"/>
            </a:pPr>
            <a:r>
              <a:rPr lang="en-US" sz="2400">
                <a:solidFill>
                  <a:schemeClr val="dk1"/>
                </a:solidFill>
                <a:latin typeface="Calibri"/>
                <a:ea typeface="Calibri"/>
                <a:cs typeface="Calibri"/>
                <a:sym typeface="Calibri"/>
              </a:rPr>
              <a:t>Buspar</a:t>
            </a:r>
            <a:endParaRPr/>
          </a:p>
          <a:p>
            <a:pPr marL="0" marR="0" lvl="0" indent="0" algn="l" rtl="0">
              <a:spcBef>
                <a:spcPts val="0"/>
              </a:spcBef>
              <a:spcAft>
                <a:spcPts val="0"/>
              </a:spcAft>
              <a:buClr>
                <a:schemeClr val="accent1"/>
              </a:buClr>
              <a:buSzPts val="2400"/>
              <a:buFont typeface="Arial"/>
              <a:buNone/>
            </a:pPr>
            <a:endParaRPr sz="2400">
              <a:solidFill>
                <a:schemeClr val="dk1"/>
              </a:solidFill>
              <a:latin typeface="Calibri"/>
              <a:ea typeface="Calibri"/>
              <a:cs typeface="Calibri"/>
              <a:sym typeface="Calibri"/>
            </a:endParaRPr>
          </a:p>
          <a:p>
            <a:pPr marL="0" marR="0" lvl="0" indent="0" algn="l" rtl="0">
              <a:spcBef>
                <a:spcPts val="0"/>
              </a:spcBef>
              <a:spcAft>
                <a:spcPts val="0"/>
              </a:spcAft>
              <a:buClr>
                <a:schemeClr val="accent1"/>
              </a:buClr>
              <a:buSzPts val="2400"/>
              <a:buFont typeface="Arial"/>
              <a:buNone/>
            </a:pPr>
            <a:endParaRPr sz="240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1"/>
              </a:buClr>
              <a:buSzPts val="2400"/>
              <a:buFont typeface="Arial"/>
              <a:buChar char="•"/>
            </a:pPr>
            <a:r>
              <a:rPr lang="en-US" sz="2400">
                <a:solidFill>
                  <a:schemeClr val="dk1"/>
                </a:solidFill>
                <a:latin typeface="Calibri"/>
                <a:ea typeface="Calibri"/>
                <a:cs typeface="Calibri"/>
                <a:sym typeface="Calibri"/>
              </a:rPr>
              <a:t>Benzos- probably not!</a:t>
            </a:r>
            <a:endParaRPr sz="2000">
              <a:solidFill>
                <a:schemeClr val="dk1"/>
              </a:solidFill>
              <a:latin typeface="Calibri"/>
              <a:ea typeface="Calibri"/>
              <a:cs typeface="Calibri"/>
              <a:sym typeface="Calibri"/>
            </a:endParaRPr>
          </a:p>
        </p:txBody>
      </p:sp>
      <p:pic>
        <p:nvPicPr>
          <p:cNvPr id="689" name="Google Shape;689;p90"/>
          <p:cNvPicPr preferRelativeResize="0"/>
          <p:nvPr/>
        </p:nvPicPr>
        <p:blipFill rotWithShape="1">
          <a:blip r:embed="rId3">
            <a:alphaModFix/>
          </a:blip>
          <a:srcRect/>
          <a:stretch/>
        </p:blipFill>
        <p:spPr>
          <a:xfrm>
            <a:off x="6341059" y="4538066"/>
            <a:ext cx="649434" cy="649434"/>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91"/>
          <p:cNvSpPr txBox="1">
            <a:spLocks noGrp="1"/>
          </p:cNvSpPr>
          <p:nvPr>
            <p:ph type="title"/>
          </p:nvPr>
        </p:nvSpPr>
        <p:spPr>
          <a:xfrm>
            <a:off x="473131" y="305554"/>
            <a:ext cx="7915200" cy="90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US" sz="4000"/>
              <a:t>More about Meds</a:t>
            </a:r>
            <a:endParaRPr sz="4000"/>
          </a:p>
        </p:txBody>
      </p:sp>
      <p:graphicFrame>
        <p:nvGraphicFramePr>
          <p:cNvPr id="696" name="Google Shape;696;p91"/>
          <p:cNvGraphicFramePr/>
          <p:nvPr/>
        </p:nvGraphicFramePr>
        <p:xfrm>
          <a:off x="435575" y="1386222"/>
          <a:ext cx="8285200" cy="3291880"/>
        </p:xfrm>
        <a:graphic>
          <a:graphicData uri="http://schemas.openxmlformats.org/drawingml/2006/table">
            <a:tbl>
              <a:tblPr firstRow="1" bandRow="1">
                <a:noFill/>
                <a:tableStyleId>{E9D1064F-4725-4366-B960-E0E834AE4559}</a:tableStyleId>
              </a:tblPr>
              <a:tblGrid>
                <a:gridCol w="1940125">
                  <a:extLst>
                    <a:ext uri="{9D8B030D-6E8A-4147-A177-3AD203B41FA5}">
                      <a16:colId xmlns:a16="http://schemas.microsoft.com/office/drawing/2014/main" val="20000"/>
                    </a:ext>
                  </a:extLst>
                </a:gridCol>
                <a:gridCol w="2312950">
                  <a:extLst>
                    <a:ext uri="{9D8B030D-6E8A-4147-A177-3AD203B41FA5}">
                      <a16:colId xmlns:a16="http://schemas.microsoft.com/office/drawing/2014/main" val="20001"/>
                    </a:ext>
                  </a:extLst>
                </a:gridCol>
                <a:gridCol w="1804325">
                  <a:extLst>
                    <a:ext uri="{9D8B030D-6E8A-4147-A177-3AD203B41FA5}">
                      <a16:colId xmlns:a16="http://schemas.microsoft.com/office/drawing/2014/main" val="20002"/>
                    </a:ext>
                  </a:extLst>
                </a:gridCol>
                <a:gridCol w="2227800">
                  <a:extLst>
                    <a:ext uri="{9D8B030D-6E8A-4147-A177-3AD203B41FA5}">
                      <a16:colId xmlns:a16="http://schemas.microsoft.com/office/drawing/2014/main" val="20003"/>
                    </a:ext>
                  </a:extLst>
                </a:gridCol>
              </a:tblGrid>
              <a:tr h="640275">
                <a:tc>
                  <a:txBody>
                    <a:bodyPr/>
                    <a:lstStyle/>
                    <a:p>
                      <a:pPr marL="0" marR="0" lvl="0" indent="0" algn="l" rtl="0">
                        <a:spcBef>
                          <a:spcPts val="0"/>
                        </a:spcBef>
                        <a:spcAft>
                          <a:spcPts val="0"/>
                        </a:spcAft>
                        <a:buNone/>
                      </a:pPr>
                      <a:r>
                        <a:rPr lang="en-US" sz="2400" u="none" strike="noStrike" cap="none">
                          <a:solidFill>
                            <a:schemeClr val="dk1"/>
                          </a:solidFill>
                        </a:rPr>
                        <a:t>SSRI </a:t>
                      </a:r>
                      <a:r>
                        <a:rPr lang="en-US" sz="2000" b="0" u="none" strike="noStrike" cap="none">
                          <a:solidFill>
                            <a:schemeClr val="dk1"/>
                          </a:solidFill>
                        </a:rPr>
                        <a:t>(FDA approval)</a:t>
                      </a:r>
                      <a:endParaRPr sz="2000" b="0">
                        <a:solidFill>
                          <a:schemeClr val="dk1"/>
                        </a:solidFill>
                      </a:endParaRPr>
                    </a:p>
                  </a:txBody>
                  <a:tcPr marL="91450" marR="91450" marT="45725" marB="45725">
                    <a:solidFill>
                      <a:srgbClr val="FFBFBF"/>
                    </a:solidFill>
                  </a:tcPr>
                </a:tc>
                <a:tc>
                  <a:txBody>
                    <a:bodyPr/>
                    <a:lstStyle/>
                    <a:p>
                      <a:pPr marL="0" marR="0" lvl="0" indent="0" algn="l" rtl="0">
                        <a:spcBef>
                          <a:spcPts val="0"/>
                        </a:spcBef>
                        <a:spcAft>
                          <a:spcPts val="0"/>
                        </a:spcAft>
                        <a:buNone/>
                      </a:pPr>
                      <a:r>
                        <a:rPr lang="en-US" sz="2400">
                          <a:solidFill>
                            <a:schemeClr val="dk1"/>
                          </a:solidFill>
                        </a:rPr>
                        <a:t>Start </a:t>
                      </a:r>
                      <a:r>
                        <a:rPr lang="en-US" sz="2400" b="0">
                          <a:solidFill>
                            <a:schemeClr val="dk1"/>
                          </a:solidFill>
                        </a:rPr>
                        <a:t>(mg)</a:t>
                      </a:r>
                      <a:endParaRPr sz="2400" b="0">
                        <a:solidFill>
                          <a:schemeClr val="dk1"/>
                        </a:solidFill>
                      </a:endParaRPr>
                    </a:p>
                  </a:txBody>
                  <a:tcPr marL="91450" marR="91450" marT="45725" marB="45725">
                    <a:solidFill>
                      <a:srgbClr val="FFBFBF"/>
                    </a:solidFill>
                  </a:tcPr>
                </a:tc>
                <a:tc>
                  <a:txBody>
                    <a:bodyPr/>
                    <a:lstStyle/>
                    <a:p>
                      <a:pPr marL="0" marR="0" lvl="0" indent="0" algn="l" rtl="0">
                        <a:spcBef>
                          <a:spcPts val="0"/>
                        </a:spcBef>
                        <a:spcAft>
                          <a:spcPts val="0"/>
                        </a:spcAft>
                        <a:buNone/>
                      </a:pPr>
                      <a:r>
                        <a:rPr lang="en-US" sz="2400">
                          <a:solidFill>
                            <a:schemeClr val="dk1"/>
                          </a:solidFill>
                        </a:rPr>
                        <a:t>Maximum </a:t>
                      </a:r>
                      <a:r>
                        <a:rPr lang="en-US" sz="2400" b="0">
                          <a:solidFill>
                            <a:schemeClr val="dk1"/>
                          </a:solidFill>
                        </a:rPr>
                        <a:t>(mg)</a:t>
                      </a:r>
                      <a:endParaRPr sz="2400" b="0">
                        <a:solidFill>
                          <a:schemeClr val="dk1"/>
                        </a:solidFill>
                      </a:endParaRPr>
                    </a:p>
                  </a:txBody>
                  <a:tcPr marL="91450" marR="91450" marT="45725" marB="45725">
                    <a:solidFill>
                      <a:srgbClr val="FFBFBF"/>
                    </a:solidFill>
                  </a:tcPr>
                </a:tc>
                <a:tc>
                  <a:txBody>
                    <a:bodyPr/>
                    <a:lstStyle/>
                    <a:p>
                      <a:pPr marL="0" marR="0" lvl="0" indent="0" algn="l" rtl="0">
                        <a:spcBef>
                          <a:spcPts val="0"/>
                        </a:spcBef>
                        <a:spcAft>
                          <a:spcPts val="0"/>
                        </a:spcAft>
                        <a:buNone/>
                      </a:pPr>
                      <a:r>
                        <a:rPr lang="en-US" sz="2400">
                          <a:solidFill>
                            <a:schemeClr val="dk1"/>
                          </a:solidFill>
                        </a:rPr>
                        <a:t>Increments </a:t>
                      </a:r>
                      <a:r>
                        <a:rPr lang="en-US" sz="2400" b="0">
                          <a:solidFill>
                            <a:schemeClr val="dk1"/>
                          </a:solidFill>
                        </a:rPr>
                        <a:t>(mg)</a:t>
                      </a:r>
                      <a:endParaRPr sz="2400" b="0">
                        <a:solidFill>
                          <a:schemeClr val="dk1"/>
                        </a:solidFill>
                      </a:endParaRPr>
                    </a:p>
                  </a:txBody>
                  <a:tcPr marL="91450" marR="91450" marT="45725" marB="45725">
                    <a:solidFill>
                      <a:srgbClr val="FFBFBF"/>
                    </a:solidFill>
                  </a:tcPr>
                </a:tc>
                <a:extLst>
                  <a:ext uri="{0D108BD9-81ED-4DB2-BD59-A6C34878D82A}">
                    <a16:rowId xmlns:a16="http://schemas.microsoft.com/office/drawing/2014/main" val="10000"/>
                  </a:ext>
                </a:extLst>
              </a:tr>
              <a:tr h="704325">
                <a:tc>
                  <a:txBody>
                    <a:bodyPr/>
                    <a:lstStyle/>
                    <a:p>
                      <a:pPr marL="0" marR="0" lvl="0" indent="0" algn="l" rtl="0">
                        <a:spcBef>
                          <a:spcPts val="0"/>
                        </a:spcBef>
                        <a:spcAft>
                          <a:spcPts val="0"/>
                        </a:spcAft>
                        <a:buNone/>
                      </a:pPr>
                      <a:r>
                        <a:rPr lang="en-US" sz="2400"/>
                        <a:t>Sertraline</a:t>
                      </a:r>
                      <a:endParaRPr/>
                    </a:p>
                    <a:p>
                      <a:pPr marL="0" marR="0" lvl="0" indent="0" algn="l" rtl="0">
                        <a:spcBef>
                          <a:spcPts val="0"/>
                        </a:spcBef>
                        <a:spcAft>
                          <a:spcPts val="0"/>
                        </a:spcAft>
                        <a:buNone/>
                      </a:pPr>
                      <a:r>
                        <a:rPr lang="en-US" sz="2400" b="0"/>
                        <a:t>(6 and up)</a:t>
                      </a:r>
                      <a:endParaRPr sz="2400" b="0"/>
                    </a:p>
                  </a:txBody>
                  <a:tcPr marL="91450" marR="91450" marT="45725" marB="45725">
                    <a:solidFill>
                      <a:srgbClr val="FFBFBF"/>
                    </a:solidFill>
                  </a:tcPr>
                </a:tc>
                <a:tc>
                  <a:txBody>
                    <a:bodyPr/>
                    <a:lstStyle/>
                    <a:p>
                      <a:pPr marL="0" marR="0" lvl="0" indent="0" algn="l" rtl="0">
                        <a:spcBef>
                          <a:spcPts val="0"/>
                        </a:spcBef>
                        <a:spcAft>
                          <a:spcPts val="0"/>
                        </a:spcAft>
                        <a:buNone/>
                      </a:pPr>
                      <a:r>
                        <a:rPr lang="en-US" sz="2400"/>
                        <a:t>6-12yo: 25 (12.5)</a:t>
                      </a:r>
                      <a:endParaRPr/>
                    </a:p>
                    <a:p>
                      <a:pPr marL="0" marR="0" lvl="0" indent="0" algn="l" rtl="0">
                        <a:spcBef>
                          <a:spcPts val="0"/>
                        </a:spcBef>
                        <a:spcAft>
                          <a:spcPts val="0"/>
                        </a:spcAft>
                        <a:buNone/>
                      </a:pPr>
                      <a:r>
                        <a:rPr lang="en-US" sz="2400"/>
                        <a:t>13-17 yo: 50</a:t>
                      </a:r>
                      <a:endParaRPr/>
                    </a:p>
                  </a:txBody>
                  <a:tcPr marL="91450" marR="91450" marT="45725" marB="45725">
                    <a:solidFill>
                      <a:srgbClr val="FFBFBF"/>
                    </a:solidFill>
                  </a:tcPr>
                </a:tc>
                <a:tc>
                  <a:txBody>
                    <a:bodyPr/>
                    <a:lstStyle/>
                    <a:p>
                      <a:pPr marL="0" marR="0" lvl="0" indent="0" algn="l" rtl="0">
                        <a:spcBef>
                          <a:spcPts val="0"/>
                        </a:spcBef>
                        <a:spcAft>
                          <a:spcPts val="0"/>
                        </a:spcAft>
                        <a:buNone/>
                      </a:pPr>
                      <a:r>
                        <a:rPr lang="en-US" sz="2400"/>
                        <a:t>200</a:t>
                      </a:r>
                      <a:endParaRPr/>
                    </a:p>
                    <a:p>
                      <a:pPr marL="0" marR="0" lvl="0" indent="0" algn="l" rtl="0">
                        <a:spcBef>
                          <a:spcPts val="0"/>
                        </a:spcBef>
                        <a:spcAft>
                          <a:spcPts val="0"/>
                        </a:spcAft>
                        <a:buNone/>
                      </a:pPr>
                      <a:r>
                        <a:rPr lang="en-US" sz="2400"/>
                        <a:t>200</a:t>
                      </a:r>
                      <a:endParaRPr/>
                    </a:p>
                  </a:txBody>
                  <a:tcPr marL="91450" marR="91450" marT="45725" marB="45725">
                    <a:solidFill>
                      <a:srgbClr val="FFBFBF"/>
                    </a:solidFill>
                  </a:tcPr>
                </a:tc>
                <a:tc>
                  <a:txBody>
                    <a:bodyPr/>
                    <a:lstStyle/>
                    <a:p>
                      <a:pPr marL="0" marR="0" lvl="0" indent="0" algn="l" rtl="0">
                        <a:spcBef>
                          <a:spcPts val="0"/>
                        </a:spcBef>
                        <a:spcAft>
                          <a:spcPts val="0"/>
                        </a:spcAft>
                        <a:buNone/>
                      </a:pPr>
                      <a:r>
                        <a:rPr lang="en-US" sz="2400"/>
                        <a:t>12.5-25</a:t>
                      </a:r>
                      <a:endParaRPr sz="2400"/>
                    </a:p>
                  </a:txBody>
                  <a:tcPr marL="91450" marR="91450" marT="45725" marB="45725">
                    <a:solidFill>
                      <a:srgbClr val="FFBFBF"/>
                    </a:solidFill>
                  </a:tcPr>
                </a:tc>
                <a:extLst>
                  <a:ext uri="{0D108BD9-81ED-4DB2-BD59-A6C34878D82A}">
                    <a16:rowId xmlns:a16="http://schemas.microsoft.com/office/drawing/2014/main" val="10001"/>
                  </a:ext>
                </a:extLst>
              </a:tr>
              <a:tr h="698050">
                <a:tc>
                  <a:txBody>
                    <a:bodyPr/>
                    <a:lstStyle/>
                    <a:p>
                      <a:pPr marL="0" marR="0" lvl="0" indent="0" algn="l" rtl="0">
                        <a:spcBef>
                          <a:spcPts val="0"/>
                        </a:spcBef>
                        <a:spcAft>
                          <a:spcPts val="0"/>
                        </a:spcAft>
                        <a:buNone/>
                      </a:pPr>
                      <a:r>
                        <a:rPr lang="en-US" sz="2400"/>
                        <a:t>Fluoxetine</a:t>
                      </a:r>
                      <a:endParaRPr/>
                    </a:p>
                    <a:p>
                      <a:pPr marL="0" marR="0" lvl="0" indent="0" algn="l" rtl="0">
                        <a:spcBef>
                          <a:spcPts val="0"/>
                        </a:spcBef>
                        <a:spcAft>
                          <a:spcPts val="0"/>
                        </a:spcAft>
                        <a:buNone/>
                      </a:pPr>
                      <a:r>
                        <a:rPr lang="en-US" sz="2400" b="0"/>
                        <a:t>(7 and up)</a:t>
                      </a:r>
                      <a:endParaRPr sz="2400" b="0"/>
                    </a:p>
                  </a:txBody>
                  <a:tcPr marL="91450" marR="91450" marT="45725" marB="45725">
                    <a:solidFill>
                      <a:srgbClr val="FFBFBF"/>
                    </a:solidFill>
                  </a:tcPr>
                </a:tc>
                <a:tc>
                  <a:txBody>
                    <a:bodyPr/>
                    <a:lstStyle/>
                    <a:p>
                      <a:pPr marL="0" marR="0" lvl="0" indent="0" algn="l" rtl="0">
                        <a:spcBef>
                          <a:spcPts val="0"/>
                        </a:spcBef>
                        <a:spcAft>
                          <a:spcPts val="0"/>
                        </a:spcAft>
                        <a:buNone/>
                      </a:pPr>
                      <a:r>
                        <a:rPr lang="en-US" sz="2400"/>
                        <a:t>5-10  (2.5)</a:t>
                      </a:r>
                      <a:endParaRPr/>
                    </a:p>
                  </a:txBody>
                  <a:tcPr marL="91450" marR="91450" marT="45725" marB="45725">
                    <a:solidFill>
                      <a:srgbClr val="FFBFBF"/>
                    </a:solidFill>
                  </a:tcPr>
                </a:tc>
                <a:tc>
                  <a:txBody>
                    <a:bodyPr/>
                    <a:lstStyle/>
                    <a:p>
                      <a:pPr marL="0" marR="0" lvl="0" indent="0" algn="l" rtl="0">
                        <a:spcBef>
                          <a:spcPts val="0"/>
                        </a:spcBef>
                        <a:spcAft>
                          <a:spcPts val="0"/>
                        </a:spcAft>
                        <a:buNone/>
                      </a:pPr>
                      <a:r>
                        <a:rPr lang="en-US" sz="2400"/>
                        <a:t>60</a:t>
                      </a:r>
                      <a:endParaRPr/>
                    </a:p>
                  </a:txBody>
                  <a:tcPr marL="91450" marR="91450" marT="45725" marB="45725">
                    <a:solidFill>
                      <a:srgbClr val="FFBFBF"/>
                    </a:solidFill>
                  </a:tcPr>
                </a:tc>
                <a:tc>
                  <a:txBody>
                    <a:bodyPr/>
                    <a:lstStyle/>
                    <a:p>
                      <a:pPr marL="0" marR="0" lvl="0" indent="0" algn="l" rtl="0">
                        <a:spcBef>
                          <a:spcPts val="0"/>
                        </a:spcBef>
                        <a:spcAft>
                          <a:spcPts val="0"/>
                        </a:spcAft>
                        <a:buNone/>
                      </a:pPr>
                      <a:r>
                        <a:rPr lang="en-US" sz="2400"/>
                        <a:t>5-10</a:t>
                      </a:r>
                      <a:endParaRPr/>
                    </a:p>
                  </a:txBody>
                  <a:tcPr marL="91450" marR="91450" marT="45725" marB="45725">
                    <a:solidFill>
                      <a:srgbClr val="FFBFBF"/>
                    </a:solidFill>
                  </a:tcPr>
                </a:tc>
                <a:extLst>
                  <a:ext uri="{0D108BD9-81ED-4DB2-BD59-A6C34878D82A}">
                    <a16:rowId xmlns:a16="http://schemas.microsoft.com/office/drawing/2014/main" val="10002"/>
                  </a:ext>
                </a:extLst>
              </a:tr>
              <a:tr h="698050">
                <a:tc>
                  <a:txBody>
                    <a:bodyPr/>
                    <a:lstStyle/>
                    <a:p>
                      <a:pPr marL="0" marR="0" lvl="0" indent="0" algn="l" rtl="0">
                        <a:spcBef>
                          <a:spcPts val="0"/>
                        </a:spcBef>
                        <a:spcAft>
                          <a:spcPts val="0"/>
                        </a:spcAft>
                        <a:buNone/>
                      </a:pPr>
                      <a:r>
                        <a:rPr lang="en-US" sz="2400" b="0"/>
                        <a:t>Escitalopram</a:t>
                      </a:r>
                      <a:endParaRPr sz="2400" b="0"/>
                    </a:p>
                    <a:p>
                      <a:pPr marL="0" marR="0" lvl="0" indent="0" algn="l" rtl="0">
                        <a:spcBef>
                          <a:spcPts val="0"/>
                        </a:spcBef>
                        <a:spcAft>
                          <a:spcPts val="0"/>
                        </a:spcAft>
                        <a:buNone/>
                      </a:pPr>
                      <a:r>
                        <a:rPr lang="en-US" sz="2400" b="0"/>
                        <a:t>(12 and up)</a:t>
                      </a:r>
                      <a:endParaRPr sz="2400" b="0"/>
                    </a:p>
                  </a:txBody>
                  <a:tcPr marL="91450" marR="91450" marT="45725" marB="45725">
                    <a:solidFill>
                      <a:srgbClr val="FFBFBF"/>
                    </a:solidFill>
                  </a:tcPr>
                </a:tc>
                <a:tc>
                  <a:txBody>
                    <a:bodyPr/>
                    <a:lstStyle/>
                    <a:p>
                      <a:pPr marL="0" marR="0" lvl="0" indent="0" algn="l" rtl="0">
                        <a:spcBef>
                          <a:spcPts val="0"/>
                        </a:spcBef>
                        <a:spcAft>
                          <a:spcPts val="0"/>
                        </a:spcAft>
                        <a:buNone/>
                      </a:pPr>
                      <a:r>
                        <a:rPr lang="en-US" sz="2400"/>
                        <a:t>5-10 (2.5)</a:t>
                      </a:r>
                      <a:endParaRPr sz="2400"/>
                    </a:p>
                  </a:txBody>
                  <a:tcPr marL="91450" marR="91450" marT="45725" marB="45725">
                    <a:solidFill>
                      <a:srgbClr val="FFBFBF"/>
                    </a:solidFill>
                  </a:tcPr>
                </a:tc>
                <a:tc>
                  <a:txBody>
                    <a:bodyPr/>
                    <a:lstStyle/>
                    <a:p>
                      <a:pPr marL="0" marR="0" lvl="0" indent="0" algn="l" rtl="0">
                        <a:spcBef>
                          <a:spcPts val="0"/>
                        </a:spcBef>
                        <a:spcAft>
                          <a:spcPts val="0"/>
                        </a:spcAft>
                        <a:buNone/>
                      </a:pPr>
                      <a:r>
                        <a:rPr lang="en-US" sz="2400"/>
                        <a:t>20</a:t>
                      </a:r>
                      <a:endParaRPr sz="2400"/>
                    </a:p>
                  </a:txBody>
                  <a:tcPr marL="91450" marR="91450" marT="45725" marB="45725">
                    <a:solidFill>
                      <a:srgbClr val="FFBFBF"/>
                    </a:solidFill>
                  </a:tcPr>
                </a:tc>
                <a:tc>
                  <a:txBody>
                    <a:bodyPr/>
                    <a:lstStyle/>
                    <a:p>
                      <a:pPr marL="0" marR="0" lvl="0" indent="0" algn="l" rtl="0">
                        <a:spcBef>
                          <a:spcPts val="0"/>
                        </a:spcBef>
                        <a:spcAft>
                          <a:spcPts val="0"/>
                        </a:spcAft>
                        <a:buNone/>
                      </a:pPr>
                      <a:r>
                        <a:rPr lang="en-US" sz="2400"/>
                        <a:t>5</a:t>
                      </a:r>
                      <a:endParaRPr sz="2400"/>
                    </a:p>
                  </a:txBody>
                  <a:tcPr marL="91450" marR="91450" marT="45725" marB="45725">
                    <a:solidFill>
                      <a:srgbClr val="FFBFBF"/>
                    </a:solidFill>
                  </a:tcPr>
                </a:tc>
                <a:extLst>
                  <a:ext uri="{0D108BD9-81ED-4DB2-BD59-A6C34878D82A}">
                    <a16:rowId xmlns:a16="http://schemas.microsoft.com/office/drawing/2014/main" val="10003"/>
                  </a:ext>
                </a:extLst>
              </a:tr>
            </a:tbl>
          </a:graphicData>
        </a:graphic>
      </p:graphicFrame>
      <p:graphicFrame>
        <p:nvGraphicFramePr>
          <p:cNvPr id="697" name="Google Shape;697;p91"/>
          <p:cNvGraphicFramePr/>
          <p:nvPr/>
        </p:nvGraphicFramePr>
        <p:xfrm>
          <a:off x="435575" y="4666752"/>
          <a:ext cx="8285225" cy="1727770"/>
        </p:xfrm>
        <a:graphic>
          <a:graphicData uri="http://schemas.openxmlformats.org/drawingml/2006/table">
            <a:tbl>
              <a:tblPr firstRow="1" bandRow="1">
                <a:noFill/>
                <a:tableStyleId>{E9D1064F-4725-4366-B960-E0E834AE4559}</a:tableStyleId>
              </a:tblPr>
              <a:tblGrid>
                <a:gridCol w="1899850">
                  <a:extLst>
                    <a:ext uri="{9D8B030D-6E8A-4147-A177-3AD203B41FA5}">
                      <a16:colId xmlns:a16="http://schemas.microsoft.com/office/drawing/2014/main" val="20000"/>
                    </a:ext>
                  </a:extLst>
                </a:gridCol>
                <a:gridCol w="2383600">
                  <a:extLst>
                    <a:ext uri="{9D8B030D-6E8A-4147-A177-3AD203B41FA5}">
                      <a16:colId xmlns:a16="http://schemas.microsoft.com/office/drawing/2014/main" val="20001"/>
                    </a:ext>
                  </a:extLst>
                </a:gridCol>
                <a:gridCol w="1937425">
                  <a:extLst>
                    <a:ext uri="{9D8B030D-6E8A-4147-A177-3AD203B41FA5}">
                      <a16:colId xmlns:a16="http://schemas.microsoft.com/office/drawing/2014/main" val="20002"/>
                    </a:ext>
                  </a:extLst>
                </a:gridCol>
                <a:gridCol w="2064350">
                  <a:extLst>
                    <a:ext uri="{9D8B030D-6E8A-4147-A177-3AD203B41FA5}">
                      <a16:colId xmlns:a16="http://schemas.microsoft.com/office/drawing/2014/main" val="20003"/>
                    </a:ext>
                  </a:extLst>
                </a:gridCol>
              </a:tblGrid>
              <a:tr h="624625">
                <a:tc>
                  <a:txBody>
                    <a:bodyPr/>
                    <a:lstStyle/>
                    <a:p>
                      <a:pPr marL="0" marR="0" lvl="0" indent="0" algn="l" rtl="0">
                        <a:spcBef>
                          <a:spcPts val="0"/>
                        </a:spcBef>
                        <a:spcAft>
                          <a:spcPts val="0"/>
                        </a:spcAft>
                        <a:buNone/>
                      </a:pPr>
                      <a:r>
                        <a:rPr lang="en-US" sz="2400" b="1">
                          <a:solidFill>
                            <a:schemeClr val="dk1"/>
                          </a:solidFill>
                        </a:rPr>
                        <a:t>SNRI</a:t>
                      </a:r>
                      <a:endParaRPr sz="2400" b="1">
                        <a:solidFill>
                          <a:schemeClr val="dk1"/>
                        </a:solidFill>
                      </a:endParaRPr>
                    </a:p>
                  </a:txBody>
                  <a:tcPr marL="91450" marR="91450" marT="45725" marB="45725">
                    <a:solidFill>
                      <a:srgbClr val="FFBFBF"/>
                    </a:solidFill>
                  </a:tcPr>
                </a:tc>
                <a:tc>
                  <a:txBody>
                    <a:bodyPr/>
                    <a:lstStyle/>
                    <a:p>
                      <a:pPr marL="0" marR="0" lvl="0" indent="0" algn="l" rtl="0">
                        <a:spcBef>
                          <a:spcPts val="0"/>
                        </a:spcBef>
                        <a:spcAft>
                          <a:spcPts val="0"/>
                        </a:spcAft>
                        <a:buNone/>
                      </a:pPr>
                      <a:r>
                        <a:rPr lang="en-US" sz="2400">
                          <a:solidFill>
                            <a:schemeClr val="dk1"/>
                          </a:solidFill>
                        </a:rPr>
                        <a:t>Start (mg)</a:t>
                      </a:r>
                      <a:endParaRPr sz="2400">
                        <a:solidFill>
                          <a:schemeClr val="dk1"/>
                        </a:solidFill>
                      </a:endParaRPr>
                    </a:p>
                  </a:txBody>
                  <a:tcPr marL="91450" marR="91450" marT="45725" marB="45725">
                    <a:solidFill>
                      <a:srgbClr val="FFBFBF"/>
                    </a:solidFill>
                  </a:tcPr>
                </a:tc>
                <a:tc>
                  <a:txBody>
                    <a:bodyPr/>
                    <a:lstStyle/>
                    <a:p>
                      <a:pPr marL="0" marR="0" lvl="0" indent="0" algn="l" rtl="0">
                        <a:spcBef>
                          <a:spcPts val="0"/>
                        </a:spcBef>
                        <a:spcAft>
                          <a:spcPts val="0"/>
                        </a:spcAft>
                        <a:buNone/>
                      </a:pPr>
                      <a:r>
                        <a:rPr lang="en-US" sz="2400">
                          <a:solidFill>
                            <a:schemeClr val="dk1"/>
                          </a:solidFill>
                        </a:rPr>
                        <a:t>Maximum (mg)</a:t>
                      </a:r>
                      <a:endParaRPr sz="2400">
                        <a:solidFill>
                          <a:schemeClr val="dk1"/>
                        </a:solidFill>
                      </a:endParaRPr>
                    </a:p>
                  </a:txBody>
                  <a:tcPr marL="91450" marR="91450" marT="45725" marB="45725">
                    <a:solidFill>
                      <a:srgbClr val="FFBFBF"/>
                    </a:solidFill>
                  </a:tcPr>
                </a:tc>
                <a:tc>
                  <a:txBody>
                    <a:bodyPr/>
                    <a:lstStyle/>
                    <a:p>
                      <a:pPr marL="0" marR="0" lvl="0" indent="0" algn="l" rtl="0">
                        <a:spcBef>
                          <a:spcPts val="0"/>
                        </a:spcBef>
                        <a:spcAft>
                          <a:spcPts val="0"/>
                        </a:spcAft>
                        <a:buNone/>
                      </a:pPr>
                      <a:r>
                        <a:rPr lang="en-US" sz="2400">
                          <a:solidFill>
                            <a:schemeClr val="dk1"/>
                          </a:solidFill>
                        </a:rPr>
                        <a:t>Increments (mg)</a:t>
                      </a:r>
                      <a:endParaRPr sz="2400">
                        <a:solidFill>
                          <a:schemeClr val="dk1"/>
                        </a:solidFill>
                      </a:endParaRPr>
                    </a:p>
                  </a:txBody>
                  <a:tcPr marL="91450" marR="91450" marT="45725" marB="45725">
                    <a:solidFill>
                      <a:srgbClr val="FFBFBF"/>
                    </a:solidFill>
                  </a:tcPr>
                </a:tc>
                <a:extLst>
                  <a:ext uri="{0D108BD9-81ED-4DB2-BD59-A6C34878D82A}">
                    <a16:rowId xmlns:a16="http://schemas.microsoft.com/office/drawing/2014/main" val="10000"/>
                  </a:ext>
                </a:extLst>
              </a:tr>
              <a:tr h="904800">
                <a:tc>
                  <a:txBody>
                    <a:bodyPr/>
                    <a:lstStyle/>
                    <a:p>
                      <a:pPr marL="0" marR="0" lvl="0" indent="0" algn="l" rtl="0">
                        <a:spcBef>
                          <a:spcPts val="0"/>
                        </a:spcBef>
                        <a:spcAft>
                          <a:spcPts val="0"/>
                        </a:spcAft>
                        <a:buNone/>
                      </a:pPr>
                      <a:r>
                        <a:rPr lang="en-US" sz="2400"/>
                        <a:t>Duloxetine</a:t>
                      </a:r>
                      <a:endParaRPr/>
                    </a:p>
                    <a:p>
                      <a:pPr marL="0" marR="0" lvl="0" indent="0" algn="l" rtl="0">
                        <a:spcBef>
                          <a:spcPts val="0"/>
                        </a:spcBef>
                        <a:spcAft>
                          <a:spcPts val="0"/>
                        </a:spcAft>
                        <a:buNone/>
                      </a:pPr>
                      <a:r>
                        <a:rPr lang="en-US" sz="2400" b="0"/>
                        <a:t>(7 and up)</a:t>
                      </a:r>
                      <a:endParaRPr sz="2400" b="0"/>
                    </a:p>
                  </a:txBody>
                  <a:tcPr marL="91450" marR="91450" marT="45725" marB="45725">
                    <a:solidFill>
                      <a:srgbClr val="FFBFBF"/>
                    </a:solidFill>
                  </a:tcPr>
                </a:tc>
                <a:tc>
                  <a:txBody>
                    <a:bodyPr/>
                    <a:lstStyle/>
                    <a:p>
                      <a:pPr marL="0" marR="0" lvl="0" indent="0" algn="l" rtl="0">
                        <a:spcBef>
                          <a:spcPts val="0"/>
                        </a:spcBef>
                        <a:spcAft>
                          <a:spcPts val="0"/>
                        </a:spcAft>
                        <a:buNone/>
                      </a:pPr>
                      <a:r>
                        <a:rPr lang="en-US" sz="2400"/>
                        <a:t>30 (15)</a:t>
                      </a:r>
                      <a:endParaRPr/>
                    </a:p>
                  </a:txBody>
                  <a:tcPr marL="91450" marR="91450" marT="45725" marB="45725">
                    <a:solidFill>
                      <a:srgbClr val="FFBFBF"/>
                    </a:solidFill>
                  </a:tcPr>
                </a:tc>
                <a:tc>
                  <a:txBody>
                    <a:bodyPr/>
                    <a:lstStyle/>
                    <a:p>
                      <a:pPr marL="0" marR="0" lvl="0" indent="0" algn="l" rtl="0">
                        <a:spcBef>
                          <a:spcPts val="0"/>
                        </a:spcBef>
                        <a:spcAft>
                          <a:spcPts val="0"/>
                        </a:spcAft>
                        <a:buNone/>
                      </a:pPr>
                      <a:r>
                        <a:rPr lang="en-US" sz="2400"/>
                        <a:t>60</a:t>
                      </a:r>
                      <a:endParaRPr/>
                    </a:p>
                  </a:txBody>
                  <a:tcPr marL="91450" marR="91450" marT="45725" marB="45725">
                    <a:solidFill>
                      <a:srgbClr val="FFBFBF"/>
                    </a:solidFill>
                  </a:tcPr>
                </a:tc>
                <a:tc>
                  <a:txBody>
                    <a:bodyPr/>
                    <a:lstStyle/>
                    <a:p>
                      <a:pPr marL="0" marR="0" lvl="0" indent="0" algn="l" rtl="0">
                        <a:spcBef>
                          <a:spcPts val="0"/>
                        </a:spcBef>
                        <a:spcAft>
                          <a:spcPts val="0"/>
                        </a:spcAft>
                        <a:buNone/>
                      </a:pPr>
                      <a:r>
                        <a:rPr lang="en-US" sz="2400"/>
                        <a:t>15-30 </a:t>
                      </a:r>
                      <a:endParaRPr sz="2400"/>
                    </a:p>
                  </a:txBody>
                  <a:tcPr marL="91450" marR="91450" marT="45725" marB="45725">
                    <a:solidFill>
                      <a:srgbClr val="FFBFBF"/>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92"/>
          <p:cNvSpPr txBox="1">
            <a:spLocks noGrp="1"/>
          </p:cNvSpPr>
          <p:nvPr>
            <p:ph type="title"/>
          </p:nvPr>
        </p:nvSpPr>
        <p:spPr>
          <a:xfrm>
            <a:off x="473131" y="305554"/>
            <a:ext cx="7915200" cy="90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US" sz="4000"/>
              <a:t>Treatment- Side Effects</a:t>
            </a:r>
            <a:endParaRPr/>
          </a:p>
        </p:txBody>
      </p:sp>
      <p:sp>
        <p:nvSpPr>
          <p:cNvPr id="704" name="Google Shape;704;p92"/>
          <p:cNvSpPr txBox="1">
            <a:spLocks noGrp="1"/>
          </p:cNvSpPr>
          <p:nvPr>
            <p:ph type="body" idx="1"/>
          </p:nvPr>
        </p:nvSpPr>
        <p:spPr>
          <a:xfrm>
            <a:off x="281569" y="1474306"/>
            <a:ext cx="5055300" cy="4887300"/>
          </a:xfrm>
          <a:prstGeom prst="rect">
            <a:avLst/>
          </a:prstGeom>
          <a:noFill/>
          <a:ln>
            <a:noFill/>
          </a:ln>
        </p:spPr>
        <p:txBody>
          <a:bodyPr spcFirstLastPara="1" wrap="square" lIns="91425" tIns="45700" rIns="91425" bIns="45700" anchor="ctr" anchorCtr="0">
            <a:noAutofit/>
          </a:bodyPr>
          <a:lstStyle/>
          <a:p>
            <a:pPr marL="182880" lvl="0" indent="-18414" algn="l" rtl="0">
              <a:lnSpc>
                <a:spcPct val="70000"/>
              </a:lnSpc>
              <a:spcBef>
                <a:spcPts val="0"/>
              </a:spcBef>
              <a:spcAft>
                <a:spcPts val="0"/>
              </a:spcAft>
              <a:buSzPts val="2590"/>
              <a:buNone/>
            </a:pPr>
            <a:endParaRPr sz="2590"/>
          </a:p>
          <a:p>
            <a:pPr marL="182880" lvl="0" indent="-182880" algn="l" rtl="0">
              <a:lnSpc>
                <a:spcPct val="70000"/>
              </a:lnSpc>
              <a:spcBef>
                <a:spcPts val="1200"/>
              </a:spcBef>
              <a:spcAft>
                <a:spcPts val="0"/>
              </a:spcAft>
              <a:buSzPts val="2590"/>
              <a:buChar char="●"/>
            </a:pPr>
            <a:r>
              <a:rPr lang="en-US" sz="2590"/>
              <a:t>GI pain, nausea, diarrhea</a:t>
            </a:r>
            <a:endParaRPr/>
          </a:p>
          <a:p>
            <a:pPr marL="182880" lvl="0" indent="-182880" algn="l" rtl="0">
              <a:lnSpc>
                <a:spcPct val="70000"/>
              </a:lnSpc>
              <a:spcBef>
                <a:spcPts val="1200"/>
              </a:spcBef>
              <a:spcAft>
                <a:spcPts val="0"/>
              </a:spcAft>
              <a:buSzPts val="2590"/>
              <a:buChar char="●"/>
            </a:pPr>
            <a:r>
              <a:rPr lang="en-US" sz="2590"/>
              <a:t>Headache</a:t>
            </a:r>
            <a:endParaRPr sz="2590"/>
          </a:p>
          <a:p>
            <a:pPr marL="182880" lvl="0" indent="-182880" algn="l" rtl="0">
              <a:lnSpc>
                <a:spcPct val="70000"/>
              </a:lnSpc>
              <a:spcBef>
                <a:spcPts val="1200"/>
              </a:spcBef>
              <a:spcAft>
                <a:spcPts val="0"/>
              </a:spcAft>
              <a:buSzPts val="2590"/>
              <a:buChar char="●"/>
            </a:pPr>
            <a:r>
              <a:rPr lang="en-US" sz="2590"/>
              <a:t>Sexual (decreased libido, orgasm)</a:t>
            </a:r>
            <a:endParaRPr/>
          </a:p>
          <a:p>
            <a:pPr marL="182880" lvl="0" indent="-18414" algn="l" rtl="0">
              <a:lnSpc>
                <a:spcPct val="70000"/>
              </a:lnSpc>
              <a:spcBef>
                <a:spcPts val="1200"/>
              </a:spcBef>
              <a:spcAft>
                <a:spcPts val="0"/>
              </a:spcAft>
              <a:buSzPts val="2590"/>
              <a:buNone/>
            </a:pPr>
            <a:endParaRPr sz="2590"/>
          </a:p>
          <a:p>
            <a:pPr marL="182880" lvl="0" indent="-182880" algn="l" rtl="0">
              <a:lnSpc>
                <a:spcPct val="70000"/>
              </a:lnSpc>
              <a:spcBef>
                <a:spcPts val="1200"/>
              </a:spcBef>
              <a:spcAft>
                <a:spcPts val="0"/>
              </a:spcAft>
              <a:buSzPts val="2590"/>
              <a:buChar char="●"/>
            </a:pPr>
            <a:r>
              <a:rPr lang="en-US" sz="2590"/>
              <a:t>Activation</a:t>
            </a:r>
            <a:endParaRPr/>
          </a:p>
          <a:p>
            <a:pPr marL="182880" lvl="0" indent="-182880" algn="l" rtl="0">
              <a:lnSpc>
                <a:spcPct val="70000"/>
              </a:lnSpc>
              <a:spcBef>
                <a:spcPts val="1200"/>
              </a:spcBef>
              <a:spcAft>
                <a:spcPts val="0"/>
              </a:spcAft>
              <a:buSzPts val="2590"/>
              <a:buChar char="●"/>
            </a:pPr>
            <a:r>
              <a:rPr lang="en-US" sz="2590"/>
              <a:t>hypomania</a:t>
            </a:r>
            <a:endParaRPr sz="2590"/>
          </a:p>
          <a:p>
            <a:pPr marL="182880" lvl="0" indent="-18414" algn="l" rtl="0">
              <a:lnSpc>
                <a:spcPct val="70000"/>
              </a:lnSpc>
              <a:spcBef>
                <a:spcPts val="1200"/>
              </a:spcBef>
              <a:spcAft>
                <a:spcPts val="0"/>
              </a:spcAft>
              <a:buSzPts val="2590"/>
              <a:buNone/>
            </a:pPr>
            <a:endParaRPr sz="2590"/>
          </a:p>
          <a:p>
            <a:pPr marL="182880" lvl="0" indent="-182880" algn="l" rtl="0">
              <a:lnSpc>
                <a:spcPct val="70000"/>
              </a:lnSpc>
              <a:spcBef>
                <a:spcPts val="1200"/>
              </a:spcBef>
              <a:spcAft>
                <a:spcPts val="0"/>
              </a:spcAft>
              <a:buSzPts val="2590"/>
              <a:buChar char="●"/>
            </a:pPr>
            <a:r>
              <a:rPr lang="en-US" sz="2590">
                <a:solidFill>
                  <a:srgbClr val="FF0000"/>
                </a:solidFill>
              </a:rPr>
              <a:t>Suicidality/ Black Box warning</a:t>
            </a:r>
            <a:endParaRPr sz="2590">
              <a:solidFill>
                <a:srgbClr val="FF0000"/>
              </a:solidFill>
            </a:endParaRPr>
          </a:p>
          <a:p>
            <a:pPr marL="182880" lvl="0" indent="-182880" algn="l" rtl="0">
              <a:lnSpc>
                <a:spcPct val="70000"/>
              </a:lnSpc>
              <a:spcBef>
                <a:spcPts val="1200"/>
              </a:spcBef>
              <a:spcAft>
                <a:spcPts val="0"/>
              </a:spcAft>
              <a:buSzPts val="2590"/>
              <a:buChar char="●"/>
            </a:pPr>
            <a:r>
              <a:rPr lang="en-US" sz="2590"/>
              <a:t>Serotonin syndrome</a:t>
            </a:r>
            <a:endParaRPr/>
          </a:p>
          <a:p>
            <a:pPr marL="182880" lvl="0" indent="-182880" algn="l" rtl="0">
              <a:lnSpc>
                <a:spcPct val="70000"/>
              </a:lnSpc>
              <a:spcBef>
                <a:spcPts val="1200"/>
              </a:spcBef>
              <a:spcAft>
                <a:spcPts val="0"/>
              </a:spcAft>
              <a:buSzPts val="2590"/>
              <a:buChar char="●"/>
            </a:pPr>
            <a:r>
              <a:rPr lang="en-US" sz="2590"/>
              <a:t>Discontinuation syndrome</a:t>
            </a:r>
            <a:endParaRPr/>
          </a:p>
          <a:p>
            <a:pPr marL="182880" lvl="0" indent="-71310" algn="l" rtl="0">
              <a:lnSpc>
                <a:spcPct val="70000"/>
              </a:lnSpc>
              <a:spcBef>
                <a:spcPts val="1200"/>
              </a:spcBef>
              <a:spcAft>
                <a:spcPts val="0"/>
              </a:spcAft>
              <a:buSzPts val="1757"/>
              <a:buNone/>
            </a:pPr>
            <a:endParaRPr sz="1757"/>
          </a:p>
        </p:txBody>
      </p:sp>
      <p:sp>
        <p:nvSpPr>
          <p:cNvPr id="705" name="Google Shape;705;p92"/>
          <p:cNvSpPr txBox="1">
            <a:spLocks noGrp="1"/>
          </p:cNvSpPr>
          <p:nvPr>
            <p:ph type="body" idx="2"/>
          </p:nvPr>
        </p:nvSpPr>
        <p:spPr>
          <a:xfrm>
            <a:off x="4864282" y="1474307"/>
            <a:ext cx="3998100" cy="4639200"/>
          </a:xfrm>
          <a:prstGeom prst="rect">
            <a:avLst/>
          </a:prstGeom>
          <a:noFill/>
          <a:ln>
            <a:noFill/>
          </a:ln>
        </p:spPr>
        <p:txBody>
          <a:bodyPr spcFirstLastPara="1" wrap="square" lIns="91425" tIns="45700" rIns="91425" bIns="45700" anchor="ctr" anchorCtr="0">
            <a:noAutofit/>
          </a:bodyPr>
          <a:lstStyle/>
          <a:p>
            <a:pPr marL="0" lvl="0" indent="0" algn="l" rtl="0">
              <a:lnSpc>
                <a:spcPct val="70000"/>
              </a:lnSpc>
              <a:spcBef>
                <a:spcPts val="0"/>
              </a:spcBef>
              <a:spcAft>
                <a:spcPts val="0"/>
              </a:spcAft>
              <a:buSzPts val="2590"/>
              <a:buNone/>
            </a:pPr>
            <a:r>
              <a:rPr lang="en-US" sz="2590" i="1">
                <a:solidFill>
                  <a:schemeClr val="accent1"/>
                </a:solidFill>
              </a:rPr>
              <a:t>All effects (good and bad) seem ‘bigger’ to anxious children</a:t>
            </a:r>
            <a:r>
              <a:rPr lang="en-US" sz="1665" i="1">
                <a:solidFill>
                  <a:schemeClr val="accent1"/>
                </a:solidFill>
              </a:rPr>
              <a:t>.</a:t>
            </a:r>
            <a:endParaRPr/>
          </a:p>
        </p:txBody>
      </p:sp>
      <p:sp>
        <p:nvSpPr>
          <p:cNvPr id="706" name="Google Shape;706;p92"/>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Maryland BHIPP</a:t>
            </a:r>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93"/>
          <p:cNvSpPr txBox="1">
            <a:spLocks noGrp="1"/>
          </p:cNvSpPr>
          <p:nvPr>
            <p:ph type="body" idx="1"/>
          </p:nvPr>
        </p:nvSpPr>
        <p:spPr>
          <a:xfrm>
            <a:off x="259286" y="1463041"/>
            <a:ext cx="8625300" cy="4795500"/>
          </a:xfrm>
          <a:prstGeom prst="rect">
            <a:avLst/>
          </a:prstGeom>
          <a:noFill/>
          <a:ln>
            <a:noFill/>
          </a:ln>
        </p:spPr>
        <p:txBody>
          <a:bodyPr spcFirstLastPara="1" wrap="square" lIns="91425" tIns="45700" rIns="91425" bIns="45700" anchor="ctr" anchorCtr="0">
            <a:noAutofit/>
          </a:bodyPr>
          <a:lstStyle/>
          <a:p>
            <a:pPr marL="182880" lvl="0" indent="-203200" algn="l" rtl="0">
              <a:lnSpc>
                <a:spcPct val="90000"/>
              </a:lnSpc>
              <a:spcBef>
                <a:spcPts val="0"/>
              </a:spcBef>
              <a:spcAft>
                <a:spcPts val="0"/>
              </a:spcAft>
              <a:buSzPts val="3200"/>
              <a:buChar char="●"/>
            </a:pPr>
            <a:r>
              <a:rPr lang="en-US" sz="3200"/>
              <a:t>Developmentally normal v/s pathological anxiety</a:t>
            </a:r>
            <a:endParaRPr/>
          </a:p>
          <a:p>
            <a:pPr marL="182880" lvl="0" indent="-203200" algn="l" rtl="0">
              <a:lnSpc>
                <a:spcPct val="90000"/>
              </a:lnSpc>
              <a:spcBef>
                <a:spcPts val="1200"/>
              </a:spcBef>
              <a:spcAft>
                <a:spcPts val="0"/>
              </a:spcAft>
              <a:buSzPts val="3200"/>
              <a:buChar char="●"/>
            </a:pPr>
            <a:r>
              <a:rPr lang="en-US" sz="3200"/>
              <a:t>Use a variety of assessment tools</a:t>
            </a:r>
            <a:endParaRPr/>
          </a:p>
          <a:p>
            <a:pPr marL="182880" lvl="0" indent="-203200" algn="l" rtl="0">
              <a:lnSpc>
                <a:spcPct val="90000"/>
              </a:lnSpc>
              <a:spcBef>
                <a:spcPts val="1200"/>
              </a:spcBef>
              <a:spcAft>
                <a:spcPts val="0"/>
              </a:spcAft>
              <a:buSzPts val="3200"/>
              <a:buChar char="●"/>
            </a:pPr>
            <a:r>
              <a:rPr lang="en-US" sz="3200"/>
              <a:t>Include parents in treatment</a:t>
            </a:r>
            <a:endParaRPr/>
          </a:p>
          <a:p>
            <a:pPr marL="182880" lvl="0" indent="-203200" algn="l" rtl="0">
              <a:lnSpc>
                <a:spcPct val="90000"/>
              </a:lnSpc>
              <a:spcBef>
                <a:spcPts val="1200"/>
              </a:spcBef>
              <a:spcAft>
                <a:spcPts val="0"/>
              </a:spcAft>
              <a:buSzPts val="3200"/>
              <a:buChar char="●"/>
            </a:pPr>
            <a:r>
              <a:rPr lang="en-US" sz="3200"/>
              <a:t>Treatment plan- Environment+ Therapy+ Meds</a:t>
            </a:r>
            <a:endParaRPr sz="3200"/>
          </a:p>
          <a:p>
            <a:pPr marL="0" lvl="0" indent="0" algn="l" rtl="0">
              <a:lnSpc>
                <a:spcPct val="90000"/>
              </a:lnSpc>
              <a:spcBef>
                <a:spcPts val="1200"/>
              </a:spcBef>
              <a:spcAft>
                <a:spcPts val="0"/>
              </a:spcAft>
              <a:buSzPts val="3200"/>
              <a:buNone/>
            </a:pPr>
            <a:endParaRPr sz="3200"/>
          </a:p>
          <a:p>
            <a:pPr marL="0" lvl="0" indent="0" algn="l" rtl="0">
              <a:lnSpc>
                <a:spcPct val="90000"/>
              </a:lnSpc>
              <a:spcBef>
                <a:spcPts val="1200"/>
              </a:spcBef>
              <a:spcAft>
                <a:spcPts val="0"/>
              </a:spcAft>
              <a:buSzPts val="3200"/>
              <a:buNone/>
            </a:pPr>
            <a:r>
              <a:rPr lang="en-US" sz="3200" i="1">
                <a:solidFill>
                  <a:srgbClr val="FF0000"/>
                </a:solidFill>
              </a:rPr>
              <a:t>                                     Thank you for your attention!</a:t>
            </a:r>
            <a:endParaRPr sz="3200" i="1">
              <a:solidFill>
                <a:srgbClr val="FF0000"/>
              </a:solidFill>
            </a:endParaRPr>
          </a:p>
        </p:txBody>
      </p:sp>
      <p:sp>
        <p:nvSpPr>
          <p:cNvPr id="713" name="Google Shape;713;p93"/>
          <p:cNvSpPr txBox="1">
            <a:spLocks noGrp="1"/>
          </p:cNvSpPr>
          <p:nvPr>
            <p:ph type="ftr" idx="11"/>
          </p:nvPr>
        </p:nvSpPr>
        <p:spPr>
          <a:xfrm>
            <a:off x="2901951" y="6412006"/>
            <a:ext cx="4433700" cy="3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Maryland BHIPP</a:t>
            </a:r>
            <a:endParaRPr/>
          </a:p>
        </p:txBody>
      </p:sp>
      <p:sp>
        <p:nvSpPr>
          <p:cNvPr id="714" name="Google Shape;714;p93"/>
          <p:cNvSpPr txBox="1"/>
          <p:nvPr/>
        </p:nvSpPr>
        <p:spPr>
          <a:xfrm>
            <a:off x="428625" y="414337"/>
            <a:ext cx="81330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a:solidFill>
                  <a:schemeClr val="lt1"/>
                </a:solidFill>
                <a:latin typeface="Calibri"/>
                <a:ea typeface="Calibri"/>
                <a:cs typeface="Calibri"/>
                <a:sym typeface="Calibri"/>
              </a:rPr>
              <a:t>Summary</a:t>
            </a:r>
            <a:endParaRPr sz="44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94"/>
          <p:cNvSpPr txBox="1">
            <a:spLocks noGrp="1"/>
          </p:cNvSpPr>
          <p:nvPr>
            <p:ph type="title"/>
          </p:nvPr>
        </p:nvSpPr>
        <p:spPr>
          <a:xfrm>
            <a:off x="354848" y="305554"/>
            <a:ext cx="5936400" cy="90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000"/>
              <a:buFont typeface="Calibri"/>
              <a:buNone/>
            </a:pPr>
            <a:r>
              <a:rPr lang="en-US"/>
              <a:t>BHIPP is Available to Provide Support to Pediatric PCPs</a:t>
            </a:r>
            <a:endParaRPr/>
          </a:p>
        </p:txBody>
      </p:sp>
      <p:sp>
        <p:nvSpPr>
          <p:cNvPr id="721" name="Google Shape;721;p94"/>
          <p:cNvSpPr txBox="1"/>
          <p:nvPr/>
        </p:nvSpPr>
        <p:spPr>
          <a:xfrm>
            <a:off x="5091300" y="1323400"/>
            <a:ext cx="4052700" cy="495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sng" strike="noStrike" cap="none">
                <a:solidFill>
                  <a:srgbClr val="000000"/>
                </a:solidFill>
                <a:latin typeface="Calibri"/>
                <a:ea typeface="Calibri"/>
                <a:cs typeface="Calibri"/>
                <a:sym typeface="Calibri"/>
              </a:rPr>
              <a:t>Ways to Connect:</a:t>
            </a:r>
            <a:endParaRPr sz="2000" b="1" i="0" u="sng"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Noto Sans Symbols"/>
              <a:buChar char="⮚"/>
            </a:pPr>
            <a:r>
              <a:rPr lang="en-US" sz="2000" b="1" i="0" u="none" strike="noStrike" cap="none">
                <a:solidFill>
                  <a:srgbClr val="000000"/>
                </a:solidFill>
                <a:latin typeface="Calibri"/>
                <a:ea typeface="Calibri"/>
                <a:cs typeface="Calibri"/>
                <a:sym typeface="Calibri"/>
              </a:rPr>
              <a:t>Visit our COVID-19 Resource Page:</a:t>
            </a:r>
            <a:endParaRPr/>
          </a:p>
          <a:p>
            <a:pPr marL="0" marR="0" lvl="0" indent="0" algn="l" rtl="0">
              <a:lnSpc>
                <a:spcPct val="100000"/>
              </a:lnSpc>
              <a:spcBef>
                <a:spcPts val="0"/>
              </a:spcBef>
              <a:spcAft>
                <a:spcPts val="0"/>
              </a:spcAft>
              <a:buClr>
                <a:srgbClr val="000000"/>
              </a:buClr>
              <a:buSzPts val="2000"/>
              <a:buFont typeface="Calibri"/>
              <a:buNone/>
            </a:pPr>
            <a:r>
              <a:rPr lang="en-US" sz="2000" b="1" i="0" u="sng" strike="noStrike" cap="none">
                <a:solidFill>
                  <a:schemeClr val="hlink"/>
                </a:solidFill>
                <a:latin typeface="Calibri"/>
                <a:ea typeface="Calibri"/>
                <a:cs typeface="Calibri"/>
                <a:sym typeface="Calibri"/>
                <a:hlinkClick r:id="rId3"/>
              </a:rPr>
              <a:t>www.mdbhipp.org</a:t>
            </a: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endParaRPr sz="2000" b="1"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Noto Sans Symbols"/>
              <a:buChar char="⮚"/>
            </a:pPr>
            <a:r>
              <a:rPr lang="en-US" sz="2000" b="1" i="0" u="none" strike="noStrike" cap="none">
                <a:solidFill>
                  <a:srgbClr val="000000"/>
                </a:solidFill>
                <a:latin typeface="Calibri"/>
                <a:ea typeface="Calibri"/>
                <a:cs typeface="Calibri"/>
                <a:sym typeface="Calibri"/>
              </a:rPr>
              <a:t>Sign up for our newsletter:</a:t>
            </a:r>
            <a:endParaRPr/>
          </a:p>
          <a:p>
            <a:pPr marL="0" marR="0" lvl="0" indent="0" algn="l" rtl="0">
              <a:lnSpc>
                <a:spcPct val="100000"/>
              </a:lnSpc>
              <a:spcBef>
                <a:spcPts val="0"/>
              </a:spcBef>
              <a:spcAft>
                <a:spcPts val="0"/>
              </a:spcAft>
              <a:buClr>
                <a:srgbClr val="000000"/>
              </a:buClr>
              <a:buSzPts val="2000"/>
              <a:buFont typeface="Calibri"/>
              <a:buNone/>
            </a:pPr>
            <a:r>
              <a:rPr lang="en-US" sz="2000" b="1" i="0" u="sng" strike="noStrike" cap="none">
                <a:solidFill>
                  <a:schemeClr val="hlink"/>
                </a:solidFill>
                <a:latin typeface="Calibri"/>
                <a:ea typeface="Calibri"/>
                <a:cs typeface="Calibri"/>
                <a:sym typeface="Calibri"/>
                <a:hlinkClick r:id="rId4"/>
              </a:rPr>
              <a:t>https://mdbhipp.org/contact.html</a:t>
            </a: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endParaRPr sz="2000" b="1"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Noto Sans Symbols"/>
              <a:buChar char="⮚"/>
            </a:pPr>
            <a:r>
              <a:rPr lang="en-US" sz="2000" b="1" i="0" u="none" strike="noStrike" cap="none">
                <a:solidFill>
                  <a:srgbClr val="000000"/>
                </a:solidFill>
                <a:latin typeface="Calibri"/>
                <a:ea typeface="Calibri"/>
                <a:cs typeface="Calibri"/>
                <a:sym typeface="Calibri"/>
              </a:rPr>
              <a:t>Follow us on Facebook: </a:t>
            </a:r>
            <a:endParaRPr/>
          </a:p>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  </a:t>
            </a:r>
            <a:r>
              <a:rPr lang="en-US" sz="2000" b="1" i="0" u="sng" strike="noStrike" cap="none">
                <a:solidFill>
                  <a:schemeClr val="hlink"/>
                </a:solidFill>
                <a:latin typeface="Calibri"/>
                <a:ea typeface="Calibri"/>
                <a:cs typeface="Calibri"/>
                <a:sym typeface="Calibri"/>
                <a:hlinkClick r:id="rId5"/>
              </a:rPr>
              <a:t>https://www.facebook.com/MDBHIPP/</a:t>
            </a:r>
            <a:endParaRPr sz="2000" b="1" i="0" u="none" strike="noStrike" cap="none">
              <a:solidFill>
                <a:srgbClr val="000000"/>
              </a:solidFill>
              <a:latin typeface="Calibri"/>
              <a:ea typeface="Calibri"/>
              <a:cs typeface="Calibri"/>
              <a:sym typeface="Calibri"/>
            </a:endParaRPr>
          </a:p>
          <a:p>
            <a:pPr marL="285750" marR="0" lvl="0" indent="-158750" algn="l" rtl="0">
              <a:lnSpc>
                <a:spcPct val="100000"/>
              </a:lnSpc>
              <a:spcBef>
                <a:spcPts val="0"/>
              </a:spcBef>
              <a:spcAft>
                <a:spcPts val="0"/>
              </a:spcAft>
              <a:buClr>
                <a:schemeClr val="dk1"/>
              </a:buClr>
              <a:buSzPts val="2000"/>
              <a:buFont typeface="Noto Sans Symbols"/>
              <a:buNone/>
            </a:pPr>
            <a:endParaRPr sz="2000" b="1"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Noto Sans Symbols"/>
              <a:buChar char="⮚"/>
            </a:pPr>
            <a:r>
              <a:rPr lang="en-US" sz="2000" b="1" i="0" u="none" strike="noStrike" cap="none">
                <a:solidFill>
                  <a:srgbClr val="000000"/>
                </a:solidFill>
                <a:latin typeface="Calibri"/>
                <a:ea typeface="Calibri"/>
                <a:cs typeface="Calibri"/>
                <a:sym typeface="Calibri"/>
              </a:rPr>
              <a:t>Follow us on Twitter:</a:t>
            </a:r>
            <a:endParaRPr/>
          </a:p>
          <a:p>
            <a:pPr marL="0" marR="0" lvl="0" indent="0" algn="l" rtl="0">
              <a:lnSpc>
                <a:spcPct val="100000"/>
              </a:lnSpc>
              <a:spcBef>
                <a:spcPts val="0"/>
              </a:spcBef>
              <a:spcAft>
                <a:spcPts val="0"/>
              </a:spcAft>
              <a:buClr>
                <a:srgbClr val="000000"/>
              </a:buClr>
              <a:buSzPts val="2000"/>
              <a:buFont typeface="Calibri"/>
              <a:buNone/>
            </a:pPr>
            <a:r>
              <a:rPr lang="en-US" sz="2000" b="1" i="0" u="sng" strike="noStrike" cap="none">
                <a:solidFill>
                  <a:schemeClr val="hlink"/>
                </a:solidFill>
                <a:latin typeface="Calibri"/>
                <a:ea typeface="Calibri"/>
                <a:cs typeface="Calibri"/>
                <a:sym typeface="Calibri"/>
                <a:hlinkClick r:id="rId6"/>
              </a:rPr>
              <a:t>https://twitter.com/MDBHIPP</a:t>
            </a: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722" name="Google Shape;722;p94"/>
          <p:cNvPicPr preferRelativeResize="0"/>
          <p:nvPr/>
        </p:nvPicPr>
        <p:blipFill rotWithShape="1">
          <a:blip r:embed="rId7">
            <a:alphaModFix/>
          </a:blip>
          <a:srcRect/>
          <a:stretch/>
        </p:blipFill>
        <p:spPr>
          <a:xfrm>
            <a:off x="136175" y="2156825"/>
            <a:ext cx="4784100" cy="3189300"/>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95"/>
          <p:cNvSpPr txBox="1">
            <a:spLocks noGrp="1"/>
          </p:cNvSpPr>
          <p:nvPr>
            <p:ph type="title"/>
          </p:nvPr>
        </p:nvSpPr>
        <p:spPr>
          <a:xfrm>
            <a:off x="1005482" y="754850"/>
            <a:ext cx="6617100" cy="663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3733"/>
              <a:buFont typeface="Georgia"/>
              <a:buNone/>
            </a:pPr>
            <a:r>
              <a:rPr lang="en-US">
                <a:solidFill>
                  <a:srgbClr val="000000"/>
                </a:solidFill>
                <a:latin typeface="Calibri"/>
                <a:ea typeface="Calibri"/>
                <a:cs typeface="Calibri"/>
                <a:sym typeface="Calibri"/>
              </a:rPr>
              <a:t>Thank you!</a:t>
            </a:r>
            <a:endParaRPr>
              <a:latin typeface="Calibri"/>
              <a:ea typeface="Calibri"/>
              <a:cs typeface="Calibri"/>
              <a:sym typeface="Calibri"/>
            </a:endParaRPr>
          </a:p>
        </p:txBody>
      </p:sp>
      <p:pic>
        <p:nvPicPr>
          <p:cNvPr id="729" name="Google Shape;729;p95"/>
          <p:cNvPicPr preferRelativeResize="0"/>
          <p:nvPr/>
        </p:nvPicPr>
        <p:blipFill rotWithShape="1">
          <a:blip r:embed="rId3">
            <a:alphaModFix/>
          </a:blip>
          <a:srcRect/>
          <a:stretch/>
        </p:blipFill>
        <p:spPr>
          <a:xfrm>
            <a:off x="2278457" y="2213424"/>
            <a:ext cx="4071169" cy="2326775"/>
          </a:xfrm>
          <a:prstGeom prst="rect">
            <a:avLst/>
          </a:prstGeom>
          <a:noFill/>
          <a:ln>
            <a:noFill/>
          </a:ln>
        </p:spPr>
      </p:pic>
      <p:sp>
        <p:nvSpPr>
          <p:cNvPr id="730" name="Google Shape;730;p95"/>
          <p:cNvSpPr txBox="1">
            <a:spLocks noGrp="1"/>
          </p:cNvSpPr>
          <p:nvPr>
            <p:ph type="sldNum" idx="12"/>
          </p:nvPr>
        </p:nvSpPr>
        <p:spPr>
          <a:xfrm>
            <a:off x="402903" y="6253175"/>
            <a:ext cx="527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800"/>
              <a:buFont typeface="Arial"/>
              <a:buNone/>
            </a:pPr>
            <a:fld id="{00000000-1234-1234-1234-123412341234}" type="slidenum">
              <a:rPr lang="en-US"/>
              <a:t>47</a:t>
            </a:fld>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9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latin typeface="Calibri"/>
                <a:ea typeface="Calibri"/>
                <a:cs typeface="Calibri"/>
                <a:sym typeface="Calibri"/>
              </a:rPr>
              <a:t>Appendix</a:t>
            </a:r>
            <a:endParaRPr/>
          </a:p>
        </p:txBody>
      </p:sp>
      <p:sp>
        <p:nvSpPr>
          <p:cNvPr id="736" name="Google Shape;736;p9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4000"/>
              <a:buNone/>
            </a:pPr>
            <a:endParaRPr sz="4000" b="1">
              <a:solidFill>
                <a:srgbClr val="000000"/>
              </a:solidFill>
            </a:endParaRPr>
          </a:p>
          <a:p>
            <a:pPr marL="0" lvl="0" indent="0" algn="ctr" rtl="0">
              <a:lnSpc>
                <a:spcPct val="90000"/>
              </a:lnSpc>
              <a:spcBef>
                <a:spcPts val="1000"/>
              </a:spcBef>
              <a:spcAft>
                <a:spcPts val="0"/>
              </a:spcAft>
              <a:buClr>
                <a:srgbClr val="000000"/>
              </a:buClr>
              <a:buSzPts val="4800"/>
              <a:buNone/>
            </a:pPr>
            <a:r>
              <a:rPr lang="en-US" sz="4800" b="1">
                <a:solidFill>
                  <a:srgbClr val="000000"/>
                </a:solidFill>
              </a:rPr>
              <a:t>Resources and Links</a:t>
            </a:r>
            <a:endParaRPr sz="4800"/>
          </a:p>
        </p:txBody>
      </p:sp>
      <p:sp>
        <p:nvSpPr>
          <p:cNvPr id="737" name="Google Shape;737;p96"/>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48</a:t>
            </a:fld>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97"/>
          <p:cNvSpPr txBox="1">
            <a:spLocks noGrp="1"/>
          </p:cNvSpPr>
          <p:nvPr>
            <p:ph type="title"/>
          </p:nvPr>
        </p:nvSpPr>
        <p:spPr>
          <a:xfrm>
            <a:off x="486034" y="725115"/>
            <a:ext cx="8171931" cy="746100"/>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a:t>Scheduling In-Office Appointments</a:t>
            </a:r>
            <a:endParaRPr sz="4000"/>
          </a:p>
        </p:txBody>
      </p:sp>
      <p:sp>
        <p:nvSpPr>
          <p:cNvPr id="743" name="Google Shape;743;p97"/>
          <p:cNvSpPr txBox="1">
            <a:spLocks noGrp="1"/>
          </p:cNvSpPr>
          <p:nvPr>
            <p:ph type="body" idx="1"/>
          </p:nvPr>
        </p:nvSpPr>
        <p:spPr>
          <a:xfrm>
            <a:off x="402890" y="1586217"/>
            <a:ext cx="8381346" cy="3730902"/>
          </a:xfrm>
          <a:prstGeom prst="rect">
            <a:avLst/>
          </a:prstGeom>
          <a:noFill/>
          <a:ln>
            <a:noFill/>
          </a:ln>
        </p:spPr>
        <p:txBody>
          <a:bodyPr spcFirstLastPara="1" wrap="square" lIns="68550" tIns="34275" rIns="68550" bIns="34275" anchor="t" anchorCtr="0">
            <a:noAutofit/>
          </a:bodyPr>
          <a:lstStyle/>
          <a:p>
            <a:pPr marL="342900" lvl="0" indent="-300038" algn="l" rtl="0">
              <a:lnSpc>
                <a:spcPct val="100000"/>
              </a:lnSpc>
              <a:spcBef>
                <a:spcPts val="0"/>
              </a:spcBef>
              <a:spcAft>
                <a:spcPts val="0"/>
              </a:spcAft>
              <a:buSzPts val="2700"/>
              <a:buFont typeface="Noto Sans Symbols"/>
              <a:buChar char="❖"/>
            </a:pPr>
            <a:r>
              <a:rPr lang="en-US" sz="1800"/>
              <a:t> Patient calls in for an appointment</a:t>
            </a:r>
            <a:endParaRPr sz="1800"/>
          </a:p>
          <a:p>
            <a:pPr marL="714375" lvl="1" indent="-285750" algn="l" rtl="0">
              <a:lnSpc>
                <a:spcPct val="100000"/>
              </a:lnSpc>
              <a:spcBef>
                <a:spcPts val="0"/>
              </a:spcBef>
              <a:spcAft>
                <a:spcPts val="0"/>
              </a:spcAft>
              <a:buSzPts val="1800"/>
              <a:buFont typeface="Noto Sans Symbols"/>
              <a:buChar char="⮚"/>
            </a:pPr>
            <a:r>
              <a:rPr lang="en-US"/>
              <a:t>Reception screens patient on the phone using the </a:t>
            </a:r>
            <a:r>
              <a:rPr lang="en-US" u="sng">
                <a:solidFill>
                  <a:schemeClr val="hlink"/>
                </a:solidFill>
                <a:hlinkClick r:id="rId3"/>
              </a:rPr>
              <a:t>pre-visit screening template</a:t>
            </a:r>
            <a:r>
              <a:rPr lang="en-US"/>
              <a:t> </a:t>
            </a:r>
            <a:endParaRPr/>
          </a:p>
          <a:p>
            <a:pPr marL="714375" lvl="1" indent="-285750" algn="l" rtl="0">
              <a:lnSpc>
                <a:spcPct val="100000"/>
              </a:lnSpc>
              <a:spcBef>
                <a:spcPts val="0"/>
              </a:spcBef>
              <a:spcAft>
                <a:spcPts val="0"/>
              </a:spcAft>
              <a:buSzPts val="1800"/>
              <a:buFont typeface="Noto Sans Symbols"/>
              <a:buChar char="⮚"/>
            </a:pPr>
            <a:r>
              <a:rPr lang="en-US"/>
              <a:t>Schedule in-office visits for different groups: At-risk and vulnerable patients on certain days, healthier patients on other days </a:t>
            </a:r>
            <a:endParaRPr/>
          </a:p>
          <a:p>
            <a:pPr marL="714375" lvl="1" indent="-285750" algn="l" rtl="0">
              <a:lnSpc>
                <a:spcPct val="100000"/>
              </a:lnSpc>
              <a:spcBef>
                <a:spcPts val="0"/>
              </a:spcBef>
              <a:spcAft>
                <a:spcPts val="0"/>
              </a:spcAft>
              <a:buSzPts val="1800"/>
              <a:buFont typeface="Noto Sans Symbols"/>
              <a:buChar char="⮚"/>
            </a:pPr>
            <a:r>
              <a:rPr lang="en-US"/>
              <a:t>Schedule telehealth and non-office-based care for other patients including follow-ups and patients uncomfortable with office visits</a:t>
            </a:r>
            <a:endParaRPr/>
          </a:p>
          <a:p>
            <a:pPr marL="342900" lvl="0" indent="-300038" algn="l" rtl="0">
              <a:lnSpc>
                <a:spcPct val="100000"/>
              </a:lnSpc>
              <a:spcBef>
                <a:spcPts val="0"/>
              </a:spcBef>
              <a:spcAft>
                <a:spcPts val="0"/>
              </a:spcAft>
              <a:buSzPts val="2700"/>
              <a:buFont typeface="Noto Sans Symbols"/>
              <a:buChar char="❖"/>
            </a:pPr>
            <a:r>
              <a:rPr lang="en-US" sz="1800"/>
              <a:t> Check In</a:t>
            </a:r>
            <a:endParaRPr sz="1800"/>
          </a:p>
          <a:p>
            <a:pPr marL="714375" lvl="1" indent="-285750" algn="l" rtl="0">
              <a:lnSpc>
                <a:spcPct val="100000"/>
              </a:lnSpc>
              <a:spcBef>
                <a:spcPts val="0"/>
              </a:spcBef>
              <a:spcAft>
                <a:spcPts val="0"/>
              </a:spcAft>
              <a:buSzPts val="1800"/>
              <a:buFont typeface="Noto Sans Symbols"/>
              <a:buChar char="⮚"/>
            </a:pPr>
            <a:r>
              <a:rPr lang="en-US"/>
              <a:t>Practice remote check in and limited front-desk contact</a:t>
            </a:r>
            <a:endParaRPr/>
          </a:p>
          <a:p>
            <a:pPr marL="714375" lvl="1" indent="-285750" algn="l" rtl="0">
              <a:lnSpc>
                <a:spcPct val="100000"/>
              </a:lnSpc>
              <a:spcBef>
                <a:spcPts val="0"/>
              </a:spcBef>
              <a:spcAft>
                <a:spcPts val="0"/>
              </a:spcAft>
              <a:buSzPts val="1800"/>
              <a:buFont typeface="Noto Sans Symbols"/>
              <a:buChar char="⮚"/>
            </a:pPr>
            <a:r>
              <a:rPr lang="en-US"/>
              <a:t>Consider using a triage zone outside of office or main area;</a:t>
            </a:r>
            <a:endParaRPr/>
          </a:p>
          <a:p>
            <a:pPr marL="714375" lvl="1" indent="-285750" algn="l" rtl="0">
              <a:lnSpc>
                <a:spcPct val="100000"/>
              </a:lnSpc>
              <a:spcBef>
                <a:spcPts val="0"/>
              </a:spcBef>
              <a:spcAft>
                <a:spcPts val="0"/>
              </a:spcAft>
              <a:buSzPts val="1800"/>
              <a:buFont typeface="Noto Sans Symbols"/>
              <a:buChar char="⮚"/>
            </a:pPr>
            <a:r>
              <a:rPr lang="en-US">
                <a:solidFill>
                  <a:schemeClr val="dk1"/>
                </a:solidFill>
              </a:rPr>
              <a:t>Or use a barrier at the front desk  </a:t>
            </a:r>
            <a:endParaRPr>
              <a:solidFill>
                <a:schemeClr val="dk1"/>
              </a:solidFill>
            </a:endParaRPr>
          </a:p>
          <a:p>
            <a:pPr marL="714375" lvl="1" indent="-285750" algn="l" rtl="0">
              <a:lnSpc>
                <a:spcPct val="100000"/>
              </a:lnSpc>
              <a:spcBef>
                <a:spcPts val="0"/>
              </a:spcBef>
              <a:spcAft>
                <a:spcPts val="0"/>
              </a:spcAft>
              <a:buSzPts val="1800"/>
              <a:buFont typeface="Noto Sans Symbols"/>
              <a:buChar char="⮚"/>
            </a:pPr>
            <a:r>
              <a:rPr lang="en-US">
                <a:solidFill>
                  <a:schemeClr val="dk1"/>
                </a:solidFill>
              </a:rPr>
              <a:t>Design your office to accommodate patients who come in specifically for COVID testing and triage, separate from patients who arrive for non-COVID related and elective procedures</a:t>
            </a:r>
            <a:endParaRPr>
              <a:solidFill>
                <a:schemeClr val="dk1"/>
              </a:solidFill>
            </a:endParaRPr>
          </a:p>
          <a:p>
            <a:pPr marL="1062037" lvl="2" indent="-285750" algn="l" rtl="0">
              <a:lnSpc>
                <a:spcPct val="100000"/>
              </a:lnSpc>
              <a:spcBef>
                <a:spcPts val="0"/>
              </a:spcBef>
              <a:spcAft>
                <a:spcPts val="0"/>
              </a:spcAft>
              <a:buClr>
                <a:schemeClr val="dk1"/>
              </a:buClr>
              <a:buSzPts val="1700"/>
              <a:buFont typeface="Arial"/>
              <a:buChar char="•"/>
            </a:pPr>
            <a:r>
              <a:rPr lang="en-US">
                <a:solidFill>
                  <a:schemeClr val="dk1"/>
                </a:solidFill>
              </a:rPr>
              <a:t>Ensure patients and staff do not cross between COVID and non-COVID areas </a:t>
            </a:r>
            <a:endParaRPr>
              <a:solidFill>
                <a:schemeClr val="dk1"/>
              </a:solidFill>
            </a:endParaRPr>
          </a:p>
          <a:p>
            <a:pPr marL="1062037" lvl="2" indent="-285750" algn="l" rtl="0">
              <a:lnSpc>
                <a:spcPct val="100000"/>
              </a:lnSpc>
              <a:spcBef>
                <a:spcPts val="0"/>
              </a:spcBef>
              <a:spcAft>
                <a:spcPts val="0"/>
              </a:spcAft>
              <a:buClr>
                <a:schemeClr val="dk1"/>
              </a:buClr>
              <a:buSzPts val="1700"/>
              <a:buFont typeface="Arial"/>
              <a:buChar char="•"/>
            </a:pPr>
            <a:r>
              <a:rPr lang="en-US">
                <a:solidFill>
                  <a:schemeClr val="dk1"/>
                </a:solidFill>
              </a:rPr>
              <a:t>Set aside a specific area for patients who come in for testing to wait and be triaged</a:t>
            </a:r>
            <a:endParaRPr>
              <a:solidFill>
                <a:schemeClr val="dk1"/>
              </a:solidFill>
            </a:endParaRPr>
          </a:p>
          <a:p>
            <a:pPr marL="342900" lvl="0" indent="0" algn="l" rtl="0">
              <a:lnSpc>
                <a:spcPct val="107916"/>
              </a:lnSpc>
              <a:spcBef>
                <a:spcPts val="0"/>
              </a:spcBef>
              <a:spcAft>
                <a:spcPts val="0"/>
              </a:spcAft>
              <a:buSzPts val="2800"/>
              <a:buNone/>
            </a:pPr>
            <a:endParaRPr sz="1125">
              <a:solidFill>
                <a:schemeClr val="dk1"/>
              </a:solidFill>
            </a:endParaRPr>
          </a:p>
          <a:p>
            <a:pPr marL="0" lvl="0" indent="0" algn="l" rtl="0">
              <a:lnSpc>
                <a:spcPct val="100000"/>
              </a:lnSpc>
              <a:spcBef>
                <a:spcPts val="0"/>
              </a:spcBef>
              <a:spcAft>
                <a:spcPts val="0"/>
              </a:spcAft>
              <a:buSzPts val="2800"/>
              <a:buNone/>
            </a:pPr>
            <a:endParaRPr sz="1050"/>
          </a:p>
          <a:p>
            <a:pPr marL="0" lvl="0" indent="0" algn="l" rtl="0">
              <a:lnSpc>
                <a:spcPct val="100000"/>
              </a:lnSpc>
              <a:spcBef>
                <a:spcPts val="0"/>
              </a:spcBef>
              <a:spcAft>
                <a:spcPts val="0"/>
              </a:spcAft>
              <a:buSzPts val="2800"/>
              <a:buNone/>
            </a:pPr>
            <a:endParaRPr sz="1050"/>
          </a:p>
          <a:p>
            <a:pPr marL="0" lvl="0" indent="0" algn="l" rtl="0">
              <a:lnSpc>
                <a:spcPct val="100000"/>
              </a:lnSpc>
              <a:spcBef>
                <a:spcPts val="0"/>
              </a:spcBef>
              <a:spcAft>
                <a:spcPts val="0"/>
              </a:spcAft>
              <a:buSzPts val="2800"/>
              <a:buNone/>
            </a:pPr>
            <a:endParaRPr sz="1050"/>
          </a:p>
          <a:p>
            <a:pPr marL="171450" lvl="0" indent="-38100" algn="l" rtl="0">
              <a:lnSpc>
                <a:spcPct val="90000"/>
              </a:lnSpc>
              <a:spcBef>
                <a:spcPts val="0"/>
              </a:spcBef>
              <a:spcAft>
                <a:spcPts val="0"/>
              </a:spcAft>
              <a:buSzPts val="2800"/>
              <a:buNone/>
            </a:pPr>
            <a:endParaRPr/>
          </a:p>
        </p:txBody>
      </p:sp>
      <p:sp>
        <p:nvSpPr>
          <p:cNvPr id="744" name="Google Shape;744;p97"/>
          <p:cNvSpPr txBox="1">
            <a:spLocks noGrp="1"/>
          </p:cNvSpPr>
          <p:nvPr>
            <p:ph type="sldNum" idx="12"/>
          </p:nvPr>
        </p:nvSpPr>
        <p:spPr>
          <a:xfrm>
            <a:off x="402890" y="5547124"/>
            <a:ext cx="407475" cy="273825"/>
          </a:xfrm>
          <a:prstGeom prst="rect">
            <a:avLst/>
          </a:prstGeom>
          <a:noFill/>
          <a:ln>
            <a:noFill/>
          </a:ln>
        </p:spPr>
        <p:txBody>
          <a:bodyPr spcFirstLastPara="1" wrap="square" lIns="68550" tIns="34275" rIns="68550" bIns="34275" anchor="ctr" anchorCtr="0">
            <a:noAutofit/>
          </a:bodyPr>
          <a:lstStyle/>
          <a:p>
            <a:pPr marL="0" lvl="0" indent="0" algn="l" rtl="0">
              <a:lnSpc>
                <a:spcPct val="100000"/>
              </a:lnSpc>
              <a:spcBef>
                <a:spcPts val="0"/>
              </a:spcBef>
              <a:spcAft>
                <a:spcPts val="0"/>
              </a:spcAft>
              <a:buSzPts val="1800"/>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3"/>
          <p:cNvSpPr txBox="1">
            <a:spLocks noGrp="1"/>
          </p:cNvSpPr>
          <p:nvPr>
            <p:ph type="title"/>
          </p:nvPr>
        </p:nvSpPr>
        <p:spPr>
          <a:xfrm>
            <a:off x="397565" y="365128"/>
            <a:ext cx="87465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3200">
                <a:latin typeface="Calibri"/>
                <a:ea typeface="Calibri"/>
                <a:cs typeface="Calibri"/>
                <a:sym typeface="Calibri"/>
              </a:rPr>
              <a:t>             Morbidity and Mortality Update </a:t>
            </a:r>
            <a:endParaRPr/>
          </a:p>
        </p:txBody>
      </p:sp>
      <p:sp>
        <p:nvSpPr>
          <p:cNvPr id="343" name="Google Shape;343;p53"/>
          <p:cNvSpPr txBox="1">
            <a:spLocks noGrp="1"/>
          </p:cNvSpPr>
          <p:nvPr>
            <p:ph type="sldNum" idx="12"/>
          </p:nvPr>
        </p:nvSpPr>
        <p:spPr>
          <a:xfrm>
            <a:off x="577712" y="6152497"/>
            <a:ext cx="499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5</a:t>
            </a:fld>
            <a:endParaRPr/>
          </a:p>
        </p:txBody>
      </p:sp>
      <p:sp>
        <p:nvSpPr>
          <p:cNvPr id="344" name="Google Shape;344;p53"/>
          <p:cNvSpPr txBox="1">
            <a:spLocks noGrp="1"/>
          </p:cNvSpPr>
          <p:nvPr>
            <p:ph type="body" idx="1"/>
          </p:nvPr>
        </p:nvSpPr>
        <p:spPr>
          <a:xfrm>
            <a:off x="0" y="6517625"/>
            <a:ext cx="8861700" cy="300600"/>
          </a:xfrm>
          <a:prstGeom prst="rect">
            <a:avLst/>
          </a:prstGeom>
          <a:noFill/>
          <a:ln>
            <a:noFill/>
          </a:ln>
        </p:spPr>
        <p:txBody>
          <a:bodyPr spcFirstLastPara="1" wrap="square" lIns="91425" tIns="45700" rIns="91425" bIns="45700" anchor="t" anchorCtr="0">
            <a:noAutofit/>
          </a:bodyPr>
          <a:lstStyle/>
          <a:p>
            <a:pPr marL="128587" lvl="0" indent="0" algn="l" rtl="0">
              <a:lnSpc>
                <a:spcPct val="90000"/>
              </a:lnSpc>
              <a:spcBef>
                <a:spcPts val="0"/>
              </a:spcBef>
              <a:spcAft>
                <a:spcPts val="0"/>
              </a:spcAft>
              <a:buClr>
                <a:srgbClr val="262626"/>
              </a:buClr>
              <a:buSzPts val="2800"/>
              <a:buFont typeface="Noto Sans Symbols"/>
              <a:buNone/>
            </a:pPr>
            <a:r>
              <a:rPr lang="en-US" sz="1100" b="1"/>
              <a:t>Source: </a:t>
            </a:r>
            <a:r>
              <a:rPr lang="en-US" sz="1100"/>
              <a:t>MDH, CDC, New York Times</a:t>
            </a:r>
            <a:endParaRPr sz="1600"/>
          </a:p>
        </p:txBody>
      </p:sp>
      <p:graphicFrame>
        <p:nvGraphicFramePr>
          <p:cNvPr id="345" name="Google Shape;345;p53"/>
          <p:cNvGraphicFramePr/>
          <p:nvPr/>
        </p:nvGraphicFramePr>
        <p:xfrm>
          <a:off x="1076938" y="2105100"/>
          <a:ext cx="7239000" cy="2941170"/>
        </p:xfrm>
        <a:graphic>
          <a:graphicData uri="http://schemas.openxmlformats.org/drawingml/2006/table">
            <a:tbl>
              <a:tblPr>
                <a:noFill/>
                <a:tableStyleId>{A9F59FD8-F656-40EF-803A-DBF3F23A712A}</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latin typeface="Calibri"/>
                        <a:ea typeface="Calibri"/>
                        <a:cs typeface="Calibri"/>
                        <a:sym typeface="Calibri"/>
                      </a:endParaRPr>
                    </a:p>
                  </a:txBody>
                  <a:tcPr marL="91425" marR="91425" marT="91425" marB="91425">
                    <a:solidFill>
                      <a:srgbClr val="9FC5E8"/>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latin typeface="Calibri"/>
                          <a:ea typeface="Calibri"/>
                          <a:cs typeface="Calibri"/>
                          <a:sym typeface="Calibri"/>
                        </a:rPr>
                        <a:t>United States</a:t>
                      </a:r>
                      <a:endParaRPr sz="1900" b="1" u="none" strike="noStrike" cap="none">
                        <a:latin typeface="Calibri"/>
                        <a:ea typeface="Calibri"/>
                        <a:cs typeface="Calibri"/>
                        <a:sym typeface="Calibri"/>
                      </a:endParaRPr>
                    </a:p>
                  </a:txBody>
                  <a:tcPr marL="91425" marR="91425" marT="91425" marB="91425">
                    <a:solidFill>
                      <a:srgbClr val="9FC5E8"/>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latin typeface="Calibri"/>
                          <a:ea typeface="Calibri"/>
                          <a:cs typeface="Calibri"/>
                          <a:sym typeface="Calibri"/>
                        </a:rPr>
                        <a:t>Maryland</a:t>
                      </a:r>
                      <a:endParaRPr sz="1900" b="1" u="none" strike="noStrike" cap="none">
                        <a:latin typeface="Calibri"/>
                        <a:ea typeface="Calibri"/>
                        <a:cs typeface="Calibri"/>
                        <a:sym typeface="Calibri"/>
                      </a:endParaRPr>
                    </a:p>
                  </a:txBody>
                  <a:tcPr marL="91425" marR="91425" marT="91425" marB="91425">
                    <a:solidFill>
                      <a:srgbClr val="9FC5E8"/>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latin typeface="Calibri"/>
                          <a:ea typeface="Calibri"/>
                          <a:cs typeface="Calibri"/>
                          <a:sym typeface="Calibri"/>
                        </a:rPr>
                        <a:t>New Daily Cases (7-day rolling average)</a:t>
                      </a:r>
                      <a:endParaRPr sz="1900" b="1"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a:latin typeface="Calibri"/>
                          <a:ea typeface="Calibri"/>
                          <a:cs typeface="Calibri"/>
                          <a:sym typeface="Calibri"/>
                        </a:rPr>
                        <a:t>36,731</a:t>
                      </a:r>
                      <a:endParaRPr sz="1900"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a:latin typeface="Calibri"/>
                          <a:ea typeface="Calibri"/>
                          <a:cs typeface="Calibri"/>
                          <a:sym typeface="Calibri"/>
                        </a:rPr>
                        <a:t>538</a:t>
                      </a:r>
                      <a:endParaRPr sz="19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latin typeface="Calibri"/>
                          <a:ea typeface="Calibri"/>
                          <a:cs typeface="Calibri"/>
                          <a:sym typeface="Calibri"/>
                        </a:rPr>
                        <a:t>Cumulative Cases</a:t>
                      </a:r>
                      <a:endParaRPr sz="1900" b="1"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Calibri"/>
                          <a:ea typeface="Calibri"/>
                          <a:cs typeface="Calibri"/>
                          <a:sym typeface="Calibri"/>
                        </a:rPr>
                        <a:t>6.</a:t>
                      </a:r>
                      <a:r>
                        <a:rPr lang="en-US" sz="1900">
                          <a:latin typeface="Calibri"/>
                          <a:ea typeface="Calibri"/>
                          <a:cs typeface="Calibri"/>
                          <a:sym typeface="Calibri"/>
                        </a:rPr>
                        <a:t>5</a:t>
                      </a:r>
                      <a:r>
                        <a:rPr lang="en-US" sz="1900" u="none" strike="noStrike" cap="none">
                          <a:latin typeface="Calibri"/>
                          <a:ea typeface="Calibri"/>
                          <a:cs typeface="Calibri"/>
                          <a:sym typeface="Calibri"/>
                        </a:rPr>
                        <a:t> million+</a:t>
                      </a:r>
                      <a:endParaRPr sz="1900"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Calibri"/>
                          <a:ea typeface="Calibri"/>
                          <a:cs typeface="Calibri"/>
                          <a:sym typeface="Calibri"/>
                        </a:rPr>
                        <a:t>1</a:t>
                      </a:r>
                      <a:r>
                        <a:rPr lang="en-US" sz="1900">
                          <a:latin typeface="Calibri"/>
                          <a:ea typeface="Calibri"/>
                          <a:cs typeface="Calibri"/>
                          <a:sym typeface="Calibri"/>
                        </a:rPr>
                        <a:t>17,245</a:t>
                      </a:r>
                      <a:endParaRPr sz="19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latin typeface="Calibri"/>
                          <a:ea typeface="Calibri"/>
                          <a:cs typeface="Calibri"/>
                          <a:sym typeface="Calibri"/>
                        </a:rPr>
                        <a:t>New Daily Deaths (7-day rolling average)</a:t>
                      </a:r>
                      <a:endParaRPr sz="1900" b="1"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a:latin typeface="Calibri"/>
                          <a:ea typeface="Calibri"/>
                          <a:cs typeface="Calibri"/>
                          <a:sym typeface="Calibri"/>
                        </a:rPr>
                        <a:t>760</a:t>
                      </a:r>
                      <a:endParaRPr sz="1900"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a:latin typeface="Calibri"/>
                          <a:ea typeface="Calibri"/>
                          <a:cs typeface="Calibri"/>
                          <a:sym typeface="Calibri"/>
                        </a:rPr>
                        <a:t>5</a:t>
                      </a:r>
                      <a:endParaRPr sz="19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latin typeface="Calibri"/>
                          <a:ea typeface="Calibri"/>
                          <a:cs typeface="Calibri"/>
                          <a:sym typeface="Calibri"/>
                        </a:rPr>
                        <a:t>Cumulative Deaths</a:t>
                      </a:r>
                      <a:endParaRPr sz="1900" b="1"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Calibri"/>
                          <a:ea typeface="Calibri"/>
                          <a:cs typeface="Calibri"/>
                          <a:sym typeface="Calibri"/>
                        </a:rPr>
                        <a:t>1</a:t>
                      </a:r>
                      <a:r>
                        <a:rPr lang="en-US" sz="1900">
                          <a:latin typeface="Calibri"/>
                          <a:ea typeface="Calibri"/>
                          <a:cs typeface="Calibri"/>
                          <a:sym typeface="Calibri"/>
                        </a:rPr>
                        <a:t>94,397</a:t>
                      </a:r>
                      <a:endParaRPr sz="1900"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latin typeface="Calibri"/>
                          <a:ea typeface="Calibri"/>
                          <a:cs typeface="Calibri"/>
                          <a:sym typeface="Calibri"/>
                        </a:rPr>
                        <a:t>3,</a:t>
                      </a:r>
                      <a:r>
                        <a:rPr lang="en-US" sz="1900">
                          <a:latin typeface="Calibri"/>
                          <a:ea typeface="Calibri"/>
                          <a:cs typeface="Calibri"/>
                          <a:sym typeface="Calibri"/>
                        </a:rPr>
                        <a:t>706</a:t>
                      </a:r>
                      <a:endParaRPr sz="19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bl>
          </a:graphicData>
        </a:graphic>
      </p:graphicFrame>
      <p:sp>
        <p:nvSpPr>
          <p:cNvPr id="346" name="Google Shape;346;p53"/>
          <p:cNvSpPr txBox="1"/>
          <p:nvPr/>
        </p:nvSpPr>
        <p:spPr>
          <a:xfrm rot="-4020587">
            <a:off x="287607" y="4156101"/>
            <a:ext cx="963966" cy="3819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1" u="none" strike="noStrike" cap="none">
                <a:solidFill>
                  <a:srgbClr val="000000"/>
                </a:solidFill>
                <a:latin typeface="Calibri"/>
                <a:ea typeface="Calibri"/>
                <a:cs typeface="Calibri"/>
                <a:sym typeface="Calibri"/>
              </a:rPr>
              <a:t>Deaths</a:t>
            </a:r>
            <a:endParaRPr sz="1900" b="0" i="1" u="none" strike="noStrike" cap="none">
              <a:solidFill>
                <a:srgbClr val="000000"/>
              </a:solidFill>
              <a:latin typeface="Calibri"/>
              <a:ea typeface="Calibri"/>
              <a:cs typeface="Calibri"/>
              <a:sym typeface="Calibri"/>
            </a:endParaRPr>
          </a:p>
        </p:txBody>
      </p:sp>
      <p:sp>
        <p:nvSpPr>
          <p:cNvPr id="347" name="Google Shape;347;p53"/>
          <p:cNvSpPr txBox="1"/>
          <p:nvPr/>
        </p:nvSpPr>
        <p:spPr>
          <a:xfrm rot="-4020587">
            <a:off x="287607" y="2936901"/>
            <a:ext cx="963966" cy="3819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1" u="none" strike="noStrike" cap="none">
                <a:solidFill>
                  <a:srgbClr val="000000"/>
                </a:solidFill>
                <a:latin typeface="Calibri"/>
                <a:ea typeface="Calibri"/>
                <a:cs typeface="Calibri"/>
                <a:sym typeface="Calibri"/>
              </a:rPr>
              <a:t>Cases</a:t>
            </a:r>
            <a:endParaRPr sz="1900" b="0" i="1" u="none" strike="noStrike" cap="none">
              <a:solidFill>
                <a:srgbClr val="000000"/>
              </a:solidFill>
              <a:latin typeface="Calibri"/>
              <a:ea typeface="Calibri"/>
              <a:cs typeface="Calibri"/>
              <a:sym typeface="Calibri"/>
            </a:endParaRPr>
          </a:p>
        </p:txBody>
      </p:sp>
      <p:pic>
        <p:nvPicPr>
          <p:cNvPr id="348" name="Google Shape;348;p53"/>
          <p:cNvPicPr preferRelativeResize="0"/>
          <p:nvPr/>
        </p:nvPicPr>
        <p:blipFill rotWithShape="1">
          <a:blip r:embed="rId3">
            <a:alphaModFix/>
          </a:blip>
          <a:srcRect/>
          <a:stretch/>
        </p:blipFill>
        <p:spPr>
          <a:xfrm>
            <a:off x="5043550" y="2187575"/>
            <a:ext cx="571850" cy="300675"/>
          </a:xfrm>
          <a:prstGeom prst="rect">
            <a:avLst/>
          </a:prstGeom>
          <a:noFill/>
          <a:ln>
            <a:noFill/>
          </a:ln>
        </p:spPr>
      </p:pic>
      <p:pic>
        <p:nvPicPr>
          <p:cNvPr id="349" name="Google Shape;349;p53"/>
          <p:cNvPicPr preferRelativeResize="0"/>
          <p:nvPr/>
        </p:nvPicPr>
        <p:blipFill rotWithShape="1">
          <a:blip r:embed="rId4">
            <a:alphaModFix/>
          </a:blip>
          <a:srcRect/>
          <a:stretch/>
        </p:blipFill>
        <p:spPr>
          <a:xfrm>
            <a:off x="7157525" y="2170638"/>
            <a:ext cx="571850" cy="334561"/>
          </a:xfrm>
          <a:prstGeom prst="rect">
            <a:avLst/>
          </a:prstGeom>
          <a:noFill/>
          <a:ln>
            <a:noFill/>
          </a:ln>
        </p:spPr>
      </p:pic>
      <p:sp>
        <p:nvSpPr>
          <p:cNvPr id="350" name="Google Shape;350;p53"/>
          <p:cNvSpPr txBox="1"/>
          <p:nvPr/>
        </p:nvSpPr>
        <p:spPr>
          <a:xfrm>
            <a:off x="7816525" y="6514800"/>
            <a:ext cx="15123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000000"/>
                </a:solidFill>
                <a:latin typeface="Calibri"/>
                <a:ea typeface="Calibri"/>
                <a:cs typeface="Calibri"/>
                <a:sym typeface="Calibri"/>
              </a:rPr>
              <a:t>Updated 9/15</a:t>
            </a:r>
            <a:endParaRPr sz="1600" b="0" i="1"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8"/>
          <p:cNvSpPr txBox="1">
            <a:spLocks noGrp="1"/>
          </p:cNvSpPr>
          <p:nvPr>
            <p:ph type="title"/>
          </p:nvPr>
        </p:nvSpPr>
        <p:spPr>
          <a:xfrm>
            <a:off x="566510" y="774363"/>
            <a:ext cx="8187745" cy="746100"/>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a:t>Scheduling In-Office Appointments</a:t>
            </a:r>
            <a:endParaRPr sz="4000"/>
          </a:p>
        </p:txBody>
      </p:sp>
      <p:sp>
        <p:nvSpPr>
          <p:cNvPr id="750" name="Google Shape;750;p98"/>
          <p:cNvSpPr txBox="1">
            <a:spLocks noGrp="1"/>
          </p:cNvSpPr>
          <p:nvPr>
            <p:ph type="body" idx="1"/>
          </p:nvPr>
        </p:nvSpPr>
        <p:spPr>
          <a:xfrm>
            <a:off x="733011" y="1687760"/>
            <a:ext cx="7553700" cy="3263400"/>
          </a:xfrm>
          <a:prstGeom prst="rect">
            <a:avLst/>
          </a:prstGeom>
          <a:noFill/>
          <a:ln>
            <a:noFill/>
          </a:ln>
        </p:spPr>
        <p:txBody>
          <a:bodyPr spcFirstLastPara="1" wrap="square" lIns="68550" tIns="34275" rIns="68550" bIns="34275" anchor="t" anchorCtr="0">
            <a:noAutofit/>
          </a:bodyPr>
          <a:lstStyle/>
          <a:p>
            <a:pPr marL="390525" lvl="0" indent="-342900" algn="l" rtl="0">
              <a:lnSpc>
                <a:spcPct val="90000"/>
              </a:lnSpc>
              <a:spcBef>
                <a:spcPts val="0"/>
              </a:spcBef>
              <a:spcAft>
                <a:spcPts val="0"/>
              </a:spcAft>
              <a:buSzPts val="2600"/>
              <a:buFont typeface="Noto Sans Symbols"/>
              <a:buChar char="❖"/>
            </a:pPr>
            <a:r>
              <a:rPr lang="en-US" sz="2000"/>
              <a:t>Checking out</a:t>
            </a:r>
            <a:endParaRPr sz="2000"/>
          </a:p>
          <a:p>
            <a:pPr marL="733425" lvl="1" indent="-342900" algn="l" rtl="0">
              <a:lnSpc>
                <a:spcPct val="90000"/>
              </a:lnSpc>
              <a:spcBef>
                <a:spcPts val="0"/>
              </a:spcBef>
              <a:spcAft>
                <a:spcPts val="0"/>
              </a:spcAft>
              <a:buSzPts val="2600"/>
              <a:buFont typeface="Noto Sans Symbols"/>
              <a:buChar char="⮚"/>
            </a:pPr>
            <a:r>
              <a:rPr lang="en-US" sz="2000"/>
              <a:t>Practice remote check out, limit front desk exposure;</a:t>
            </a:r>
            <a:endParaRPr sz="2000"/>
          </a:p>
          <a:p>
            <a:pPr marL="733425" lvl="1" indent="-342900" algn="l" rtl="0">
              <a:lnSpc>
                <a:spcPct val="90000"/>
              </a:lnSpc>
              <a:spcBef>
                <a:spcPts val="0"/>
              </a:spcBef>
              <a:spcAft>
                <a:spcPts val="0"/>
              </a:spcAft>
              <a:buSzPts val="2600"/>
              <a:buFont typeface="Noto Sans Symbols"/>
              <a:buChar char="⮚"/>
            </a:pPr>
            <a:r>
              <a:rPr lang="en-US" sz="2000"/>
              <a:t>Or use a barrier at the front desk</a:t>
            </a:r>
            <a:endParaRPr sz="2000"/>
          </a:p>
          <a:p>
            <a:pPr marL="390525" lvl="0" indent="-177800" algn="l" rtl="0">
              <a:lnSpc>
                <a:spcPct val="90000"/>
              </a:lnSpc>
              <a:spcBef>
                <a:spcPts val="0"/>
              </a:spcBef>
              <a:spcAft>
                <a:spcPts val="0"/>
              </a:spcAft>
              <a:buSzPts val="2600"/>
              <a:buFont typeface="Noto Sans Symbols"/>
              <a:buNone/>
            </a:pPr>
            <a:endParaRPr sz="2000"/>
          </a:p>
          <a:p>
            <a:pPr marL="390525" lvl="0" indent="-342900" algn="l" rtl="0">
              <a:lnSpc>
                <a:spcPct val="90000"/>
              </a:lnSpc>
              <a:spcBef>
                <a:spcPts val="0"/>
              </a:spcBef>
              <a:spcAft>
                <a:spcPts val="0"/>
              </a:spcAft>
              <a:buSzPts val="2600"/>
              <a:buFont typeface="Noto Sans Symbols"/>
              <a:buChar char="❖"/>
            </a:pPr>
            <a:r>
              <a:rPr lang="en-US" sz="2000"/>
              <a:t>If patient is paying co-pays, etc., set up credit card reader outside of the barrier</a:t>
            </a:r>
            <a:endParaRPr sz="2000"/>
          </a:p>
        </p:txBody>
      </p:sp>
      <p:sp>
        <p:nvSpPr>
          <p:cNvPr id="751" name="Google Shape;751;p98"/>
          <p:cNvSpPr txBox="1">
            <a:spLocks noGrp="1"/>
          </p:cNvSpPr>
          <p:nvPr>
            <p:ph type="sldNum" idx="12"/>
          </p:nvPr>
        </p:nvSpPr>
        <p:spPr>
          <a:xfrm>
            <a:off x="402890" y="5547124"/>
            <a:ext cx="407475" cy="273825"/>
          </a:xfrm>
          <a:prstGeom prst="rect">
            <a:avLst/>
          </a:prstGeom>
          <a:noFill/>
          <a:ln>
            <a:noFill/>
          </a:ln>
        </p:spPr>
        <p:txBody>
          <a:bodyPr spcFirstLastPara="1" wrap="square" lIns="68550" tIns="34275" rIns="68550" bIns="34275" anchor="ctr" anchorCtr="0">
            <a:noAutofit/>
          </a:bodyPr>
          <a:lstStyle/>
          <a:p>
            <a:pPr marL="0" lvl="0" indent="0" algn="l" rtl="0">
              <a:lnSpc>
                <a:spcPct val="100000"/>
              </a:lnSpc>
              <a:spcBef>
                <a:spcPts val="0"/>
              </a:spcBef>
              <a:spcAft>
                <a:spcPts val="0"/>
              </a:spcAft>
              <a:buSzPts val="1800"/>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99"/>
          <p:cNvSpPr txBox="1">
            <a:spLocks noGrp="1"/>
          </p:cNvSpPr>
          <p:nvPr>
            <p:ph type="title"/>
          </p:nvPr>
        </p:nvSpPr>
        <p:spPr>
          <a:xfrm>
            <a:off x="628650" y="373855"/>
            <a:ext cx="7886700"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880"/>
              <a:buFont typeface="Calibri"/>
              <a:buNone/>
            </a:pPr>
            <a:r>
              <a:rPr lang="en-US" sz="2880">
                <a:solidFill>
                  <a:srgbClr val="000000"/>
                </a:solidFill>
              </a:rPr>
              <a:t>Governor Hogan Directive – Elective &amp; Non-Urgent Medical Procedures may resume May 7, 2020</a:t>
            </a:r>
            <a:endParaRPr sz="2880"/>
          </a:p>
        </p:txBody>
      </p:sp>
      <p:sp>
        <p:nvSpPr>
          <p:cNvPr id="757" name="Google Shape;757;p99"/>
          <p:cNvSpPr txBox="1">
            <a:spLocks noGrp="1"/>
          </p:cNvSpPr>
          <p:nvPr>
            <p:ph type="body" idx="1"/>
          </p:nvPr>
        </p:nvSpPr>
        <p:spPr>
          <a:xfrm>
            <a:off x="628650" y="1384926"/>
            <a:ext cx="7886700" cy="4784468"/>
          </a:xfrm>
          <a:prstGeom prst="rect">
            <a:avLst/>
          </a:prstGeom>
          <a:noFill/>
          <a:ln>
            <a:noFill/>
          </a:ln>
        </p:spPr>
        <p:txBody>
          <a:bodyPr spcFirstLastPara="1" wrap="square" lIns="91425" tIns="45700" rIns="91425" bIns="45700" anchor="t" anchorCtr="0">
            <a:noAutofit/>
          </a:bodyPr>
          <a:lstStyle/>
          <a:p>
            <a:pPr marL="0" lvl="0" indent="0" algn="l" rtl="0">
              <a:lnSpc>
                <a:spcPct val="60000"/>
              </a:lnSpc>
              <a:spcBef>
                <a:spcPts val="0"/>
              </a:spcBef>
              <a:spcAft>
                <a:spcPts val="0"/>
              </a:spcAft>
              <a:buClr>
                <a:srgbClr val="262626"/>
              </a:buClr>
              <a:buSzPts val="1540"/>
              <a:buNone/>
            </a:pPr>
            <a:r>
              <a:rPr lang="en-US" sz="1540" b="1"/>
              <a:t>These measures must be in effect</a:t>
            </a:r>
            <a:r>
              <a:rPr lang="en-US" sz="1540"/>
              <a:t>:</a:t>
            </a:r>
            <a:endParaRPr/>
          </a:p>
          <a:p>
            <a:pPr marL="342900" lvl="0" indent="-342900" algn="l" rtl="0">
              <a:lnSpc>
                <a:spcPct val="60000"/>
              </a:lnSpc>
              <a:spcBef>
                <a:spcPts val="1000"/>
              </a:spcBef>
              <a:spcAft>
                <a:spcPts val="0"/>
              </a:spcAft>
              <a:buClr>
                <a:srgbClr val="262626"/>
              </a:buClr>
              <a:buSzPts val="1540"/>
              <a:buFont typeface="Calibri"/>
              <a:buAutoNum type="arabicPeriod"/>
            </a:pPr>
            <a:r>
              <a:rPr lang="en-US" sz="1540"/>
              <a:t>Licensed healthcare providers will use their judgment to determine what appointments and procedures are appropriate </a:t>
            </a:r>
            <a:endParaRPr/>
          </a:p>
          <a:p>
            <a:pPr marL="342900" lvl="0" indent="-342900" algn="l" rtl="0">
              <a:lnSpc>
                <a:spcPct val="60000"/>
              </a:lnSpc>
              <a:spcBef>
                <a:spcPts val="1000"/>
              </a:spcBef>
              <a:spcAft>
                <a:spcPts val="0"/>
              </a:spcAft>
              <a:buClr>
                <a:srgbClr val="262626"/>
              </a:buClr>
              <a:buSzPts val="1540"/>
              <a:buFont typeface="Calibri"/>
              <a:buAutoNum type="arabicPeriod"/>
            </a:pPr>
            <a:r>
              <a:rPr lang="en-US" sz="1540"/>
              <a:t>Facilities and providers must have at least one week’s supply of personal protective equipment (PPE) for themselves, staff, and as appropriate, for patients </a:t>
            </a:r>
            <a:endParaRPr/>
          </a:p>
          <a:p>
            <a:pPr marL="557213" lvl="1" indent="-300038" algn="l" rtl="0">
              <a:lnSpc>
                <a:spcPct val="60000"/>
              </a:lnSpc>
              <a:spcBef>
                <a:spcPts val="500"/>
              </a:spcBef>
              <a:spcAft>
                <a:spcPts val="0"/>
              </a:spcAft>
              <a:buClr>
                <a:srgbClr val="262626"/>
              </a:buClr>
              <a:buSzPts val="1320"/>
              <a:buFont typeface="Calibri"/>
              <a:buAutoNum type="romanLcPeriod"/>
            </a:pPr>
            <a:r>
              <a:rPr lang="en-US" sz="1320"/>
              <a:t>PPE requests to any State or local health or emergency management agency will be denied for elective and non-urgent medical procedures </a:t>
            </a:r>
            <a:endParaRPr/>
          </a:p>
          <a:p>
            <a:pPr marL="557213" lvl="1" indent="-300038" algn="l" rtl="0">
              <a:lnSpc>
                <a:spcPct val="60000"/>
              </a:lnSpc>
              <a:spcBef>
                <a:spcPts val="500"/>
              </a:spcBef>
              <a:spcAft>
                <a:spcPts val="0"/>
              </a:spcAft>
              <a:buClr>
                <a:srgbClr val="262626"/>
              </a:buClr>
              <a:buSzPts val="1320"/>
              <a:buFont typeface="Calibri"/>
              <a:buAutoNum type="romanLcPeriod"/>
            </a:pPr>
            <a:r>
              <a:rPr lang="en-US" sz="1320"/>
              <a:t>The healthcare facility or healthcare provider must be able to procure all necessary PPE for its desired services via standard supply chains</a:t>
            </a:r>
            <a:endParaRPr/>
          </a:p>
          <a:p>
            <a:pPr marL="557213" lvl="1" indent="-300038" algn="l" rtl="0">
              <a:lnSpc>
                <a:spcPct val="60000"/>
              </a:lnSpc>
              <a:spcBef>
                <a:spcPts val="500"/>
              </a:spcBef>
              <a:spcAft>
                <a:spcPts val="0"/>
              </a:spcAft>
              <a:buClr>
                <a:srgbClr val="262626"/>
              </a:buClr>
              <a:buSzPts val="1320"/>
              <a:buFont typeface="Calibri"/>
              <a:buAutoNum type="romanLcPeriod"/>
            </a:pPr>
            <a:r>
              <a:rPr lang="en-US" sz="1320"/>
              <a:t>For hospitals with COVID-19 patients, MDH will determine a daily PPE per patient use rate for PPE requests</a:t>
            </a:r>
            <a:endParaRPr/>
          </a:p>
          <a:p>
            <a:pPr marL="342900" lvl="0" indent="-342900" algn="l" rtl="0">
              <a:lnSpc>
                <a:spcPct val="60000"/>
              </a:lnSpc>
              <a:spcBef>
                <a:spcPts val="1000"/>
              </a:spcBef>
              <a:spcAft>
                <a:spcPts val="0"/>
              </a:spcAft>
              <a:buClr>
                <a:srgbClr val="262626"/>
              </a:buClr>
              <a:buSzPts val="1540"/>
              <a:buFont typeface="Calibri"/>
              <a:buAutoNum type="arabicPeriod"/>
            </a:pPr>
            <a:r>
              <a:rPr lang="en-US" sz="1540" b="1" u="sng"/>
              <a:t>Social distancing must be maintained in all waiting areas </a:t>
            </a:r>
            <a:endParaRPr/>
          </a:p>
          <a:p>
            <a:pPr marL="342900" lvl="0" indent="-342900" algn="l" rtl="0">
              <a:lnSpc>
                <a:spcPct val="60000"/>
              </a:lnSpc>
              <a:spcBef>
                <a:spcPts val="1000"/>
              </a:spcBef>
              <a:spcAft>
                <a:spcPts val="0"/>
              </a:spcAft>
              <a:buClr>
                <a:srgbClr val="262626"/>
              </a:buClr>
              <a:buSzPts val="1540"/>
              <a:buFont typeface="Calibri"/>
              <a:buAutoNum type="arabicPeriod"/>
            </a:pPr>
            <a:r>
              <a:rPr lang="en-US" sz="1540" b="1" u="sng"/>
              <a:t>All healthcare workers, patients, and others must be screened for COVID-19 symptoms upon arrival for shift or visit. Staff must stay home if they are showing COVID-19 symptoms. </a:t>
            </a:r>
            <a:endParaRPr/>
          </a:p>
          <a:p>
            <a:pPr marL="342900" lvl="0" indent="-342900" algn="l" rtl="0">
              <a:lnSpc>
                <a:spcPct val="60000"/>
              </a:lnSpc>
              <a:spcBef>
                <a:spcPts val="1000"/>
              </a:spcBef>
              <a:spcAft>
                <a:spcPts val="0"/>
              </a:spcAft>
              <a:buClr>
                <a:srgbClr val="262626"/>
              </a:buClr>
              <a:buSzPts val="1540"/>
              <a:buFont typeface="Calibri"/>
              <a:buAutoNum type="arabicPeriod"/>
            </a:pPr>
            <a:r>
              <a:rPr lang="en-US" sz="1540" b="1" u="sng"/>
              <a:t>All healthcare facilities and healthcare providers must implement enhanced workplace infection control measures &gt; CDC guidelines: </a:t>
            </a:r>
            <a:r>
              <a:rPr lang="en-US" sz="1540" b="1" u="sng">
                <a:solidFill>
                  <a:schemeClr val="hlink"/>
                </a:solidFill>
                <a:hlinkClick r:id="rId3"/>
              </a:rPr>
              <a:t>https://www.cdc.gov/coronavirus/2019-ncov/hcp/infection-control.html </a:t>
            </a:r>
            <a:endParaRPr sz="1540" b="1" u="sng"/>
          </a:p>
          <a:p>
            <a:pPr marL="557213" lvl="1" indent="-300038" algn="l" rtl="0">
              <a:lnSpc>
                <a:spcPct val="60000"/>
              </a:lnSpc>
              <a:spcBef>
                <a:spcPts val="500"/>
              </a:spcBef>
              <a:spcAft>
                <a:spcPts val="0"/>
              </a:spcAft>
              <a:buClr>
                <a:srgbClr val="262626"/>
              </a:buClr>
              <a:buSzPts val="1320"/>
              <a:buFont typeface="Calibri"/>
              <a:buAutoNum type="romanLcPeriod"/>
            </a:pPr>
            <a:r>
              <a:rPr lang="en-US" sz="1320" b="1" u="sng">
                <a:solidFill>
                  <a:srgbClr val="262626"/>
                </a:solidFill>
              </a:rPr>
              <a:t>All healthcare providers and staff shall wear appropriate face coverings, to include cloth face coverings, surgical face masks or N-95 masks, respirators, and/or face shields</a:t>
            </a:r>
            <a:endParaRPr/>
          </a:p>
          <a:p>
            <a:pPr marL="557213" lvl="1" indent="-300038" algn="l" rtl="0">
              <a:lnSpc>
                <a:spcPct val="60000"/>
              </a:lnSpc>
              <a:spcBef>
                <a:spcPts val="500"/>
              </a:spcBef>
              <a:spcAft>
                <a:spcPts val="0"/>
              </a:spcAft>
              <a:buClr>
                <a:srgbClr val="262626"/>
              </a:buClr>
              <a:buSzPts val="1320"/>
              <a:buFont typeface="Calibri"/>
              <a:buAutoNum type="romanLcPeriod"/>
            </a:pPr>
            <a:r>
              <a:rPr lang="en-US" sz="1320" b="1" u="sng">
                <a:solidFill>
                  <a:srgbClr val="262626"/>
                </a:solidFill>
              </a:rPr>
              <a:t>Patients should wear a face covering whenever possible</a:t>
            </a:r>
            <a:endParaRPr sz="1320" b="1" u="sng"/>
          </a:p>
          <a:p>
            <a:pPr marL="342900" lvl="0" indent="-342900" algn="l" rtl="0">
              <a:lnSpc>
                <a:spcPct val="60000"/>
              </a:lnSpc>
              <a:spcBef>
                <a:spcPts val="1000"/>
              </a:spcBef>
              <a:spcAft>
                <a:spcPts val="0"/>
              </a:spcAft>
              <a:buClr>
                <a:srgbClr val="262626"/>
              </a:buClr>
              <a:buSzPts val="1540"/>
              <a:buFont typeface="Calibri"/>
              <a:buAutoNum type="arabicPeriod"/>
            </a:pPr>
            <a:r>
              <a:rPr lang="en-US" sz="1540" b="1" u="sng"/>
              <a:t>Any healthcare facility or provider unable to provide PPE for themselves, staff, and patients where appropriate must immediately restrict operations to urgent and non-elective procedures and appointments</a:t>
            </a:r>
            <a:endParaRPr/>
          </a:p>
        </p:txBody>
      </p:sp>
      <p:sp>
        <p:nvSpPr>
          <p:cNvPr id="758" name="Google Shape;758;p99"/>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solidFill>
                  <a:srgbClr val="888888"/>
                </a:solidFill>
              </a:rPr>
              <a:t>51</a:t>
            </a:fld>
            <a:endParaRPr>
              <a:solidFill>
                <a:srgbClr val="888888"/>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00"/>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Calibri"/>
              <a:buNone/>
            </a:pPr>
            <a:r>
              <a:rPr lang="en-US" sz="800"/>
              <a:t/>
            </a:r>
            <a:br>
              <a:rPr lang="en-US" sz="800"/>
            </a:br>
            <a:endParaRPr/>
          </a:p>
        </p:txBody>
      </p:sp>
      <p:sp>
        <p:nvSpPr>
          <p:cNvPr id="764" name="Google Shape;764;p100"/>
          <p:cNvSpPr txBox="1"/>
          <p:nvPr/>
        </p:nvSpPr>
        <p:spPr>
          <a:xfrm>
            <a:off x="6005015" y="2456597"/>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aphicFrame>
        <p:nvGraphicFramePr>
          <p:cNvPr id="765" name="Google Shape;765;p100"/>
          <p:cNvGraphicFramePr/>
          <p:nvPr/>
        </p:nvGraphicFramePr>
        <p:xfrm>
          <a:off x="244816" y="667943"/>
          <a:ext cx="3000000" cy="3000000"/>
        </p:xfrm>
        <a:graphic>
          <a:graphicData uri="http://schemas.openxmlformats.org/drawingml/2006/table">
            <a:tbl>
              <a:tblPr firstRow="1" firstCol="1" bandRow="1">
                <a:noFill/>
                <a:tableStyleId>{232E8480-9C16-4E78-8AFD-518D2F7C9EC6}</a:tableStyleId>
              </a:tblPr>
              <a:tblGrid>
                <a:gridCol w="874800">
                  <a:extLst>
                    <a:ext uri="{9D8B030D-6E8A-4147-A177-3AD203B41FA5}">
                      <a16:colId xmlns:a16="http://schemas.microsoft.com/office/drawing/2014/main" val="20000"/>
                    </a:ext>
                  </a:extLst>
                </a:gridCol>
                <a:gridCol w="702200">
                  <a:extLst>
                    <a:ext uri="{9D8B030D-6E8A-4147-A177-3AD203B41FA5}">
                      <a16:colId xmlns:a16="http://schemas.microsoft.com/office/drawing/2014/main" val="20001"/>
                    </a:ext>
                  </a:extLst>
                </a:gridCol>
                <a:gridCol w="1525600">
                  <a:extLst>
                    <a:ext uri="{9D8B030D-6E8A-4147-A177-3AD203B41FA5}">
                      <a16:colId xmlns:a16="http://schemas.microsoft.com/office/drawing/2014/main" val="20002"/>
                    </a:ext>
                  </a:extLst>
                </a:gridCol>
                <a:gridCol w="1162875">
                  <a:extLst>
                    <a:ext uri="{9D8B030D-6E8A-4147-A177-3AD203B41FA5}">
                      <a16:colId xmlns:a16="http://schemas.microsoft.com/office/drawing/2014/main" val="20003"/>
                    </a:ext>
                  </a:extLst>
                </a:gridCol>
              </a:tblGrid>
              <a:tr h="334850">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Grant Recipient</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County</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Typical Production </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COVID-19 Production</a:t>
                      </a:r>
                      <a:endParaRPr sz="900" u="none" strike="noStrike" cap="none">
                        <a:latin typeface="Calibri"/>
                        <a:ea typeface="Calibri"/>
                        <a:cs typeface="Calibri"/>
                        <a:sym typeface="Calibri"/>
                      </a:endParaRPr>
                    </a:p>
                  </a:txBody>
                  <a:tcPr marL="52575" marR="52575" marT="52575" marB="52575" anchor="ctr"/>
                </a:tc>
                <a:extLst>
                  <a:ext uri="{0D108BD9-81ED-4DB2-BD59-A6C34878D82A}">
                    <a16:rowId xmlns:a16="http://schemas.microsoft.com/office/drawing/2014/main" val="10000"/>
                  </a:ext>
                </a:extLst>
              </a:tr>
              <a:tr h="53610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3"/>
                        </a:rPr>
                        <a:t>Awesome Ninja Labs</a:t>
                      </a:r>
                      <a:r>
                        <a:rPr lang="en-US" sz="900" u="none" strike="noStrike" cap="none">
                          <a:solidFill>
                            <a:srgbClr val="FFFF00"/>
                          </a:solidFill>
                        </a:rPr>
                        <a:t> </a:t>
                      </a:r>
                      <a:endParaRPr sz="900" u="none" strike="noStrike" cap="none">
                        <a:solidFill>
                          <a:srgbClr val="FFFF00"/>
                        </a:solidFill>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Baltimore City</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Medical devices </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Face shields </a:t>
                      </a:r>
                      <a:endParaRPr sz="900" u="none" strike="noStrike" cap="none">
                        <a:latin typeface="Calibri"/>
                        <a:ea typeface="Calibri"/>
                        <a:cs typeface="Calibri"/>
                        <a:sym typeface="Calibri"/>
                      </a:endParaRPr>
                    </a:p>
                  </a:txBody>
                  <a:tcPr marL="52575" marR="52575" marT="52575" marB="52575" anchor="ctr"/>
                </a:tc>
                <a:extLst>
                  <a:ext uri="{0D108BD9-81ED-4DB2-BD59-A6C34878D82A}">
                    <a16:rowId xmlns:a16="http://schemas.microsoft.com/office/drawing/2014/main" val="10001"/>
                  </a:ext>
                </a:extLst>
              </a:tr>
              <a:tr h="53610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4"/>
                        </a:rPr>
                        <a:t>CoastTec</a:t>
                      </a:r>
                      <a:r>
                        <a:rPr lang="en-US" sz="900" u="none" strike="noStrike" cap="none">
                          <a:solidFill>
                            <a:srgbClr val="FFFF00"/>
                          </a:solidFill>
                        </a:rPr>
                        <a:t> </a:t>
                      </a:r>
                      <a:endParaRPr sz="900" u="none" strike="noStrike" cap="none">
                        <a:solidFill>
                          <a:srgbClr val="FFFF00"/>
                        </a:solidFill>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Carroll</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Battery back-ups for computers</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Battery packs for Vyaire ventilators</a:t>
                      </a:r>
                      <a:endParaRPr sz="900" u="none" strike="noStrike" cap="none">
                        <a:latin typeface="Calibri"/>
                        <a:ea typeface="Calibri"/>
                        <a:cs typeface="Calibri"/>
                        <a:sym typeface="Calibri"/>
                      </a:endParaRPr>
                    </a:p>
                  </a:txBody>
                  <a:tcPr marL="52575" marR="52575" marT="52575" marB="52575" anchor="ctr"/>
                </a:tc>
                <a:extLst>
                  <a:ext uri="{0D108BD9-81ED-4DB2-BD59-A6C34878D82A}">
                    <a16:rowId xmlns:a16="http://schemas.microsoft.com/office/drawing/2014/main" val="10002"/>
                  </a:ext>
                </a:extLst>
              </a:tr>
              <a:tr h="53610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5"/>
                        </a:rPr>
                        <a:t>CR Daniels</a:t>
                      </a:r>
                      <a:endParaRPr sz="900" u="none" strike="noStrike" cap="none">
                        <a:solidFill>
                          <a:srgbClr val="FFFF00"/>
                        </a:solidFill>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Howard </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Textile, plastics, and metal manufacturing </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Face masks and gowns</a:t>
                      </a:r>
                      <a:endParaRPr sz="900" u="none" strike="noStrike" cap="none">
                        <a:latin typeface="Calibri"/>
                        <a:ea typeface="Calibri"/>
                        <a:cs typeface="Calibri"/>
                        <a:sym typeface="Calibri"/>
                      </a:endParaRPr>
                    </a:p>
                  </a:txBody>
                  <a:tcPr marL="52575" marR="52575" marT="52575" marB="52575" anchor="ctr"/>
                </a:tc>
                <a:extLst>
                  <a:ext uri="{0D108BD9-81ED-4DB2-BD59-A6C34878D82A}">
                    <a16:rowId xmlns:a16="http://schemas.microsoft.com/office/drawing/2014/main" val="10003"/>
                  </a:ext>
                </a:extLst>
              </a:tr>
              <a:tr h="53610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6"/>
                        </a:rPr>
                        <a:t>DiPole Materials</a:t>
                      </a:r>
                      <a:endParaRPr sz="900" u="none" strike="noStrike" cap="none">
                        <a:solidFill>
                          <a:srgbClr val="FFFF00"/>
                        </a:solidFill>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Baltimore City</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Custom nanofiber manufacturing</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Filters for medical masks and respirators</a:t>
                      </a:r>
                      <a:endParaRPr sz="900" u="none" strike="noStrike" cap="none">
                        <a:latin typeface="Calibri"/>
                        <a:ea typeface="Calibri"/>
                        <a:cs typeface="Calibri"/>
                        <a:sym typeface="Calibri"/>
                      </a:endParaRPr>
                    </a:p>
                  </a:txBody>
                  <a:tcPr marL="52575" marR="52575" marT="52575" marB="52575" anchor="ctr"/>
                </a:tc>
                <a:extLst>
                  <a:ext uri="{0D108BD9-81ED-4DB2-BD59-A6C34878D82A}">
                    <a16:rowId xmlns:a16="http://schemas.microsoft.com/office/drawing/2014/main" val="10004"/>
                  </a:ext>
                </a:extLst>
              </a:tr>
              <a:tr h="53610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7"/>
                        </a:rPr>
                        <a:t>DVF Corporation</a:t>
                      </a:r>
                      <a:r>
                        <a:rPr lang="en-US" sz="900" u="none" strike="noStrike" cap="none">
                          <a:solidFill>
                            <a:srgbClr val="FFFF00"/>
                          </a:solidFill>
                        </a:rPr>
                        <a:t> </a:t>
                      </a:r>
                      <a:endParaRPr sz="900" u="none" strike="noStrike" cap="none">
                        <a:solidFill>
                          <a:srgbClr val="FFFF00"/>
                        </a:solidFill>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Washington </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Metal and plastic fabrications</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Plastic components of respirators </a:t>
                      </a:r>
                      <a:endParaRPr sz="900" u="none" strike="noStrike" cap="none">
                        <a:latin typeface="Calibri"/>
                        <a:ea typeface="Calibri"/>
                        <a:cs typeface="Calibri"/>
                        <a:sym typeface="Calibri"/>
                      </a:endParaRPr>
                    </a:p>
                  </a:txBody>
                  <a:tcPr marL="52575" marR="52575" marT="52575" marB="52575" anchor="ctr"/>
                </a:tc>
                <a:extLst>
                  <a:ext uri="{0D108BD9-81ED-4DB2-BD59-A6C34878D82A}">
                    <a16:rowId xmlns:a16="http://schemas.microsoft.com/office/drawing/2014/main" val="10005"/>
                  </a:ext>
                </a:extLst>
              </a:tr>
              <a:tr h="53610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8"/>
                        </a:rPr>
                        <a:t>Fashions Unlimited</a:t>
                      </a:r>
                      <a:endParaRPr sz="900" u="none" strike="noStrike" cap="none">
                        <a:solidFill>
                          <a:srgbClr val="FFFF00"/>
                        </a:solidFill>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Baltimore City</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Apparel manufacturing </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Surgical masks and protective gowns </a:t>
                      </a:r>
                      <a:endParaRPr sz="900" u="none" strike="noStrike" cap="none">
                        <a:latin typeface="Calibri"/>
                        <a:ea typeface="Calibri"/>
                        <a:cs typeface="Calibri"/>
                        <a:sym typeface="Calibri"/>
                      </a:endParaRPr>
                    </a:p>
                  </a:txBody>
                  <a:tcPr marL="52575" marR="52575" marT="52575" marB="52575" anchor="ctr"/>
                </a:tc>
                <a:extLst>
                  <a:ext uri="{0D108BD9-81ED-4DB2-BD59-A6C34878D82A}">
                    <a16:rowId xmlns:a16="http://schemas.microsoft.com/office/drawing/2014/main" val="10006"/>
                  </a:ext>
                </a:extLst>
              </a:tr>
              <a:tr h="73035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9"/>
                        </a:rPr>
                        <a:t>Fabrication Events</a:t>
                      </a:r>
                      <a:r>
                        <a:rPr lang="en-US" sz="900" u="none" strike="noStrike" cap="none">
                          <a:solidFill>
                            <a:srgbClr val="FFFF00"/>
                          </a:solidFill>
                        </a:rPr>
                        <a:t> </a:t>
                      </a:r>
                      <a:endParaRPr sz="900" u="none" strike="noStrike" cap="none">
                        <a:solidFill>
                          <a:srgbClr val="FFFF00"/>
                        </a:solidFill>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Howard</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Special event decor</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Face masks, head coverings, and other PPE</a:t>
                      </a:r>
                      <a:endParaRPr sz="900" u="none" strike="noStrike" cap="none">
                        <a:latin typeface="Calibri"/>
                        <a:ea typeface="Calibri"/>
                        <a:cs typeface="Calibri"/>
                        <a:sym typeface="Calibri"/>
                      </a:endParaRPr>
                    </a:p>
                  </a:txBody>
                  <a:tcPr marL="52575" marR="52575" marT="52575" marB="52575" anchor="ctr"/>
                </a:tc>
                <a:extLst>
                  <a:ext uri="{0D108BD9-81ED-4DB2-BD59-A6C34878D82A}">
                    <a16:rowId xmlns:a16="http://schemas.microsoft.com/office/drawing/2014/main" val="10007"/>
                  </a:ext>
                </a:extLst>
              </a:tr>
              <a:tr h="53610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10"/>
                        </a:rPr>
                        <a:t>Harbor Designs</a:t>
                      </a:r>
                      <a:r>
                        <a:rPr lang="en-US" sz="900" u="none" strike="noStrike" cap="none">
                          <a:solidFill>
                            <a:srgbClr val="FFFF00"/>
                          </a:solidFill>
                        </a:rPr>
                        <a:t> </a:t>
                      </a:r>
                      <a:endParaRPr sz="900" u="none" strike="noStrike" cap="none">
                        <a:solidFill>
                          <a:srgbClr val="FFFF00"/>
                        </a:solidFill>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Baltimore City</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Manufacturing design and engineering</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Ventilators</a:t>
                      </a:r>
                      <a:endParaRPr sz="900" u="none" strike="noStrike" cap="none">
                        <a:latin typeface="Calibri"/>
                        <a:ea typeface="Calibri"/>
                        <a:cs typeface="Calibri"/>
                        <a:sym typeface="Calibri"/>
                      </a:endParaRPr>
                    </a:p>
                  </a:txBody>
                  <a:tcPr marL="52575" marR="52575" marT="52575" marB="52575" anchor="ctr"/>
                </a:tc>
                <a:extLst>
                  <a:ext uri="{0D108BD9-81ED-4DB2-BD59-A6C34878D82A}">
                    <a16:rowId xmlns:a16="http://schemas.microsoft.com/office/drawing/2014/main" val="10008"/>
                  </a:ext>
                </a:extLst>
              </a:tr>
              <a:tr h="73735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11"/>
                        </a:rPr>
                        <a:t>Hardwire, LLC</a:t>
                      </a:r>
                      <a:endParaRPr sz="900" u="none" strike="noStrike" cap="none">
                        <a:solidFill>
                          <a:srgbClr val="FFFF00"/>
                        </a:solidFill>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Worcester</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Bulletproof body armor and equipment for law enforcement and the military</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Face shields</a:t>
                      </a:r>
                      <a:endParaRPr sz="900" u="none" strike="noStrike" cap="none">
                        <a:latin typeface="Calibri"/>
                        <a:ea typeface="Calibri"/>
                        <a:cs typeface="Calibri"/>
                        <a:sym typeface="Calibri"/>
                      </a:endParaRPr>
                    </a:p>
                  </a:txBody>
                  <a:tcPr marL="52575" marR="52575" marT="52575" marB="52575" anchor="ctr"/>
                </a:tc>
                <a:extLst>
                  <a:ext uri="{0D108BD9-81ED-4DB2-BD59-A6C34878D82A}">
                    <a16:rowId xmlns:a16="http://schemas.microsoft.com/office/drawing/2014/main" val="10009"/>
                  </a:ext>
                </a:extLst>
              </a:tr>
              <a:tr h="53610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12"/>
                        </a:rPr>
                        <a:t>K&amp;W Finishing</a:t>
                      </a:r>
                      <a:endParaRPr sz="900" u="none" strike="noStrike" cap="none">
                        <a:solidFill>
                          <a:srgbClr val="FFFF00"/>
                        </a:solidFill>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Baltimore City</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Traditional die cutting, coating, and other bindery services</a:t>
                      </a:r>
                      <a:endParaRPr sz="900" u="none" strike="noStrike" cap="none">
                        <a:latin typeface="Calibri"/>
                        <a:ea typeface="Calibri"/>
                        <a:cs typeface="Calibri"/>
                        <a:sym typeface="Calibri"/>
                      </a:endParaRPr>
                    </a:p>
                  </a:txBody>
                  <a:tcPr marL="52575" marR="52575" marT="52575" marB="525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Face shields</a:t>
                      </a:r>
                      <a:endParaRPr sz="900" u="none" strike="noStrike" cap="none">
                        <a:latin typeface="Calibri"/>
                        <a:ea typeface="Calibri"/>
                        <a:cs typeface="Calibri"/>
                        <a:sym typeface="Calibri"/>
                      </a:endParaRPr>
                    </a:p>
                  </a:txBody>
                  <a:tcPr marL="52575" marR="52575" marT="52575" marB="52575" anchor="ctr"/>
                </a:tc>
                <a:extLst>
                  <a:ext uri="{0D108BD9-81ED-4DB2-BD59-A6C34878D82A}">
                    <a16:rowId xmlns:a16="http://schemas.microsoft.com/office/drawing/2014/main" val="10010"/>
                  </a:ext>
                </a:extLst>
              </a:tr>
            </a:tbl>
          </a:graphicData>
        </a:graphic>
      </p:graphicFrame>
      <p:sp>
        <p:nvSpPr>
          <p:cNvPr id="766" name="Google Shape;766;p100"/>
          <p:cNvSpPr txBox="1"/>
          <p:nvPr/>
        </p:nvSpPr>
        <p:spPr>
          <a:xfrm>
            <a:off x="5763904" y="2033516"/>
            <a:ext cx="1510353" cy="12555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aphicFrame>
        <p:nvGraphicFramePr>
          <p:cNvPr id="767" name="Google Shape;767;p100"/>
          <p:cNvGraphicFramePr/>
          <p:nvPr/>
        </p:nvGraphicFramePr>
        <p:xfrm>
          <a:off x="4904509" y="667943"/>
          <a:ext cx="3000000" cy="3000000"/>
        </p:xfrm>
        <a:graphic>
          <a:graphicData uri="http://schemas.openxmlformats.org/drawingml/2006/table">
            <a:tbl>
              <a:tblPr firstRow="1" firstCol="1" bandRow="1">
                <a:noFill/>
                <a:tableStyleId>{232E8480-9C16-4E78-8AFD-518D2F7C9EC6}</a:tableStyleId>
              </a:tblPr>
              <a:tblGrid>
                <a:gridCol w="737750">
                  <a:extLst>
                    <a:ext uri="{9D8B030D-6E8A-4147-A177-3AD203B41FA5}">
                      <a16:colId xmlns:a16="http://schemas.microsoft.com/office/drawing/2014/main" val="20000"/>
                    </a:ext>
                  </a:extLst>
                </a:gridCol>
                <a:gridCol w="784525">
                  <a:extLst>
                    <a:ext uri="{9D8B030D-6E8A-4147-A177-3AD203B41FA5}">
                      <a16:colId xmlns:a16="http://schemas.microsoft.com/office/drawing/2014/main" val="20001"/>
                    </a:ext>
                  </a:extLst>
                </a:gridCol>
                <a:gridCol w="1454725">
                  <a:extLst>
                    <a:ext uri="{9D8B030D-6E8A-4147-A177-3AD203B41FA5}">
                      <a16:colId xmlns:a16="http://schemas.microsoft.com/office/drawing/2014/main" val="20002"/>
                    </a:ext>
                  </a:extLst>
                </a:gridCol>
                <a:gridCol w="1226125">
                  <a:extLst>
                    <a:ext uri="{9D8B030D-6E8A-4147-A177-3AD203B41FA5}">
                      <a16:colId xmlns:a16="http://schemas.microsoft.com/office/drawing/2014/main" val="20003"/>
                    </a:ext>
                  </a:extLst>
                </a:gridCol>
              </a:tblGrid>
              <a:tr h="391300">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Grant Recipient</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County</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Typical Production </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COVID-19 Production</a:t>
                      </a:r>
                      <a:endParaRPr sz="900" u="none" strike="noStrike" cap="none">
                        <a:latin typeface="Calibri"/>
                        <a:ea typeface="Calibri"/>
                        <a:cs typeface="Calibri"/>
                        <a:sym typeface="Calibri"/>
                      </a:endParaRPr>
                    </a:p>
                  </a:txBody>
                  <a:tcPr marL="52875" marR="52875" marT="52875" marB="52875" anchor="ctr"/>
                </a:tc>
                <a:extLst>
                  <a:ext uri="{0D108BD9-81ED-4DB2-BD59-A6C34878D82A}">
                    <a16:rowId xmlns:a16="http://schemas.microsoft.com/office/drawing/2014/main" val="10000"/>
                  </a:ext>
                </a:extLst>
              </a:tr>
              <a:tr h="53750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13"/>
                        </a:rPr>
                        <a:t>Key Technologies</a:t>
                      </a:r>
                      <a:endParaRPr sz="900" u="none" strike="noStrike" cap="none">
                        <a:solidFill>
                          <a:srgbClr val="FFFF00"/>
                        </a:solidFill>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Baltimore City </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Medical devices</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Blower units for positive air pressure respirators </a:t>
                      </a:r>
                      <a:endParaRPr sz="900" u="none" strike="noStrike" cap="none">
                        <a:latin typeface="Calibri"/>
                        <a:ea typeface="Calibri"/>
                        <a:cs typeface="Calibri"/>
                        <a:sym typeface="Calibri"/>
                      </a:endParaRPr>
                    </a:p>
                  </a:txBody>
                  <a:tcPr marL="52875" marR="52875" marT="52875" marB="52875" anchor="ctr"/>
                </a:tc>
                <a:extLst>
                  <a:ext uri="{0D108BD9-81ED-4DB2-BD59-A6C34878D82A}">
                    <a16:rowId xmlns:a16="http://schemas.microsoft.com/office/drawing/2014/main" val="10001"/>
                  </a:ext>
                </a:extLst>
              </a:tr>
              <a:tr h="976075">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14"/>
                        </a:rPr>
                        <a:t>LAI International</a:t>
                      </a:r>
                      <a:r>
                        <a:rPr lang="en-US" sz="900" u="none" strike="noStrike" cap="none">
                          <a:solidFill>
                            <a:srgbClr val="FFFF00"/>
                          </a:solidFill>
                        </a:rPr>
                        <a:t> </a:t>
                      </a:r>
                      <a:endParaRPr sz="900" u="none" strike="noStrike" cap="none">
                        <a:solidFill>
                          <a:srgbClr val="FFFF00"/>
                        </a:solidFill>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Carroll</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Components for aerospace and defense, medical devices and infrastructure systems</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Face shields</a:t>
                      </a:r>
                      <a:endParaRPr sz="900" u="none" strike="noStrike" cap="none">
                        <a:latin typeface="Calibri"/>
                        <a:ea typeface="Calibri"/>
                        <a:cs typeface="Calibri"/>
                        <a:sym typeface="Calibri"/>
                      </a:endParaRPr>
                    </a:p>
                  </a:txBody>
                  <a:tcPr marL="52875" marR="52875" marT="52875" marB="52875" anchor="ctr"/>
                </a:tc>
                <a:extLst>
                  <a:ext uri="{0D108BD9-81ED-4DB2-BD59-A6C34878D82A}">
                    <a16:rowId xmlns:a16="http://schemas.microsoft.com/office/drawing/2014/main" val="10002"/>
                  </a:ext>
                </a:extLst>
              </a:tr>
              <a:tr h="53750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15"/>
                        </a:rPr>
                        <a:t>Manta BioFuels</a:t>
                      </a:r>
                      <a:r>
                        <a:rPr lang="en-US" sz="900" u="none" strike="noStrike" cap="none">
                          <a:solidFill>
                            <a:srgbClr val="FFFF00"/>
                          </a:solidFill>
                        </a:rPr>
                        <a:t> </a:t>
                      </a:r>
                      <a:endParaRPr sz="900" u="none" strike="noStrike" cap="none">
                        <a:solidFill>
                          <a:srgbClr val="FFFF00"/>
                        </a:solidFill>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Baltimore County</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Energy technology</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Face shields</a:t>
                      </a:r>
                      <a:endParaRPr sz="900" u="none" strike="noStrike" cap="none">
                        <a:latin typeface="Calibri"/>
                        <a:ea typeface="Calibri"/>
                        <a:cs typeface="Calibri"/>
                        <a:sym typeface="Calibri"/>
                      </a:endParaRPr>
                    </a:p>
                  </a:txBody>
                  <a:tcPr marL="52875" marR="52875" marT="52875" marB="52875" anchor="ctr"/>
                </a:tc>
                <a:extLst>
                  <a:ext uri="{0D108BD9-81ED-4DB2-BD59-A6C34878D82A}">
                    <a16:rowId xmlns:a16="http://schemas.microsoft.com/office/drawing/2014/main" val="10003"/>
                  </a:ext>
                </a:extLst>
              </a:tr>
              <a:tr h="683675">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16"/>
                        </a:rPr>
                        <a:t>Marty’s Bag Works</a:t>
                      </a:r>
                      <a:endParaRPr sz="900" u="none" strike="noStrike" cap="none">
                        <a:solidFill>
                          <a:srgbClr val="FFFF00"/>
                        </a:solidFill>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Anne Arundel</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Canvas boating products, cushions, laser printing, and bags </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Surgical masks, face shields, and lightweight gowns</a:t>
                      </a:r>
                      <a:endParaRPr sz="900" u="none" strike="noStrike" cap="none">
                        <a:latin typeface="Calibri"/>
                        <a:ea typeface="Calibri"/>
                        <a:cs typeface="Calibri"/>
                        <a:sym typeface="Calibri"/>
                      </a:endParaRPr>
                    </a:p>
                  </a:txBody>
                  <a:tcPr marL="52875" marR="52875" marT="52875" marB="52875" anchor="ctr"/>
                </a:tc>
                <a:extLst>
                  <a:ext uri="{0D108BD9-81ED-4DB2-BD59-A6C34878D82A}">
                    <a16:rowId xmlns:a16="http://schemas.microsoft.com/office/drawing/2014/main" val="10004"/>
                  </a:ext>
                </a:extLst>
              </a:tr>
              <a:tr h="53750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17"/>
                        </a:rPr>
                        <a:t>Nations Photo Lab</a:t>
                      </a:r>
                      <a:r>
                        <a:rPr lang="en-US" sz="900" u="none" strike="noStrike" cap="none">
                          <a:solidFill>
                            <a:srgbClr val="FFFF00"/>
                          </a:solidFill>
                        </a:rPr>
                        <a:t> </a:t>
                      </a:r>
                      <a:endParaRPr sz="900" u="none" strike="noStrike" cap="none">
                        <a:solidFill>
                          <a:srgbClr val="FFFF00"/>
                        </a:solidFill>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Baltimore County</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Full-service photo printing</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Face shields</a:t>
                      </a:r>
                      <a:endParaRPr sz="900" u="none" strike="noStrike" cap="none">
                        <a:latin typeface="Calibri"/>
                        <a:ea typeface="Calibri"/>
                        <a:cs typeface="Calibri"/>
                        <a:sym typeface="Calibri"/>
                      </a:endParaRPr>
                    </a:p>
                  </a:txBody>
                  <a:tcPr marL="52875" marR="52875" marT="52875" marB="52875" anchor="ctr"/>
                </a:tc>
                <a:extLst>
                  <a:ext uri="{0D108BD9-81ED-4DB2-BD59-A6C34878D82A}">
                    <a16:rowId xmlns:a16="http://schemas.microsoft.com/office/drawing/2014/main" val="10005"/>
                  </a:ext>
                </a:extLst>
              </a:tr>
              <a:tr h="683675">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18"/>
                        </a:rPr>
                        <a:t>NRL &amp; Associates</a:t>
                      </a:r>
                      <a:endParaRPr sz="900" u="none" strike="noStrike" cap="none">
                        <a:solidFill>
                          <a:srgbClr val="FFFF00"/>
                        </a:solidFill>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Queen Anne’s</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Ultra-precision machining, fabrication, and assembly</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Ventilators</a:t>
                      </a:r>
                      <a:endParaRPr sz="900" u="none" strike="noStrike" cap="none">
                        <a:latin typeface="Calibri"/>
                        <a:ea typeface="Calibri"/>
                        <a:cs typeface="Calibri"/>
                        <a:sym typeface="Calibri"/>
                      </a:endParaRPr>
                    </a:p>
                  </a:txBody>
                  <a:tcPr marL="52875" marR="52875" marT="52875" marB="52875" anchor="ctr"/>
                </a:tc>
                <a:extLst>
                  <a:ext uri="{0D108BD9-81ED-4DB2-BD59-A6C34878D82A}">
                    <a16:rowId xmlns:a16="http://schemas.microsoft.com/office/drawing/2014/main" val="10006"/>
                  </a:ext>
                </a:extLst>
              </a:tr>
              <a:tr h="53750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19"/>
                        </a:rPr>
                        <a:t>Potomac Photonics</a:t>
                      </a:r>
                      <a:r>
                        <a:rPr lang="en-US" sz="900" u="none" strike="noStrike" cap="none">
                          <a:solidFill>
                            <a:srgbClr val="FFFF00"/>
                          </a:solidFill>
                        </a:rPr>
                        <a:t> </a:t>
                      </a:r>
                      <a:endParaRPr sz="900" u="none" strike="noStrike" cap="none">
                        <a:solidFill>
                          <a:srgbClr val="FFFF00"/>
                        </a:solidFill>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Baltimore County</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Biotech and medical devices</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PPE visors</a:t>
                      </a:r>
                      <a:endParaRPr sz="900" u="none" strike="noStrike" cap="none">
                        <a:latin typeface="Calibri"/>
                        <a:ea typeface="Calibri"/>
                        <a:cs typeface="Calibri"/>
                        <a:sym typeface="Calibri"/>
                      </a:endParaRPr>
                    </a:p>
                  </a:txBody>
                  <a:tcPr marL="52875" marR="52875" marT="52875" marB="52875" anchor="ctr"/>
                </a:tc>
                <a:extLst>
                  <a:ext uri="{0D108BD9-81ED-4DB2-BD59-A6C34878D82A}">
                    <a16:rowId xmlns:a16="http://schemas.microsoft.com/office/drawing/2014/main" val="10007"/>
                  </a:ext>
                </a:extLst>
              </a:tr>
              <a:tr h="53750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20"/>
                        </a:rPr>
                        <a:t>Rankin Upholstery</a:t>
                      </a:r>
                      <a:endParaRPr sz="900" u="none" strike="noStrike" cap="none">
                        <a:solidFill>
                          <a:srgbClr val="FFFF00"/>
                        </a:solidFill>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Montgomery </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Auto, marine, aircraft and custom upholstery </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Masks, gowns, and other PPE </a:t>
                      </a:r>
                      <a:endParaRPr sz="900" u="none" strike="noStrike" cap="none">
                        <a:latin typeface="Calibri"/>
                        <a:ea typeface="Calibri"/>
                        <a:cs typeface="Calibri"/>
                        <a:sym typeface="Calibri"/>
                      </a:endParaRPr>
                    </a:p>
                  </a:txBody>
                  <a:tcPr marL="52875" marR="52875" marT="52875" marB="52875" anchor="ctr"/>
                </a:tc>
                <a:extLst>
                  <a:ext uri="{0D108BD9-81ED-4DB2-BD59-A6C34878D82A}">
                    <a16:rowId xmlns:a16="http://schemas.microsoft.com/office/drawing/2014/main" val="10008"/>
                  </a:ext>
                </a:extLst>
              </a:tr>
              <a:tr h="27785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21"/>
                        </a:rPr>
                        <a:t>Strouse </a:t>
                      </a:r>
                      <a:endParaRPr sz="900" u="none" strike="noStrike" cap="none">
                        <a:solidFill>
                          <a:srgbClr val="FFFF00"/>
                        </a:solidFill>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Carroll</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Adhesive solutions </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N-95 masks</a:t>
                      </a:r>
                      <a:endParaRPr sz="900" u="none" strike="noStrike" cap="none">
                        <a:latin typeface="Calibri"/>
                        <a:ea typeface="Calibri"/>
                        <a:cs typeface="Calibri"/>
                        <a:sym typeface="Calibri"/>
                      </a:endParaRPr>
                    </a:p>
                  </a:txBody>
                  <a:tcPr marL="52875" marR="52875" marT="52875" marB="52875" anchor="ctr"/>
                </a:tc>
                <a:extLst>
                  <a:ext uri="{0D108BD9-81ED-4DB2-BD59-A6C34878D82A}">
                    <a16:rowId xmlns:a16="http://schemas.microsoft.com/office/drawing/2014/main" val="10009"/>
                  </a:ext>
                </a:extLst>
              </a:tr>
              <a:tr h="391300">
                <a:tc>
                  <a:txBody>
                    <a:bodyPr/>
                    <a:lstStyle/>
                    <a:p>
                      <a:pPr marL="0" marR="0" lvl="0" indent="0" algn="l" rtl="0">
                        <a:lnSpc>
                          <a:spcPct val="107000"/>
                        </a:lnSpc>
                        <a:spcBef>
                          <a:spcPts val="0"/>
                        </a:spcBef>
                        <a:spcAft>
                          <a:spcPts val="0"/>
                        </a:spcAft>
                        <a:buClr>
                          <a:srgbClr val="000000"/>
                        </a:buClr>
                        <a:buSzPts val="900"/>
                        <a:buFont typeface="Arial"/>
                        <a:buNone/>
                      </a:pPr>
                      <a:r>
                        <a:rPr lang="en-US" sz="900" u="sng" strike="noStrike" cap="none">
                          <a:solidFill>
                            <a:schemeClr val="hlink"/>
                          </a:solidFill>
                          <a:hlinkClick r:id="rId22"/>
                        </a:rPr>
                        <a:t>X-Laser</a:t>
                      </a:r>
                      <a:endParaRPr sz="900" u="none" strike="noStrike" cap="none">
                        <a:solidFill>
                          <a:srgbClr val="FFFF00"/>
                        </a:solidFill>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Howard </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Laser light show systems</a:t>
                      </a:r>
                      <a:endParaRPr sz="900" u="none" strike="noStrike" cap="none">
                        <a:latin typeface="Calibri"/>
                        <a:ea typeface="Calibri"/>
                        <a:cs typeface="Calibri"/>
                        <a:sym typeface="Calibri"/>
                      </a:endParaRPr>
                    </a:p>
                  </a:txBody>
                  <a:tcPr marL="52875" marR="52875" marT="52875" marB="52875" anchor="ct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Face shields</a:t>
                      </a:r>
                      <a:endParaRPr sz="900" u="none" strike="noStrike" cap="none">
                        <a:latin typeface="Calibri"/>
                        <a:ea typeface="Calibri"/>
                        <a:cs typeface="Calibri"/>
                        <a:sym typeface="Calibri"/>
                      </a:endParaRPr>
                    </a:p>
                  </a:txBody>
                  <a:tcPr marL="52875" marR="52875" marT="52875" marB="52875" anchor="ctr"/>
                </a:tc>
                <a:extLst>
                  <a:ext uri="{0D108BD9-81ED-4DB2-BD59-A6C34878D82A}">
                    <a16:rowId xmlns:a16="http://schemas.microsoft.com/office/drawing/2014/main" val="10010"/>
                  </a:ext>
                </a:extLst>
              </a:tr>
            </a:tbl>
          </a:graphicData>
        </a:graphic>
      </p:graphicFrame>
      <p:sp>
        <p:nvSpPr>
          <p:cNvPr id="768" name="Google Shape;768;p100"/>
          <p:cNvSpPr txBox="1"/>
          <p:nvPr/>
        </p:nvSpPr>
        <p:spPr>
          <a:xfrm>
            <a:off x="311700" y="230970"/>
            <a:ext cx="8520600" cy="3539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dk1"/>
                </a:solidFill>
                <a:latin typeface="Calibri"/>
                <a:ea typeface="Calibri"/>
                <a:cs typeface="Calibri"/>
                <a:sym typeface="Calibri"/>
              </a:rPr>
              <a:t>Maryland Companies Producing Personal Protective Equipment in Response to COVID-19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101"/>
          <p:cNvSpPr txBox="1">
            <a:spLocks noGrp="1"/>
          </p:cNvSpPr>
          <p:nvPr>
            <p:ph type="title"/>
          </p:nvPr>
        </p:nvSpPr>
        <p:spPr>
          <a:xfrm>
            <a:off x="707594" y="340380"/>
            <a:ext cx="7358197"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3240"/>
              <a:t>Personal Protective Equipment (PPE) Sources and Requests</a:t>
            </a:r>
            <a:endParaRPr sz="3600"/>
          </a:p>
        </p:txBody>
      </p:sp>
      <p:sp>
        <p:nvSpPr>
          <p:cNvPr id="774" name="Google Shape;774;p101"/>
          <p:cNvSpPr txBox="1">
            <a:spLocks noGrp="1"/>
          </p:cNvSpPr>
          <p:nvPr>
            <p:ph type="body" idx="1"/>
          </p:nvPr>
        </p:nvSpPr>
        <p:spPr>
          <a:xfrm>
            <a:off x="827336"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Font typeface="Noto Sans Symbols"/>
              <a:buChar char="❖"/>
            </a:pPr>
            <a:r>
              <a:rPr lang="en-US"/>
              <a:t> Routed through Local Health Departments</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Priority as previously stated - may change over time</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Maryland PPE Manufacturers List – next slide</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b="1"/>
              <a:t> </a:t>
            </a:r>
            <a:r>
              <a:rPr lang="en-US" b="1" u="sng">
                <a:solidFill>
                  <a:schemeClr val="hlink"/>
                </a:solidFill>
                <a:hlinkClick r:id="rId3"/>
              </a:rPr>
              <a:t>National and International PPE Supplier List</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b="1"/>
              <a:t> </a:t>
            </a:r>
            <a:r>
              <a:rPr lang="en-US" b="1" u="sng">
                <a:solidFill>
                  <a:schemeClr val="hlink"/>
                </a:solidFill>
                <a:hlinkClick r:id="rId4"/>
              </a:rPr>
              <a:t>PPE request forms and local contacts</a:t>
            </a:r>
            <a:endParaRPr b="1"/>
          </a:p>
        </p:txBody>
      </p:sp>
      <p:sp>
        <p:nvSpPr>
          <p:cNvPr id="775" name="Google Shape;775;p101"/>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solidFill>
                  <a:srgbClr val="888888"/>
                </a:solidFill>
              </a:rPr>
              <a:t>53</a:t>
            </a:fld>
            <a:endParaRPr>
              <a:solidFill>
                <a:srgbClr val="888888"/>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02"/>
          <p:cNvSpPr txBox="1">
            <a:spLocks noGrp="1"/>
          </p:cNvSpPr>
          <p:nvPr>
            <p:ph type="ctrTitle"/>
          </p:nvPr>
        </p:nvSpPr>
        <p:spPr>
          <a:xfrm>
            <a:off x="1143000" y="577916"/>
            <a:ext cx="6858000" cy="124400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050"/>
              <a:buFont typeface="Calibri"/>
              <a:buNone/>
            </a:pPr>
            <a:r>
              <a:rPr lang="en-US" sz="4050"/>
              <a:t>State Launches Maryland PPE Network Supplier Portal </a:t>
            </a:r>
            <a:endParaRPr/>
          </a:p>
        </p:txBody>
      </p:sp>
      <p:sp>
        <p:nvSpPr>
          <p:cNvPr id="781" name="Google Shape;781;p102"/>
          <p:cNvSpPr txBox="1">
            <a:spLocks noGrp="1"/>
          </p:cNvSpPr>
          <p:nvPr>
            <p:ph type="subTitle" idx="1"/>
          </p:nvPr>
        </p:nvSpPr>
        <p:spPr>
          <a:xfrm>
            <a:off x="627321" y="2115880"/>
            <a:ext cx="7868093" cy="3742660"/>
          </a:xfrm>
          <a:prstGeom prst="rect">
            <a:avLst/>
          </a:prstGeom>
          <a:noFill/>
          <a:ln>
            <a:noFill/>
          </a:ln>
        </p:spPr>
        <p:txBody>
          <a:bodyPr spcFirstLastPara="1" wrap="square" lIns="91425" tIns="45700" rIns="91425" bIns="45700" anchor="t" anchorCtr="0">
            <a:noAutofit/>
          </a:bodyPr>
          <a:lstStyle/>
          <a:p>
            <a:pPr marL="457200" lvl="0" indent="-457200" algn="l" rtl="0">
              <a:lnSpc>
                <a:spcPct val="80000"/>
              </a:lnSpc>
              <a:spcBef>
                <a:spcPts val="0"/>
              </a:spcBef>
              <a:spcAft>
                <a:spcPts val="0"/>
              </a:spcAft>
              <a:buClr>
                <a:srgbClr val="262626"/>
              </a:buClr>
              <a:buSzPts val="2590"/>
              <a:buFont typeface="Noto Sans Symbols"/>
              <a:buChar char="❖"/>
            </a:pPr>
            <a:r>
              <a:rPr lang="en-US" sz="2590"/>
              <a:t>Increasing Maryland’s supply of PPE – one of the 4 building blocks on the Road to Recovery</a:t>
            </a:r>
            <a:endParaRPr/>
          </a:p>
          <a:p>
            <a:pPr marL="457200" lvl="0" indent="-457200" algn="l" rtl="0">
              <a:lnSpc>
                <a:spcPct val="80000"/>
              </a:lnSpc>
              <a:spcBef>
                <a:spcPts val="1000"/>
              </a:spcBef>
              <a:spcAft>
                <a:spcPts val="0"/>
              </a:spcAft>
              <a:buClr>
                <a:srgbClr val="262626"/>
              </a:buClr>
              <a:buSzPts val="2590"/>
              <a:buFont typeface="Noto Sans Symbols"/>
              <a:buChar char="❖"/>
            </a:pPr>
            <a:r>
              <a:rPr lang="en-US" sz="2590"/>
              <a:t>Maryland has launched the </a:t>
            </a:r>
            <a:r>
              <a:rPr lang="en-US" sz="2590" u="sng">
                <a:solidFill>
                  <a:schemeClr val="hlink"/>
                </a:solidFill>
                <a:hlinkClick r:id="rId3"/>
              </a:rPr>
              <a:t>Maryland Manufacturing Network Supplier Portal</a:t>
            </a:r>
            <a:r>
              <a:rPr lang="en-US" sz="2590"/>
              <a:t>, an online platform that helps connect Maryland suppliers with buyers in need of critical resources</a:t>
            </a:r>
            <a:endParaRPr/>
          </a:p>
          <a:p>
            <a:pPr marL="457200" lvl="0" indent="-457200" algn="l" rtl="0">
              <a:lnSpc>
                <a:spcPct val="80000"/>
              </a:lnSpc>
              <a:spcBef>
                <a:spcPts val="1000"/>
              </a:spcBef>
              <a:spcAft>
                <a:spcPts val="0"/>
              </a:spcAft>
              <a:buClr>
                <a:srgbClr val="262626"/>
              </a:buClr>
              <a:buSzPts val="2590"/>
              <a:buFont typeface="Noto Sans Symbols"/>
              <a:buChar char="❖"/>
            </a:pPr>
            <a:r>
              <a:rPr lang="en-US" sz="2590"/>
              <a:t>Large daily deliveries come into the state’s warehouses</a:t>
            </a:r>
            <a:endParaRPr/>
          </a:p>
          <a:p>
            <a:pPr marL="457200" lvl="0" indent="-457200" algn="l" rtl="0">
              <a:lnSpc>
                <a:spcPct val="80000"/>
              </a:lnSpc>
              <a:spcBef>
                <a:spcPts val="1000"/>
              </a:spcBef>
              <a:spcAft>
                <a:spcPts val="0"/>
              </a:spcAft>
              <a:buClr>
                <a:srgbClr val="262626"/>
              </a:buClr>
              <a:buSzPts val="2590"/>
              <a:buFont typeface="Noto Sans Symbols"/>
              <a:buChar char="❖"/>
            </a:pPr>
            <a:r>
              <a:rPr lang="en-US" sz="2590"/>
              <a:t>For additional business resources during COVID-19,  visit </a:t>
            </a:r>
            <a:r>
              <a:rPr lang="en-US" sz="2590" u="sng">
                <a:solidFill>
                  <a:schemeClr val="hlink"/>
                </a:solidFill>
                <a:hlinkClick r:id="rId4"/>
              </a:rPr>
              <a:t>businessexpress.maryland.gov/coronavirus</a:t>
            </a:r>
            <a:endParaRPr sz="2590"/>
          </a:p>
          <a:p>
            <a:pPr marL="0" lvl="0" indent="0" algn="l" rtl="0">
              <a:lnSpc>
                <a:spcPct val="80000"/>
              </a:lnSpc>
              <a:spcBef>
                <a:spcPts val="1000"/>
              </a:spcBef>
              <a:spcAft>
                <a:spcPts val="0"/>
              </a:spcAft>
              <a:buClr>
                <a:srgbClr val="262626"/>
              </a:buClr>
              <a:buSzPts val="1665"/>
              <a:buNone/>
            </a:pPr>
            <a:endParaRPr sz="1665"/>
          </a:p>
        </p:txBody>
      </p:sp>
      <p:sp>
        <p:nvSpPr>
          <p:cNvPr id="782" name="Google Shape;782;p102"/>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103"/>
          <p:cNvSpPr txBox="1">
            <a:spLocks noGrp="1"/>
          </p:cNvSpPr>
          <p:nvPr>
            <p:ph type="title"/>
          </p:nvPr>
        </p:nvSpPr>
        <p:spPr>
          <a:xfrm>
            <a:off x="407623" y="365126"/>
            <a:ext cx="8361803"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Help your patients get health coverage</a:t>
            </a:r>
            <a:endParaRPr/>
          </a:p>
        </p:txBody>
      </p:sp>
      <p:sp>
        <p:nvSpPr>
          <p:cNvPr id="788" name="Google Shape;788;p103"/>
          <p:cNvSpPr txBox="1">
            <a:spLocks noGrp="1"/>
          </p:cNvSpPr>
          <p:nvPr>
            <p:ph type="body" idx="1"/>
          </p:nvPr>
        </p:nvSpPr>
        <p:spPr>
          <a:xfrm>
            <a:off x="628650" y="1690689"/>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800"/>
              <a:buNone/>
            </a:pPr>
            <a:r>
              <a:rPr lang="en-US" sz="2380">
                <a:solidFill>
                  <a:srgbClr val="000000"/>
                </a:solidFill>
              </a:rPr>
              <a:t>Maryland Health Connection, the state’s health insurance marketplace, has a Coronavirus Emergency Special Enrollment Period until June 15 for uninsured Marylanders.  All plans on Maryland Health Connection cover testing and treatment of COVID-19. </a:t>
            </a:r>
            <a:endParaRPr/>
          </a:p>
          <a:p>
            <a:pPr marL="228600" lvl="0" indent="-114300" algn="l" rtl="0">
              <a:lnSpc>
                <a:spcPct val="100000"/>
              </a:lnSpc>
              <a:spcBef>
                <a:spcPts val="0"/>
              </a:spcBef>
              <a:spcAft>
                <a:spcPts val="0"/>
              </a:spcAft>
              <a:buClr>
                <a:srgbClr val="000000"/>
              </a:buClr>
              <a:buSzPts val="1800"/>
              <a:buNone/>
            </a:pPr>
            <a:endParaRPr sz="1960">
              <a:solidFill>
                <a:srgbClr val="000000"/>
              </a:solidFill>
            </a:endParaRPr>
          </a:p>
          <a:p>
            <a:pPr marL="85725" lvl="0" indent="-114300" algn="l" rtl="0">
              <a:lnSpc>
                <a:spcPct val="100000"/>
              </a:lnSpc>
              <a:spcBef>
                <a:spcPts val="0"/>
              </a:spcBef>
              <a:spcAft>
                <a:spcPts val="0"/>
              </a:spcAft>
              <a:buClr>
                <a:srgbClr val="000000"/>
              </a:buClr>
              <a:buSzPts val="1800"/>
              <a:buChar char="❖"/>
            </a:pPr>
            <a:r>
              <a:rPr lang="en-US" sz="1960" b="1">
                <a:solidFill>
                  <a:srgbClr val="000000"/>
                </a:solidFill>
              </a:rPr>
              <a:t>How to enroll</a:t>
            </a:r>
            <a:endParaRPr/>
          </a:p>
          <a:p>
            <a:pPr marL="685800" lvl="1" indent="-228600" algn="l" rtl="0">
              <a:lnSpc>
                <a:spcPct val="100000"/>
              </a:lnSpc>
              <a:spcBef>
                <a:spcPts val="0"/>
              </a:spcBef>
              <a:spcAft>
                <a:spcPts val="0"/>
              </a:spcAft>
              <a:buClr>
                <a:srgbClr val="000000"/>
              </a:buClr>
              <a:buSzPts val="1800"/>
              <a:buChar char="⮚"/>
            </a:pPr>
            <a:r>
              <a:rPr lang="en-US" sz="1679">
                <a:solidFill>
                  <a:srgbClr val="000000"/>
                </a:solidFill>
              </a:rPr>
              <a:t>Enroll online at </a:t>
            </a:r>
            <a:r>
              <a:rPr lang="en-US" sz="1679" u="sng">
                <a:solidFill>
                  <a:schemeClr val="hlink"/>
                </a:solidFill>
                <a:hlinkClick r:id="rId3"/>
              </a:rPr>
              <a:t>MarylandHealthConnection.gov</a:t>
            </a:r>
            <a:endParaRPr sz="1679" u="sng">
              <a:solidFill>
                <a:srgbClr val="000000"/>
              </a:solidFill>
            </a:endParaRPr>
          </a:p>
          <a:p>
            <a:pPr marL="685800" lvl="1" indent="-228600" algn="l" rtl="0">
              <a:lnSpc>
                <a:spcPct val="100000"/>
              </a:lnSpc>
              <a:spcBef>
                <a:spcPts val="0"/>
              </a:spcBef>
              <a:spcAft>
                <a:spcPts val="0"/>
              </a:spcAft>
              <a:buClr>
                <a:srgbClr val="000000"/>
              </a:buClr>
              <a:buSzPts val="1800"/>
              <a:buChar char="⮚"/>
            </a:pPr>
            <a:r>
              <a:rPr lang="en-US" sz="1679">
                <a:solidFill>
                  <a:srgbClr val="000000"/>
                </a:solidFill>
              </a:rPr>
              <a:t>Call 1-855-642-8572.  Deaf and hard of hearing use Relay service.  Help is available in 200 languages.</a:t>
            </a:r>
            <a:endParaRPr/>
          </a:p>
          <a:p>
            <a:pPr marL="685800" lvl="1" indent="-228600" algn="l" rtl="0">
              <a:lnSpc>
                <a:spcPct val="100000"/>
              </a:lnSpc>
              <a:spcBef>
                <a:spcPts val="0"/>
              </a:spcBef>
              <a:spcAft>
                <a:spcPts val="0"/>
              </a:spcAft>
              <a:buClr>
                <a:srgbClr val="000000"/>
              </a:buClr>
              <a:buSzPts val="1800"/>
              <a:buChar char="⮚"/>
            </a:pPr>
            <a:r>
              <a:rPr lang="en-US" sz="1679">
                <a:solidFill>
                  <a:srgbClr val="000000"/>
                </a:solidFill>
              </a:rPr>
              <a:t>Download the free “Enroll MHC” mobile app to enroll on a phone/tablet. </a:t>
            </a:r>
            <a:endParaRPr sz="1679"/>
          </a:p>
          <a:p>
            <a:pPr marL="685800" lvl="1" indent="-228600" algn="l" rtl="0">
              <a:lnSpc>
                <a:spcPct val="100000"/>
              </a:lnSpc>
              <a:spcBef>
                <a:spcPts val="0"/>
              </a:spcBef>
              <a:spcAft>
                <a:spcPts val="0"/>
              </a:spcAft>
              <a:buClr>
                <a:srgbClr val="000000"/>
              </a:buClr>
              <a:buSzPts val="1800"/>
              <a:buChar char="⮚"/>
            </a:pPr>
            <a:r>
              <a:rPr lang="en-US" sz="1679">
                <a:solidFill>
                  <a:srgbClr val="000000"/>
                </a:solidFill>
              </a:rPr>
              <a:t>Navigators throughout the state can answer questions and enroll consumers by phone.</a:t>
            </a:r>
            <a:endParaRPr sz="1679"/>
          </a:p>
          <a:p>
            <a:pPr marL="228600" lvl="0" indent="-104140" algn="l" rtl="0">
              <a:lnSpc>
                <a:spcPct val="70000"/>
              </a:lnSpc>
              <a:spcBef>
                <a:spcPts val="1000"/>
              </a:spcBef>
              <a:spcAft>
                <a:spcPts val="0"/>
              </a:spcAft>
              <a:buClr>
                <a:srgbClr val="262626"/>
              </a:buClr>
              <a:buSzPts val="1960"/>
              <a:buFont typeface="Noto Sans Symbols"/>
              <a:buNone/>
            </a:pPr>
            <a:endParaRPr sz="1960"/>
          </a:p>
        </p:txBody>
      </p:sp>
      <p:sp>
        <p:nvSpPr>
          <p:cNvPr id="789" name="Google Shape;789;p103"/>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04"/>
          <p:cNvSpPr txBox="1">
            <a:spLocks noGrp="1"/>
          </p:cNvSpPr>
          <p:nvPr>
            <p:ph type="title"/>
          </p:nvPr>
        </p:nvSpPr>
        <p:spPr>
          <a:xfrm>
            <a:off x="311700" y="29974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2500"/>
              <a:t>Considerations when Reusing N95 Respirators (CDC)</a:t>
            </a:r>
            <a:endParaRPr sz="2600"/>
          </a:p>
        </p:txBody>
      </p:sp>
      <p:sp>
        <p:nvSpPr>
          <p:cNvPr id="795" name="Google Shape;795;p104"/>
          <p:cNvSpPr txBox="1">
            <a:spLocks noGrp="1"/>
          </p:cNvSpPr>
          <p:nvPr>
            <p:ph type="body" idx="1"/>
          </p:nvPr>
        </p:nvSpPr>
        <p:spPr>
          <a:xfrm>
            <a:off x="311700" y="900047"/>
            <a:ext cx="8520600" cy="3416400"/>
          </a:xfrm>
          <a:prstGeom prst="rect">
            <a:avLst/>
          </a:prstGeom>
          <a:noFill/>
          <a:ln>
            <a:noFill/>
          </a:ln>
        </p:spPr>
        <p:txBody>
          <a:bodyPr spcFirstLastPara="1" wrap="square" lIns="91425" tIns="91425" rIns="91425" bIns="91425" anchor="t" anchorCtr="0">
            <a:noAutofit/>
          </a:bodyPr>
          <a:lstStyle/>
          <a:p>
            <a:pPr marL="457200" lvl="0" indent="-317500" algn="l" rtl="0">
              <a:lnSpc>
                <a:spcPct val="90000"/>
              </a:lnSpc>
              <a:spcBef>
                <a:spcPts val="0"/>
              </a:spcBef>
              <a:spcAft>
                <a:spcPts val="0"/>
              </a:spcAft>
              <a:buClr>
                <a:schemeClr val="dk1"/>
              </a:buClr>
              <a:buSzPts val="1400"/>
              <a:buFont typeface="Helvetica Neue"/>
              <a:buChar char="●"/>
            </a:pPr>
            <a:r>
              <a:rPr lang="en-US" sz="2000">
                <a:solidFill>
                  <a:schemeClr val="dk1"/>
                </a:solidFill>
                <a:highlight>
                  <a:srgbClr val="FFFFFF"/>
                </a:highlight>
                <a:latin typeface="Helvetica Neue"/>
                <a:ea typeface="Helvetica Neue"/>
                <a:cs typeface="Helvetica Neue"/>
                <a:sym typeface="Helvetica Neue"/>
              </a:rPr>
              <a:t>There is no way of determining the maximum possible number of safe reuses for an N95 respirator as a generic number to be applied in all cases.</a:t>
            </a:r>
            <a:endParaRPr sz="2000">
              <a:solidFill>
                <a:schemeClr val="dk1"/>
              </a:solidFill>
              <a:highlight>
                <a:srgbClr val="FFFFFF"/>
              </a:highlight>
              <a:latin typeface="Helvetica Neue"/>
              <a:ea typeface="Helvetica Neue"/>
              <a:cs typeface="Helvetica Neue"/>
              <a:sym typeface="Helvetica Neue"/>
            </a:endParaRPr>
          </a:p>
          <a:p>
            <a:pPr marL="457200" lvl="0" indent="-317500" algn="l" rtl="0">
              <a:lnSpc>
                <a:spcPct val="90000"/>
              </a:lnSpc>
              <a:spcBef>
                <a:spcPts val="0"/>
              </a:spcBef>
              <a:spcAft>
                <a:spcPts val="0"/>
              </a:spcAft>
              <a:buClr>
                <a:schemeClr val="dk1"/>
              </a:buClr>
              <a:buSzPts val="1400"/>
              <a:buFont typeface="Helvetica Neue"/>
              <a:buChar char="●"/>
            </a:pPr>
            <a:r>
              <a:rPr lang="en-US" sz="2000">
                <a:solidFill>
                  <a:schemeClr val="dk1"/>
                </a:solidFill>
                <a:highlight>
                  <a:srgbClr val="FFFFFF"/>
                </a:highlight>
                <a:latin typeface="Helvetica Neue"/>
                <a:ea typeface="Helvetica Neue"/>
                <a:cs typeface="Helvetica Neue"/>
                <a:sym typeface="Helvetica Neue"/>
              </a:rPr>
              <a:t>Safe N95 reuse is affected by a number of variables that impact respirator function and contamination over time.</a:t>
            </a:r>
            <a:endParaRPr sz="2000">
              <a:solidFill>
                <a:schemeClr val="dk1"/>
              </a:solidFill>
              <a:highlight>
                <a:srgbClr val="FFFFFF"/>
              </a:highlight>
              <a:latin typeface="Helvetica Neue"/>
              <a:ea typeface="Helvetica Neue"/>
              <a:cs typeface="Helvetica Neue"/>
              <a:sym typeface="Helvetica Neue"/>
            </a:endParaRPr>
          </a:p>
          <a:p>
            <a:pPr marL="457200" lvl="0" indent="-317500" algn="l" rtl="0">
              <a:lnSpc>
                <a:spcPct val="90000"/>
              </a:lnSpc>
              <a:spcBef>
                <a:spcPts val="0"/>
              </a:spcBef>
              <a:spcAft>
                <a:spcPts val="0"/>
              </a:spcAft>
              <a:buClr>
                <a:schemeClr val="dk1"/>
              </a:buClr>
              <a:buSzPts val="1400"/>
              <a:buFont typeface="Helvetica Neue"/>
              <a:buChar char="●"/>
            </a:pPr>
            <a:r>
              <a:rPr lang="en-US" sz="2000">
                <a:solidFill>
                  <a:schemeClr val="dk1"/>
                </a:solidFill>
                <a:highlight>
                  <a:srgbClr val="FFFFFF"/>
                </a:highlight>
                <a:latin typeface="Helvetica Neue"/>
                <a:ea typeface="Helvetica Neue"/>
                <a:cs typeface="Helvetica Neue"/>
                <a:sym typeface="Helvetica Neue"/>
              </a:rPr>
              <a:t>Manufacturers of N95 respirators may have specific guidance regarding reuse of their product.</a:t>
            </a:r>
            <a:endParaRPr sz="2000">
              <a:solidFill>
                <a:schemeClr val="dk1"/>
              </a:solidFill>
              <a:highlight>
                <a:srgbClr val="FFFFFF"/>
              </a:highlight>
              <a:latin typeface="Helvetica Neue"/>
              <a:ea typeface="Helvetica Neue"/>
              <a:cs typeface="Helvetica Neue"/>
              <a:sym typeface="Helvetica Neue"/>
            </a:endParaRPr>
          </a:p>
          <a:p>
            <a:pPr marL="457200" lvl="0" indent="-317500" algn="l" rtl="0">
              <a:lnSpc>
                <a:spcPct val="90000"/>
              </a:lnSpc>
              <a:spcBef>
                <a:spcPts val="0"/>
              </a:spcBef>
              <a:spcAft>
                <a:spcPts val="0"/>
              </a:spcAft>
              <a:buClr>
                <a:schemeClr val="dk1"/>
              </a:buClr>
              <a:buSzPts val="1400"/>
              <a:buFont typeface="Helvetica Neue"/>
              <a:buChar char="●"/>
            </a:pPr>
            <a:r>
              <a:rPr lang="en-US" sz="2000">
                <a:solidFill>
                  <a:schemeClr val="dk1"/>
                </a:solidFill>
                <a:highlight>
                  <a:srgbClr val="FFFFFF"/>
                </a:highlight>
                <a:latin typeface="Helvetica Neue"/>
                <a:ea typeface="Helvetica Neue"/>
                <a:cs typeface="Helvetica Neue"/>
                <a:sym typeface="Helvetica Neue"/>
              </a:rPr>
              <a:t>CDC guidelines advise to discard N95 respirators before they become a significant risk for contact transmission or their functionality is reduced</a:t>
            </a:r>
            <a:endParaRPr sz="2000">
              <a:solidFill>
                <a:schemeClr val="dk1"/>
              </a:solidFill>
              <a:highlight>
                <a:srgbClr val="FFFFFF"/>
              </a:highlight>
              <a:latin typeface="Helvetica Neue"/>
              <a:ea typeface="Helvetica Neue"/>
              <a:cs typeface="Helvetica Neue"/>
              <a:sym typeface="Helvetica Neue"/>
            </a:endParaRPr>
          </a:p>
          <a:p>
            <a:pPr marL="914400" lvl="1" indent="-317500" algn="l" rtl="0">
              <a:lnSpc>
                <a:spcPct val="90000"/>
              </a:lnSpc>
              <a:spcBef>
                <a:spcPts val="0"/>
              </a:spcBef>
              <a:spcAft>
                <a:spcPts val="0"/>
              </a:spcAft>
              <a:buClr>
                <a:schemeClr val="dk1"/>
              </a:buClr>
              <a:buSzPts val="1400"/>
              <a:buFont typeface="Helvetica Neue"/>
              <a:buChar char="○"/>
            </a:pPr>
            <a:r>
              <a:rPr lang="en-US" sz="1800">
                <a:solidFill>
                  <a:schemeClr val="dk1"/>
                </a:solidFill>
                <a:highlight>
                  <a:srgbClr val="FFFFFF"/>
                </a:highlight>
                <a:latin typeface="Helvetica Neue"/>
                <a:ea typeface="Helvetica Neue"/>
                <a:cs typeface="Helvetica Neue"/>
                <a:sym typeface="Helvetica Neue"/>
              </a:rPr>
              <a:t>Administrative controls (e.g. staff training, reminders, and posters)</a:t>
            </a:r>
            <a:endParaRPr sz="1800">
              <a:solidFill>
                <a:schemeClr val="dk1"/>
              </a:solidFill>
              <a:highlight>
                <a:srgbClr val="FFFFFF"/>
              </a:highlight>
              <a:latin typeface="Helvetica Neue"/>
              <a:ea typeface="Helvetica Neue"/>
              <a:cs typeface="Helvetica Neue"/>
              <a:sym typeface="Helvetica Neue"/>
            </a:endParaRPr>
          </a:p>
          <a:p>
            <a:pPr marL="1371600" lvl="2" indent="-317500" algn="l" rtl="0">
              <a:lnSpc>
                <a:spcPct val="90000"/>
              </a:lnSpc>
              <a:spcBef>
                <a:spcPts val="0"/>
              </a:spcBef>
              <a:spcAft>
                <a:spcPts val="0"/>
              </a:spcAft>
              <a:buClr>
                <a:schemeClr val="dk1"/>
              </a:buClr>
              <a:buSzPts val="1400"/>
              <a:buFont typeface="Helvetica Neue"/>
              <a:buChar char="■"/>
            </a:pPr>
            <a:r>
              <a:rPr lang="en-US" sz="1800">
                <a:solidFill>
                  <a:schemeClr val="dk1"/>
                </a:solidFill>
                <a:highlight>
                  <a:srgbClr val="FFFFFF"/>
                </a:highlight>
                <a:latin typeface="Helvetica Neue"/>
                <a:ea typeface="Helvetica Neue"/>
                <a:cs typeface="Helvetica Neue"/>
                <a:sym typeface="Helvetica Neue"/>
              </a:rPr>
              <a:t>Minimize unnecessary contact with the respirator surface</a:t>
            </a:r>
            <a:endParaRPr sz="1800">
              <a:solidFill>
                <a:schemeClr val="dk1"/>
              </a:solidFill>
              <a:highlight>
                <a:srgbClr val="FFFFFF"/>
              </a:highlight>
              <a:latin typeface="Helvetica Neue"/>
              <a:ea typeface="Helvetica Neue"/>
              <a:cs typeface="Helvetica Neue"/>
              <a:sym typeface="Helvetica Neue"/>
            </a:endParaRPr>
          </a:p>
          <a:p>
            <a:pPr marL="1371600" lvl="2" indent="-317500" algn="l" rtl="0">
              <a:lnSpc>
                <a:spcPct val="90000"/>
              </a:lnSpc>
              <a:spcBef>
                <a:spcPts val="0"/>
              </a:spcBef>
              <a:spcAft>
                <a:spcPts val="0"/>
              </a:spcAft>
              <a:buClr>
                <a:schemeClr val="dk1"/>
              </a:buClr>
              <a:buSzPts val="1400"/>
              <a:buFont typeface="Helvetica Neue"/>
              <a:buChar char="■"/>
            </a:pPr>
            <a:r>
              <a:rPr lang="en-US" sz="1800">
                <a:solidFill>
                  <a:schemeClr val="dk1"/>
                </a:solidFill>
                <a:highlight>
                  <a:srgbClr val="FFFFFF"/>
                </a:highlight>
                <a:latin typeface="Helvetica Neue"/>
                <a:ea typeface="Helvetica Neue"/>
                <a:cs typeface="Helvetica Neue"/>
                <a:sym typeface="Helvetica Neue"/>
              </a:rPr>
              <a:t>Strict adherence to hand hygiene practices</a:t>
            </a:r>
            <a:endParaRPr sz="1800">
              <a:solidFill>
                <a:schemeClr val="dk1"/>
              </a:solidFill>
              <a:highlight>
                <a:srgbClr val="FFFFFF"/>
              </a:highlight>
              <a:latin typeface="Helvetica Neue"/>
              <a:ea typeface="Helvetica Neue"/>
              <a:cs typeface="Helvetica Neue"/>
              <a:sym typeface="Helvetica Neue"/>
            </a:endParaRPr>
          </a:p>
          <a:p>
            <a:pPr marL="1371600" lvl="2" indent="-317500" algn="l" rtl="0">
              <a:lnSpc>
                <a:spcPct val="90000"/>
              </a:lnSpc>
              <a:spcBef>
                <a:spcPts val="0"/>
              </a:spcBef>
              <a:spcAft>
                <a:spcPts val="0"/>
              </a:spcAft>
              <a:buClr>
                <a:schemeClr val="dk1"/>
              </a:buClr>
              <a:buSzPts val="1400"/>
              <a:buFont typeface="Helvetica Neue"/>
              <a:buChar char="■"/>
            </a:pPr>
            <a:r>
              <a:rPr lang="en-US" sz="1800">
                <a:solidFill>
                  <a:schemeClr val="dk1"/>
                </a:solidFill>
                <a:highlight>
                  <a:srgbClr val="FFFFFF"/>
                </a:highlight>
                <a:latin typeface="Helvetica Neue"/>
                <a:ea typeface="Helvetica Neue"/>
                <a:cs typeface="Helvetica Neue"/>
                <a:sym typeface="Helvetica Neue"/>
              </a:rPr>
              <a:t>Proper PPE donning and doffing technique, including physical inspection and performing a user seal check</a:t>
            </a:r>
            <a:endParaRPr sz="1800">
              <a:solidFill>
                <a:schemeClr val="dk1"/>
              </a:solidFill>
              <a:highlight>
                <a:srgbClr val="FFFFFF"/>
              </a:highlight>
              <a:latin typeface="Helvetica Neue"/>
              <a:ea typeface="Helvetica Neue"/>
              <a:cs typeface="Helvetica Neue"/>
              <a:sym typeface="Helvetica Neue"/>
            </a:endParaRPr>
          </a:p>
          <a:p>
            <a:pPr marL="914400" lvl="1" indent="-317500" algn="l" rtl="0">
              <a:lnSpc>
                <a:spcPct val="90000"/>
              </a:lnSpc>
              <a:spcBef>
                <a:spcPts val="0"/>
              </a:spcBef>
              <a:spcAft>
                <a:spcPts val="0"/>
              </a:spcAft>
              <a:buClr>
                <a:schemeClr val="dk1"/>
              </a:buClr>
              <a:buSzPts val="1400"/>
              <a:buFont typeface="Helvetica Neue"/>
              <a:buChar char="○"/>
            </a:pPr>
            <a:r>
              <a:rPr lang="en-US" sz="1800">
                <a:solidFill>
                  <a:schemeClr val="dk1"/>
                </a:solidFill>
                <a:highlight>
                  <a:srgbClr val="FFFFFF"/>
                </a:highlight>
                <a:latin typeface="Helvetica Neue"/>
                <a:ea typeface="Helvetica Neue"/>
                <a:cs typeface="Helvetica Neue"/>
                <a:sym typeface="Helvetica Neue"/>
              </a:rPr>
              <a:t>Engineering controls (e.g. use of barriers to prevent droplet spray contamination)</a:t>
            </a:r>
            <a:endParaRPr sz="1800">
              <a:solidFill>
                <a:schemeClr val="dk1"/>
              </a:solidFill>
              <a:highlight>
                <a:srgbClr val="FFFFFF"/>
              </a:highlight>
              <a:latin typeface="Helvetica Neue"/>
              <a:ea typeface="Helvetica Neue"/>
              <a:cs typeface="Helvetica Neue"/>
              <a:sym typeface="Helvetica Neue"/>
            </a:endParaRPr>
          </a:p>
        </p:txBody>
      </p:sp>
      <p:sp>
        <p:nvSpPr>
          <p:cNvPr id="796" name="Google Shape;796;p104"/>
          <p:cNvSpPr txBox="1"/>
          <p:nvPr/>
        </p:nvSpPr>
        <p:spPr>
          <a:xfrm>
            <a:off x="357375" y="5540150"/>
            <a:ext cx="3635400" cy="24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a:solidFill>
                  <a:schemeClr val="hlink"/>
                </a:solidFill>
                <a:latin typeface="Helvetica Neue"/>
                <a:ea typeface="Helvetica Neue"/>
                <a:cs typeface="Helvetica Neue"/>
                <a:sym typeface="Helvetica Neue"/>
                <a:hlinkClick r:id="rId3"/>
              </a:rPr>
              <a:t>Source</a:t>
            </a:r>
            <a:endParaRPr sz="10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05"/>
          <p:cNvSpPr txBox="1">
            <a:spLocks noGrp="1"/>
          </p:cNvSpPr>
          <p:nvPr>
            <p:ph type="title"/>
          </p:nvPr>
        </p:nvSpPr>
        <p:spPr>
          <a:xfrm>
            <a:off x="311700" y="61530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2400"/>
              <a:t>CDC Guidelines - N95 Respirators and Infection Control</a:t>
            </a:r>
            <a:endParaRPr sz="2400"/>
          </a:p>
        </p:txBody>
      </p:sp>
      <p:sp>
        <p:nvSpPr>
          <p:cNvPr id="802" name="Google Shape;802;p105"/>
          <p:cNvSpPr txBox="1">
            <a:spLocks noGrp="1"/>
          </p:cNvSpPr>
          <p:nvPr>
            <p:ph type="body" idx="1"/>
          </p:nvPr>
        </p:nvSpPr>
        <p:spPr>
          <a:xfrm>
            <a:off x="311700" y="1379675"/>
            <a:ext cx="8520600" cy="3416400"/>
          </a:xfrm>
          <a:prstGeom prst="rect">
            <a:avLst/>
          </a:prstGeom>
          <a:noFill/>
          <a:ln>
            <a:noFill/>
          </a:ln>
        </p:spPr>
        <p:txBody>
          <a:bodyPr spcFirstLastPara="1" wrap="square" lIns="91425" tIns="91425" rIns="91425" bIns="91425" anchor="t" anchorCtr="0">
            <a:noAutofit/>
          </a:bodyPr>
          <a:lstStyle/>
          <a:p>
            <a:pPr marL="457200" lvl="0" indent="-330200" algn="l" rtl="0">
              <a:lnSpc>
                <a:spcPct val="90000"/>
              </a:lnSpc>
              <a:spcBef>
                <a:spcPts val="0"/>
              </a:spcBef>
              <a:spcAft>
                <a:spcPts val="0"/>
              </a:spcAft>
              <a:buClr>
                <a:schemeClr val="dk1"/>
              </a:buClr>
              <a:buSzPts val="1600"/>
              <a:buFont typeface="Helvetica Neue"/>
              <a:buChar char="●"/>
            </a:pPr>
            <a:r>
              <a:rPr lang="en-US" sz="2000">
                <a:solidFill>
                  <a:schemeClr val="dk1"/>
                </a:solidFill>
                <a:highlight>
                  <a:srgbClr val="FFFFFF"/>
                </a:highlight>
                <a:latin typeface="Helvetica Neue"/>
                <a:ea typeface="Helvetica Neue"/>
                <a:cs typeface="Helvetica Neue"/>
                <a:sym typeface="Helvetica Neue"/>
              </a:rPr>
              <a:t>Clean hands with soap and water or an alcohol-based hand sanitizer before and after touching or adjusting the respirator (if necessary for comfort or to maintain fit).</a:t>
            </a:r>
            <a:endParaRPr sz="2000">
              <a:solidFill>
                <a:schemeClr val="dk1"/>
              </a:solidFill>
              <a:highlight>
                <a:srgbClr val="FFFFFF"/>
              </a:highlight>
              <a:latin typeface="Helvetica Neue"/>
              <a:ea typeface="Helvetica Neue"/>
              <a:cs typeface="Helvetica Neue"/>
              <a:sym typeface="Helvetica Neue"/>
            </a:endParaRPr>
          </a:p>
          <a:p>
            <a:pPr marL="457200" lvl="0" indent="-330200" algn="l" rtl="0">
              <a:lnSpc>
                <a:spcPct val="90000"/>
              </a:lnSpc>
              <a:spcBef>
                <a:spcPts val="0"/>
              </a:spcBef>
              <a:spcAft>
                <a:spcPts val="0"/>
              </a:spcAft>
              <a:buClr>
                <a:schemeClr val="dk1"/>
              </a:buClr>
              <a:buSzPts val="1600"/>
              <a:buFont typeface="Helvetica Neue"/>
              <a:buChar char="●"/>
            </a:pPr>
            <a:r>
              <a:rPr lang="en-US" sz="2000">
                <a:solidFill>
                  <a:schemeClr val="dk1"/>
                </a:solidFill>
                <a:highlight>
                  <a:srgbClr val="FFFFFF"/>
                </a:highlight>
                <a:latin typeface="Helvetica Neue"/>
                <a:ea typeface="Helvetica Neue"/>
                <a:cs typeface="Helvetica Neue"/>
                <a:sym typeface="Helvetica Neue"/>
              </a:rPr>
              <a:t>Avoid touching the inside of the respirator. If inadvertent contact is made with the inside of the respirator, discard the respirator and perform hand hygiene as described above.</a:t>
            </a:r>
            <a:endParaRPr sz="2000">
              <a:solidFill>
                <a:schemeClr val="dk1"/>
              </a:solidFill>
              <a:highlight>
                <a:srgbClr val="FFFFFF"/>
              </a:highlight>
              <a:latin typeface="Helvetica Neue"/>
              <a:ea typeface="Helvetica Neue"/>
              <a:cs typeface="Helvetica Neue"/>
              <a:sym typeface="Helvetica Neue"/>
            </a:endParaRPr>
          </a:p>
          <a:p>
            <a:pPr marL="457200" lvl="0" indent="-330200" algn="l" rtl="0">
              <a:lnSpc>
                <a:spcPct val="90000"/>
              </a:lnSpc>
              <a:spcBef>
                <a:spcPts val="0"/>
              </a:spcBef>
              <a:spcAft>
                <a:spcPts val="0"/>
              </a:spcAft>
              <a:buClr>
                <a:schemeClr val="dk1"/>
              </a:buClr>
              <a:buSzPts val="1600"/>
              <a:buFont typeface="Helvetica Neue"/>
              <a:buChar char="●"/>
            </a:pPr>
            <a:r>
              <a:rPr lang="en-US" sz="2000">
                <a:solidFill>
                  <a:schemeClr val="dk1"/>
                </a:solidFill>
                <a:highlight>
                  <a:srgbClr val="FFFFFF"/>
                </a:highlight>
                <a:latin typeface="Helvetica Neue"/>
                <a:ea typeface="Helvetica Neue"/>
                <a:cs typeface="Helvetica Neue"/>
                <a:sym typeface="Helvetica Neue"/>
              </a:rPr>
              <a:t>Use a pair of clean (non-sterile) gloves when donning a used N95 respirator and performing a user seal check. Discard gloves after the N95 respirator is donned and any adjustments are made to ensure the respirator is sitting comfortably on your face with a good seal.</a:t>
            </a:r>
            <a:endParaRPr sz="2000">
              <a:solidFill>
                <a:schemeClr val="dk1"/>
              </a:solidFill>
              <a:highlight>
                <a:srgbClr val="FFFFFF"/>
              </a:highlight>
              <a:latin typeface="Helvetica Neue"/>
              <a:ea typeface="Helvetica Neue"/>
              <a:cs typeface="Helvetica Neue"/>
              <a:sym typeface="Helvetica Neue"/>
            </a:endParaRPr>
          </a:p>
          <a:p>
            <a:pPr marL="457200" lvl="0" indent="-330200" algn="l" rtl="0">
              <a:lnSpc>
                <a:spcPct val="90000"/>
              </a:lnSpc>
              <a:spcBef>
                <a:spcPts val="0"/>
              </a:spcBef>
              <a:spcAft>
                <a:spcPts val="0"/>
              </a:spcAft>
              <a:buClr>
                <a:schemeClr val="dk1"/>
              </a:buClr>
              <a:buSzPts val="1600"/>
              <a:buFont typeface="Helvetica Neue"/>
              <a:buChar char="●"/>
            </a:pPr>
            <a:r>
              <a:rPr lang="en-US" sz="2000">
                <a:solidFill>
                  <a:schemeClr val="dk1"/>
                </a:solidFill>
                <a:highlight>
                  <a:srgbClr val="FFFFFF"/>
                </a:highlight>
                <a:latin typeface="Helvetica Neue"/>
                <a:ea typeface="Helvetica Neue"/>
                <a:cs typeface="Helvetica Neue"/>
                <a:sym typeface="Helvetica Neue"/>
              </a:rPr>
              <a:t>Follow the manufacturer’s user instructions, including conducting a user seal check.</a:t>
            </a:r>
            <a:endParaRPr sz="2000">
              <a:solidFill>
                <a:schemeClr val="dk1"/>
              </a:solidFill>
              <a:highlight>
                <a:srgbClr val="FFFFFF"/>
              </a:highlight>
              <a:latin typeface="Helvetica Neue"/>
              <a:ea typeface="Helvetica Neue"/>
              <a:cs typeface="Helvetica Neue"/>
              <a:sym typeface="Helvetica Neue"/>
            </a:endParaRPr>
          </a:p>
          <a:p>
            <a:pPr marL="457200" lvl="0" indent="-330200" algn="l" rtl="0">
              <a:lnSpc>
                <a:spcPct val="90000"/>
              </a:lnSpc>
              <a:spcBef>
                <a:spcPts val="0"/>
              </a:spcBef>
              <a:spcAft>
                <a:spcPts val="0"/>
              </a:spcAft>
              <a:buClr>
                <a:schemeClr val="dk1"/>
              </a:buClr>
              <a:buSzPts val="1600"/>
              <a:buFont typeface="Helvetica Neue"/>
              <a:buChar char="●"/>
            </a:pPr>
            <a:r>
              <a:rPr lang="en-US" sz="2000">
                <a:solidFill>
                  <a:schemeClr val="dk1"/>
                </a:solidFill>
                <a:highlight>
                  <a:srgbClr val="FFFFFF"/>
                </a:highlight>
                <a:latin typeface="Helvetica Neue"/>
                <a:ea typeface="Helvetica Neue"/>
                <a:cs typeface="Helvetica Neue"/>
                <a:sym typeface="Helvetica Neue"/>
              </a:rPr>
              <a:t>Discard any respirator that is obviously damaged or becomes hard to breathe through.</a:t>
            </a:r>
            <a:endParaRPr sz="2000">
              <a:solidFill>
                <a:schemeClr val="dk1"/>
              </a:solidFill>
              <a:highlight>
                <a:srgbClr val="FFFFFF"/>
              </a:highlight>
              <a:latin typeface="Helvetica Neue"/>
              <a:ea typeface="Helvetica Neue"/>
              <a:cs typeface="Helvetica Neue"/>
              <a:sym typeface="Helvetica Neue"/>
            </a:endParaRPr>
          </a:p>
          <a:p>
            <a:pPr marL="457200" lvl="0" indent="-330200" algn="l" rtl="0">
              <a:lnSpc>
                <a:spcPct val="90000"/>
              </a:lnSpc>
              <a:spcBef>
                <a:spcPts val="0"/>
              </a:spcBef>
              <a:spcAft>
                <a:spcPts val="0"/>
              </a:spcAft>
              <a:buClr>
                <a:schemeClr val="dk1"/>
              </a:buClr>
              <a:buSzPts val="1600"/>
              <a:buFont typeface="Helvetica Neue"/>
              <a:buChar char="●"/>
            </a:pPr>
            <a:r>
              <a:rPr lang="en-US" sz="2000">
                <a:solidFill>
                  <a:schemeClr val="dk1"/>
                </a:solidFill>
                <a:highlight>
                  <a:srgbClr val="FFFFFF"/>
                </a:highlight>
                <a:latin typeface="Helvetica Neue"/>
                <a:ea typeface="Helvetica Neue"/>
                <a:cs typeface="Helvetica Neue"/>
                <a:sym typeface="Helvetica Neue"/>
              </a:rPr>
              <a:t>Pack or store respirators between uses so that they do not become damaged or deformed.</a:t>
            </a:r>
            <a:endParaRPr sz="2000">
              <a:solidFill>
                <a:schemeClr val="dk1"/>
              </a:solidFill>
              <a:highlight>
                <a:srgbClr val="FFFFFF"/>
              </a:highlight>
              <a:latin typeface="Helvetica Neue"/>
              <a:ea typeface="Helvetica Neue"/>
              <a:cs typeface="Helvetica Neue"/>
              <a:sym typeface="Helvetica Neue"/>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06"/>
          <p:cNvSpPr txBox="1">
            <a:spLocks noGrp="1"/>
          </p:cNvSpPr>
          <p:nvPr>
            <p:ph type="title"/>
          </p:nvPr>
        </p:nvSpPr>
        <p:spPr>
          <a:xfrm>
            <a:off x="311700" y="46683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2600"/>
              <a:t>CDC Guidelines - Reusing N95 Respirators</a:t>
            </a:r>
            <a:endParaRPr sz="2600"/>
          </a:p>
        </p:txBody>
      </p:sp>
      <p:sp>
        <p:nvSpPr>
          <p:cNvPr id="808" name="Google Shape;808;p106"/>
          <p:cNvSpPr txBox="1">
            <a:spLocks noGrp="1"/>
          </p:cNvSpPr>
          <p:nvPr>
            <p:ph type="body" idx="1"/>
          </p:nvPr>
        </p:nvSpPr>
        <p:spPr>
          <a:xfrm>
            <a:off x="311700" y="1287202"/>
            <a:ext cx="8520600" cy="3416400"/>
          </a:xfrm>
          <a:prstGeom prst="rect">
            <a:avLst/>
          </a:prstGeom>
          <a:noFill/>
          <a:ln>
            <a:noFill/>
          </a:ln>
        </p:spPr>
        <p:txBody>
          <a:bodyPr spcFirstLastPara="1" wrap="square" lIns="91425" tIns="91425" rIns="91425" bIns="91425" anchor="t" anchorCtr="0">
            <a:noAutofit/>
          </a:bodyPr>
          <a:lstStyle/>
          <a:p>
            <a:pPr marL="457200" lvl="0" indent="-330200" algn="l" rtl="0">
              <a:lnSpc>
                <a:spcPct val="90000"/>
              </a:lnSpc>
              <a:spcBef>
                <a:spcPts val="0"/>
              </a:spcBef>
              <a:spcAft>
                <a:spcPts val="0"/>
              </a:spcAft>
              <a:buClr>
                <a:schemeClr val="dk1"/>
              </a:buClr>
              <a:buSzPts val="1600"/>
              <a:buFont typeface="Helvetica Neue"/>
              <a:buChar char="●"/>
            </a:pPr>
            <a:r>
              <a:rPr lang="en-US" sz="2000">
                <a:solidFill>
                  <a:schemeClr val="dk1"/>
                </a:solidFill>
                <a:highlight>
                  <a:srgbClr val="FFFFFF"/>
                </a:highlight>
                <a:latin typeface="Helvetica Neue"/>
                <a:ea typeface="Helvetica Neue"/>
                <a:cs typeface="Helvetica Neue"/>
                <a:sym typeface="Helvetica Neue"/>
              </a:rPr>
              <a:t>N95 respirator must only used by a single wearer (Label N95 respirator on the straps with person’s name)</a:t>
            </a:r>
            <a:endParaRPr sz="2000">
              <a:solidFill>
                <a:schemeClr val="dk1"/>
              </a:solidFill>
              <a:highlight>
                <a:srgbClr val="FFFFFF"/>
              </a:highlight>
              <a:latin typeface="Helvetica Neue"/>
              <a:ea typeface="Helvetica Neue"/>
              <a:cs typeface="Helvetica Neue"/>
              <a:sym typeface="Helvetica Neue"/>
            </a:endParaRPr>
          </a:p>
          <a:p>
            <a:pPr marL="457200" lvl="0" indent="-330200" algn="l" rtl="0">
              <a:lnSpc>
                <a:spcPct val="90000"/>
              </a:lnSpc>
              <a:spcBef>
                <a:spcPts val="0"/>
              </a:spcBef>
              <a:spcAft>
                <a:spcPts val="0"/>
              </a:spcAft>
              <a:buClr>
                <a:schemeClr val="dk1"/>
              </a:buClr>
              <a:buSzPts val="1600"/>
              <a:buFont typeface="Helvetica Neue"/>
              <a:buChar char="●"/>
            </a:pPr>
            <a:r>
              <a:rPr lang="en-US" sz="2000">
                <a:solidFill>
                  <a:schemeClr val="dk1"/>
                </a:solidFill>
                <a:highlight>
                  <a:srgbClr val="FFFFFF"/>
                </a:highlight>
                <a:latin typeface="Helvetica Neue"/>
                <a:ea typeface="Helvetica Neue"/>
                <a:cs typeface="Helvetica Neue"/>
                <a:sym typeface="Helvetica Neue"/>
              </a:rPr>
              <a:t>Consider use of a cleanable face shield (preferred) over an N95 respirator and/or other steps (e.g., masking patients, use of engineering controls), when feasible to reduce surface contamination of the respirator.</a:t>
            </a:r>
            <a:endParaRPr sz="2000">
              <a:solidFill>
                <a:schemeClr val="dk1"/>
              </a:solidFill>
              <a:highlight>
                <a:srgbClr val="FFFFFF"/>
              </a:highlight>
              <a:latin typeface="Helvetica Neue"/>
              <a:ea typeface="Helvetica Neue"/>
              <a:cs typeface="Helvetica Neue"/>
              <a:sym typeface="Helvetica Neue"/>
            </a:endParaRPr>
          </a:p>
          <a:p>
            <a:pPr marL="457200" lvl="0" indent="-330200" algn="l" rtl="0">
              <a:lnSpc>
                <a:spcPct val="90000"/>
              </a:lnSpc>
              <a:spcBef>
                <a:spcPts val="0"/>
              </a:spcBef>
              <a:spcAft>
                <a:spcPts val="0"/>
              </a:spcAft>
              <a:buClr>
                <a:schemeClr val="dk1"/>
              </a:buClr>
              <a:buSzPts val="1600"/>
              <a:buFont typeface="Helvetica Neue"/>
              <a:buChar char="●"/>
            </a:pPr>
            <a:r>
              <a:rPr lang="en-US" sz="2000">
                <a:solidFill>
                  <a:schemeClr val="dk1"/>
                </a:solidFill>
                <a:highlight>
                  <a:srgbClr val="FFFFFF"/>
                </a:highlight>
                <a:latin typeface="Helvetica Neue"/>
                <a:ea typeface="Helvetica Neue"/>
                <a:cs typeface="Helvetica Neue"/>
                <a:sym typeface="Helvetica Neue"/>
              </a:rPr>
              <a:t>Hang used respirators in a designated storage area or keep them in a clean, breathable container such as a paper bag between uses. </a:t>
            </a:r>
            <a:endParaRPr sz="2000">
              <a:solidFill>
                <a:schemeClr val="dk1"/>
              </a:solidFill>
              <a:highlight>
                <a:srgbClr val="FFFFFF"/>
              </a:highlight>
              <a:latin typeface="Helvetica Neue"/>
              <a:ea typeface="Helvetica Neue"/>
              <a:cs typeface="Helvetica Neue"/>
              <a:sym typeface="Helvetica Neue"/>
            </a:endParaRPr>
          </a:p>
          <a:p>
            <a:pPr marL="914400" lvl="1" indent="-330200" algn="l" rtl="0">
              <a:lnSpc>
                <a:spcPct val="90000"/>
              </a:lnSpc>
              <a:spcBef>
                <a:spcPts val="0"/>
              </a:spcBef>
              <a:spcAft>
                <a:spcPts val="0"/>
              </a:spcAft>
              <a:buClr>
                <a:schemeClr val="dk1"/>
              </a:buClr>
              <a:buSzPts val="1600"/>
              <a:buFont typeface="Helvetica Neue"/>
              <a:buChar char="○"/>
            </a:pPr>
            <a:r>
              <a:rPr lang="en-US" sz="2000">
                <a:solidFill>
                  <a:schemeClr val="dk1"/>
                </a:solidFill>
                <a:highlight>
                  <a:srgbClr val="FFFFFF"/>
                </a:highlight>
                <a:latin typeface="Helvetica Neue"/>
                <a:ea typeface="Helvetica Neue"/>
                <a:cs typeface="Helvetica Neue"/>
                <a:sym typeface="Helvetica Neue"/>
              </a:rPr>
              <a:t>To minimize potential cross-contamination, store respirators so that they do not touch each other and the person using the respirator is clearly identified (including date).</a:t>
            </a:r>
            <a:endParaRPr sz="2000">
              <a:solidFill>
                <a:schemeClr val="dk1"/>
              </a:solidFill>
              <a:highlight>
                <a:srgbClr val="FFFFFF"/>
              </a:highlight>
              <a:latin typeface="Helvetica Neue"/>
              <a:ea typeface="Helvetica Neue"/>
              <a:cs typeface="Helvetica Neue"/>
              <a:sym typeface="Helvetica Neue"/>
            </a:endParaRPr>
          </a:p>
          <a:p>
            <a:pPr marL="914400" lvl="1" indent="-330200" algn="l" rtl="0">
              <a:lnSpc>
                <a:spcPct val="90000"/>
              </a:lnSpc>
              <a:spcBef>
                <a:spcPts val="0"/>
              </a:spcBef>
              <a:spcAft>
                <a:spcPts val="0"/>
              </a:spcAft>
              <a:buClr>
                <a:schemeClr val="dk1"/>
              </a:buClr>
              <a:buSzPts val="1600"/>
              <a:buFont typeface="Helvetica Neue"/>
              <a:buChar char="○"/>
            </a:pPr>
            <a:r>
              <a:rPr lang="en-US" sz="2000">
                <a:solidFill>
                  <a:schemeClr val="dk1"/>
                </a:solidFill>
                <a:highlight>
                  <a:srgbClr val="FFFFFF"/>
                </a:highlight>
                <a:latin typeface="Helvetica Neue"/>
                <a:ea typeface="Helvetica Neue"/>
                <a:cs typeface="Helvetica Neue"/>
                <a:sym typeface="Helvetica Neue"/>
              </a:rPr>
              <a:t>Storage containers should be disposed of or cleaned regularly.</a:t>
            </a:r>
            <a:endParaRPr sz="2000">
              <a:solidFill>
                <a:schemeClr val="dk1"/>
              </a:solidFill>
              <a:highlight>
                <a:srgbClr val="FFFFFF"/>
              </a:highlight>
              <a:latin typeface="Helvetica Neue"/>
              <a:ea typeface="Helvetica Neue"/>
              <a:cs typeface="Helvetica Neue"/>
              <a:sym typeface="Helvetica Neue"/>
            </a:endParaRPr>
          </a:p>
          <a:p>
            <a:pPr marL="457200" lvl="0" indent="-330200" algn="l" rtl="0">
              <a:lnSpc>
                <a:spcPct val="90000"/>
              </a:lnSpc>
              <a:spcBef>
                <a:spcPts val="0"/>
              </a:spcBef>
              <a:spcAft>
                <a:spcPts val="0"/>
              </a:spcAft>
              <a:buClr>
                <a:schemeClr val="dk1"/>
              </a:buClr>
              <a:buSzPts val="1600"/>
              <a:buFont typeface="Helvetica Neue"/>
              <a:buChar char="●"/>
            </a:pPr>
            <a:r>
              <a:rPr lang="en-US" sz="2000">
                <a:solidFill>
                  <a:schemeClr val="dk1"/>
                </a:solidFill>
                <a:highlight>
                  <a:srgbClr val="FFFFFF"/>
                </a:highlight>
                <a:latin typeface="Helvetica Neue"/>
                <a:ea typeface="Helvetica Neue"/>
                <a:cs typeface="Helvetica Neue"/>
                <a:sym typeface="Helvetica Neue"/>
              </a:rPr>
              <a:t>Follow the employer’s maximum number of donnings (or up to five if the manufacturer does not provide a recommendation) and recommended inspection procedures.</a:t>
            </a:r>
            <a:endParaRPr sz="2000">
              <a:solidFill>
                <a:schemeClr val="dk1"/>
              </a:solidFill>
              <a:highlight>
                <a:srgbClr val="FFFFFF"/>
              </a:highlight>
              <a:latin typeface="Helvetica Neue"/>
              <a:ea typeface="Helvetica Neue"/>
              <a:cs typeface="Helvetica Neue"/>
              <a:sym typeface="Helvetica Neue"/>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07"/>
          <p:cNvSpPr txBox="1">
            <a:spLocks noGrp="1"/>
          </p:cNvSpPr>
          <p:nvPr>
            <p:ph type="title"/>
          </p:nvPr>
        </p:nvSpPr>
        <p:spPr>
          <a:xfrm>
            <a:off x="311700" y="7295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2700"/>
              <a:t>CDC Guidelines - When to Discard N95 Respirators</a:t>
            </a:r>
            <a:endParaRPr sz="2700"/>
          </a:p>
        </p:txBody>
      </p:sp>
      <p:sp>
        <p:nvSpPr>
          <p:cNvPr id="814" name="Google Shape;814;p107"/>
          <p:cNvSpPr txBox="1">
            <a:spLocks noGrp="1"/>
          </p:cNvSpPr>
          <p:nvPr>
            <p:ph type="body" idx="1"/>
          </p:nvPr>
        </p:nvSpPr>
        <p:spPr>
          <a:xfrm>
            <a:off x="311700" y="2009725"/>
            <a:ext cx="8520600" cy="3416400"/>
          </a:xfrm>
          <a:prstGeom prst="rect">
            <a:avLst/>
          </a:prstGeom>
          <a:noFill/>
          <a:ln>
            <a:noFill/>
          </a:ln>
        </p:spPr>
        <p:txBody>
          <a:bodyPr spcFirstLastPara="1" wrap="square" lIns="91425" tIns="91425" rIns="91425" bIns="91425" anchor="t" anchorCtr="0">
            <a:noAutofit/>
          </a:bodyPr>
          <a:lstStyle/>
          <a:p>
            <a:pPr marL="457200" lvl="0" indent="-336550" algn="l" rtl="0">
              <a:lnSpc>
                <a:spcPct val="90000"/>
              </a:lnSpc>
              <a:spcBef>
                <a:spcPts val="0"/>
              </a:spcBef>
              <a:spcAft>
                <a:spcPts val="0"/>
              </a:spcAft>
              <a:buClr>
                <a:schemeClr val="dk1"/>
              </a:buClr>
              <a:buSzPts val="1700"/>
              <a:buFont typeface="Helvetica Neue"/>
              <a:buChar char="●"/>
            </a:pPr>
            <a:r>
              <a:rPr lang="en-US" sz="2000">
                <a:solidFill>
                  <a:schemeClr val="dk1"/>
                </a:solidFill>
                <a:highlight>
                  <a:srgbClr val="FFFFFF"/>
                </a:highlight>
                <a:latin typeface="Helvetica Neue"/>
                <a:ea typeface="Helvetica Neue"/>
                <a:cs typeface="Helvetica Neue"/>
                <a:sym typeface="Helvetica Neue"/>
              </a:rPr>
              <a:t>Discard N95 respirators following use during aerosol generating procedures</a:t>
            </a:r>
            <a:endParaRPr sz="2000">
              <a:solidFill>
                <a:schemeClr val="dk1"/>
              </a:solidFill>
              <a:highlight>
                <a:srgbClr val="FFFFFF"/>
              </a:highlight>
              <a:latin typeface="Helvetica Neue"/>
              <a:ea typeface="Helvetica Neue"/>
              <a:cs typeface="Helvetica Neue"/>
              <a:sym typeface="Helvetica Neue"/>
            </a:endParaRPr>
          </a:p>
          <a:p>
            <a:pPr marL="457200" lvl="0" indent="-336550" algn="l" rtl="0">
              <a:lnSpc>
                <a:spcPct val="90000"/>
              </a:lnSpc>
              <a:spcBef>
                <a:spcPts val="0"/>
              </a:spcBef>
              <a:spcAft>
                <a:spcPts val="0"/>
              </a:spcAft>
              <a:buClr>
                <a:schemeClr val="dk1"/>
              </a:buClr>
              <a:buSzPts val="1700"/>
              <a:buFont typeface="Helvetica Neue"/>
              <a:buChar char="●"/>
            </a:pPr>
            <a:r>
              <a:rPr lang="en-US" sz="2000">
                <a:solidFill>
                  <a:schemeClr val="dk1"/>
                </a:solidFill>
                <a:highlight>
                  <a:srgbClr val="FFFFFF"/>
                </a:highlight>
                <a:latin typeface="Helvetica Neue"/>
                <a:ea typeface="Helvetica Neue"/>
                <a:cs typeface="Helvetica Neue"/>
                <a:sym typeface="Helvetica Neue"/>
              </a:rPr>
              <a:t>Discard N95 respirators contaminated with blood, respiratory or nasal secretions, or other bodily fluids from patients</a:t>
            </a:r>
            <a:endParaRPr sz="2000">
              <a:solidFill>
                <a:schemeClr val="dk1"/>
              </a:solidFill>
              <a:highlight>
                <a:srgbClr val="FFFFFF"/>
              </a:highlight>
              <a:latin typeface="Helvetica Neue"/>
              <a:ea typeface="Helvetica Neue"/>
              <a:cs typeface="Helvetica Neue"/>
              <a:sym typeface="Helvetica Neue"/>
            </a:endParaRPr>
          </a:p>
          <a:p>
            <a:pPr marL="457200" lvl="0" indent="-336550" algn="l" rtl="0">
              <a:lnSpc>
                <a:spcPct val="90000"/>
              </a:lnSpc>
              <a:spcBef>
                <a:spcPts val="0"/>
              </a:spcBef>
              <a:spcAft>
                <a:spcPts val="0"/>
              </a:spcAft>
              <a:buClr>
                <a:schemeClr val="dk1"/>
              </a:buClr>
              <a:buSzPts val="1700"/>
              <a:buFont typeface="Helvetica Neue"/>
              <a:buChar char="●"/>
            </a:pPr>
            <a:r>
              <a:rPr lang="en-US" sz="2000">
                <a:solidFill>
                  <a:schemeClr val="dk1"/>
                </a:solidFill>
                <a:highlight>
                  <a:srgbClr val="FFFFFF"/>
                </a:highlight>
                <a:latin typeface="Helvetica Neue"/>
                <a:ea typeface="Helvetica Neue"/>
                <a:cs typeface="Helvetica Neue"/>
                <a:sym typeface="Helvetica Neue"/>
              </a:rPr>
              <a:t>Discard N95 respirators following close contact with any patient co-infected with an infectious disease requiring contact precautions</a:t>
            </a:r>
            <a:endParaRPr sz="2000">
              <a:solidFill>
                <a:schemeClr val="dk1"/>
              </a:solidFill>
              <a:highlight>
                <a:srgbClr val="FFFFFF"/>
              </a:highlight>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4"/>
          <p:cNvSpPr txBox="1">
            <a:spLocks noGrp="1"/>
          </p:cNvSpPr>
          <p:nvPr>
            <p:ph type="title"/>
          </p:nvPr>
        </p:nvSpPr>
        <p:spPr>
          <a:xfrm>
            <a:off x="481050" y="570875"/>
            <a:ext cx="7879200" cy="85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000"/>
              <a:buFont typeface="Calibri"/>
              <a:buNone/>
            </a:pPr>
            <a:r>
              <a:rPr lang="en-US"/>
              <a:t>              </a:t>
            </a:r>
            <a:r>
              <a:rPr lang="en-US" sz="3600"/>
              <a:t>Hospital and ICU Beds in Use</a:t>
            </a:r>
            <a:endParaRPr/>
          </a:p>
        </p:txBody>
      </p:sp>
      <p:sp>
        <p:nvSpPr>
          <p:cNvPr id="356" name="Google Shape;356;p54"/>
          <p:cNvSpPr txBox="1"/>
          <p:nvPr/>
        </p:nvSpPr>
        <p:spPr>
          <a:xfrm>
            <a:off x="7816525" y="6514800"/>
            <a:ext cx="15123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000000"/>
                </a:solidFill>
                <a:latin typeface="Calibri"/>
                <a:ea typeface="Calibri"/>
                <a:cs typeface="Calibri"/>
                <a:sym typeface="Calibri"/>
              </a:rPr>
              <a:t>Updated 9/14</a:t>
            </a:r>
            <a:endParaRPr sz="1600" b="0" i="1" u="none" strike="noStrike" cap="none">
              <a:solidFill>
                <a:srgbClr val="000000"/>
              </a:solidFill>
              <a:latin typeface="Calibri"/>
              <a:ea typeface="Calibri"/>
              <a:cs typeface="Calibri"/>
              <a:sym typeface="Calibri"/>
            </a:endParaRPr>
          </a:p>
        </p:txBody>
      </p:sp>
      <p:sp>
        <p:nvSpPr>
          <p:cNvPr id="357" name="Google Shape;357;p54"/>
          <p:cNvSpPr txBox="1"/>
          <p:nvPr/>
        </p:nvSpPr>
        <p:spPr>
          <a:xfrm>
            <a:off x="0" y="6564775"/>
            <a:ext cx="3649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Calibri"/>
                <a:ea typeface="Calibri"/>
                <a:cs typeface="Calibri"/>
                <a:sym typeface="Calibri"/>
              </a:rPr>
              <a:t>Source:</a:t>
            </a:r>
            <a:r>
              <a:rPr lang="en-US" sz="1100" b="0" i="0" u="none" strike="noStrike" cap="none">
                <a:solidFill>
                  <a:schemeClr val="dk1"/>
                </a:solidFill>
                <a:latin typeface="Calibri"/>
                <a:ea typeface="Calibri"/>
                <a:cs typeface="Calibri"/>
                <a:sym typeface="Calibri"/>
              </a:rPr>
              <a:t> MDH https://coronavirus.maryland.gov/</a:t>
            </a:r>
            <a:endParaRPr sz="1100" b="0" i="0" u="none" strike="noStrike" cap="none">
              <a:solidFill>
                <a:srgbClr val="000000"/>
              </a:solidFill>
              <a:latin typeface="Calibri"/>
              <a:ea typeface="Calibri"/>
              <a:cs typeface="Calibri"/>
              <a:sym typeface="Calibri"/>
            </a:endParaRPr>
          </a:p>
        </p:txBody>
      </p:sp>
      <p:pic>
        <p:nvPicPr>
          <p:cNvPr id="358" name="Google Shape;358;p54"/>
          <p:cNvPicPr preferRelativeResize="0"/>
          <p:nvPr/>
        </p:nvPicPr>
        <p:blipFill>
          <a:blip r:embed="rId3">
            <a:alphaModFix/>
          </a:blip>
          <a:stretch>
            <a:fillRect/>
          </a:stretch>
        </p:blipFill>
        <p:spPr>
          <a:xfrm>
            <a:off x="0" y="1519863"/>
            <a:ext cx="9143999" cy="4899445"/>
          </a:xfrm>
          <a:prstGeom prst="rect">
            <a:avLst/>
          </a:prstGeom>
          <a:noFill/>
          <a:ln>
            <a:noFill/>
          </a:ln>
        </p:spPr>
      </p:pic>
      <p:sp>
        <p:nvSpPr>
          <p:cNvPr id="359" name="Google Shape;359;p54"/>
          <p:cNvSpPr/>
          <p:nvPr/>
        </p:nvSpPr>
        <p:spPr>
          <a:xfrm>
            <a:off x="0" y="5675600"/>
            <a:ext cx="2426100" cy="85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4"/>
          <p:cNvSpPr/>
          <p:nvPr/>
        </p:nvSpPr>
        <p:spPr>
          <a:xfrm>
            <a:off x="7344775" y="5675600"/>
            <a:ext cx="1799100" cy="85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0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COVID-19 Testing Site Information</a:t>
            </a:r>
            <a:endParaRPr/>
          </a:p>
        </p:txBody>
      </p:sp>
      <p:sp>
        <p:nvSpPr>
          <p:cNvPr id="820" name="Google Shape;820;p108"/>
          <p:cNvSpPr txBox="1">
            <a:spLocks noGrp="1"/>
          </p:cNvSpPr>
          <p:nvPr>
            <p:ph type="body" idx="1"/>
          </p:nvPr>
        </p:nvSpPr>
        <p:spPr>
          <a:xfrm>
            <a:off x="628650" y="1547330"/>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262626"/>
              </a:buClr>
              <a:buSzPts val="2800"/>
              <a:buFont typeface="Noto Sans Symbols"/>
              <a:buChar char="❖"/>
            </a:pPr>
            <a:r>
              <a:rPr lang="en-US"/>
              <a:t> Patients require a provider order for referral to testing sites</a:t>
            </a:r>
            <a:endParaRPr/>
          </a:p>
          <a:p>
            <a:pPr marL="228600" lvl="0" indent="-228600" algn="l" rtl="0">
              <a:lnSpc>
                <a:spcPct val="80000"/>
              </a:lnSpc>
              <a:spcBef>
                <a:spcPts val="1000"/>
              </a:spcBef>
              <a:spcAft>
                <a:spcPts val="0"/>
              </a:spcAft>
              <a:buClr>
                <a:srgbClr val="262626"/>
              </a:buClr>
              <a:buSzPts val="2800"/>
              <a:buFont typeface="Noto Sans Symbols"/>
              <a:buChar char="❖"/>
            </a:pPr>
            <a:r>
              <a:rPr lang="en-US"/>
              <a:t> Providers contact your local hospital or use the link below</a:t>
            </a:r>
            <a:endParaRPr/>
          </a:p>
          <a:p>
            <a:pPr marL="228600" lvl="0" indent="-228600" algn="l" rtl="0">
              <a:lnSpc>
                <a:spcPct val="80000"/>
              </a:lnSpc>
              <a:spcBef>
                <a:spcPts val="1000"/>
              </a:spcBef>
              <a:spcAft>
                <a:spcPts val="0"/>
              </a:spcAft>
              <a:buClr>
                <a:srgbClr val="262626"/>
              </a:buClr>
              <a:buSzPts val="2800"/>
              <a:buFont typeface="Noto Sans Symbols"/>
              <a:buChar char="❖"/>
            </a:pPr>
            <a:r>
              <a:rPr lang="en-US"/>
              <a:t> Sites are subject to host location restrictions and availability</a:t>
            </a:r>
            <a:endParaRPr/>
          </a:p>
          <a:p>
            <a:pPr marL="228600" lvl="0" indent="-228600" algn="l" rtl="0">
              <a:lnSpc>
                <a:spcPct val="80000"/>
              </a:lnSpc>
              <a:spcBef>
                <a:spcPts val="1000"/>
              </a:spcBef>
              <a:spcAft>
                <a:spcPts val="0"/>
              </a:spcAft>
              <a:buClr>
                <a:srgbClr val="262626"/>
              </a:buClr>
              <a:buSzPts val="2800"/>
              <a:buFont typeface="Noto Sans Symbols"/>
              <a:buChar char="❖"/>
            </a:pPr>
            <a:r>
              <a:rPr lang="en-US"/>
              <a:t> MD is also piloting drive-thru testing at several Vehicle Emissions Inspections Program (VEIP) locations – </a:t>
            </a:r>
            <a:r>
              <a:rPr lang="en-US" u="sng">
                <a:solidFill>
                  <a:schemeClr val="hlink"/>
                </a:solidFill>
                <a:hlinkClick r:id="rId3"/>
              </a:rPr>
              <a:t>FAQs available here</a:t>
            </a:r>
            <a:r>
              <a:rPr lang="en-US"/>
              <a:t>.</a:t>
            </a:r>
            <a:endParaRPr/>
          </a:p>
          <a:p>
            <a:pPr marL="228600" lvl="0" indent="-228600" algn="l" rtl="0">
              <a:lnSpc>
                <a:spcPct val="80000"/>
              </a:lnSpc>
              <a:spcBef>
                <a:spcPts val="1000"/>
              </a:spcBef>
              <a:spcAft>
                <a:spcPts val="0"/>
              </a:spcAft>
              <a:buClr>
                <a:srgbClr val="262626"/>
              </a:buClr>
              <a:buSzPts val="2800"/>
              <a:buFont typeface="Noto Sans Symbols"/>
              <a:buChar char="❖"/>
            </a:pPr>
            <a:r>
              <a:rPr lang="en-US"/>
              <a:t> Current list of testing sites, please click </a:t>
            </a:r>
            <a:r>
              <a:rPr lang="en-US" u="sng">
                <a:solidFill>
                  <a:schemeClr val="hlink"/>
                </a:solidFill>
                <a:hlinkClick r:id="rId4"/>
              </a:rPr>
              <a:t>here</a:t>
            </a:r>
            <a:endParaRPr/>
          </a:p>
        </p:txBody>
      </p:sp>
      <p:sp>
        <p:nvSpPr>
          <p:cNvPr id="821" name="Google Shape;821;p108"/>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09"/>
          <p:cNvSpPr txBox="1">
            <a:spLocks noGrp="1"/>
          </p:cNvSpPr>
          <p:nvPr>
            <p:ph type="title"/>
          </p:nvPr>
        </p:nvSpPr>
        <p:spPr>
          <a:xfrm>
            <a:off x="628650" y="140887"/>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CDC Guidelines for COVID Patient Management</a:t>
            </a:r>
            <a:endParaRPr/>
          </a:p>
        </p:txBody>
      </p:sp>
      <p:sp>
        <p:nvSpPr>
          <p:cNvPr id="827" name="Google Shape;827;p109"/>
          <p:cNvSpPr txBox="1">
            <a:spLocks noGrp="1"/>
          </p:cNvSpPr>
          <p:nvPr>
            <p:ph type="body" idx="1"/>
          </p:nvPr>
        </p:nvSpPr>
        <p:spPr>
          <a:xfrm>
            <a:off x="770164" y="1501921"/>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400"/>
              <a:buFont typeface="Noto Sans Symbols"/>
              <a:buChar char="❖"/>
            </a:pPr>
            <a:r>
              <a:rPr lang="en-US" sz="2400"/>
              <a:t> Healthy people can be monitored, self-isolated at home</a:t>
            </a:r>
            <a:endParaRPr/>
          </a:p>
          <a:p>
            <a:pPr marL="228600" lvl="0" indent="-228600" algn="l" rtl="0">
              <a:lnSpc>
                <a:spcPct val="90000"/>
              </a:lnSpc>
              <a:spcBef>
                <a:spcPts val="1000"/>
              </a:spcBef>
              <a:spcAft>
                <a:spcPts val="0"/>
              </a:spcAft>
              <a:buClr>
                <a:srgbClr val="262626"/>
              </a:buClr>
              <a:buSzPts val="2400"/>
              <a:buFont typeface="Noto Sans Symbols"/>
              <a:buChar char="❖"/>
            </a:pPr>
            <a:r>
              <a:rPr lang="en-US" sz="2400"/>
              <a:t> People at higher risk should contact healthcare providers early, even if illness is mild</a:t>
            </a:r>
            <a:endParaRPr/>
          </a:p>
          <a:p>
            <a:pPr marL="228600" lvl="0" indent="-228600" algn="l" rtl="0">
              <a:lnSpc>
                <a:spcPct val="90000"/>
              </a:lnSpc>
              <a:spcBef>
                <a:spcPts val="1000"/>
              </a:spcBef>
              <a:spcAft>
                <a:spcPts val="0"/>
              </a:spcAft>
              <a:buClr>
                <a:srgbClr val="262626"/>
              </a:buClr>
              <a:buSzPts val="2400"/>
              <a:buFont typeface="Noto Sans Symbols"/>
              <a:buChar char="❖"/>
            </a:pPr>
            <a:r>
              <a:rPr lang="en-US" sz="2400"/>
              <a:t> Older adults and people with severe underlying chronic medical conditions are at higher risk, need closer contact</a:t>
            </a:r>
            <a:endParaRPr/>
          </a:p>
          <a:p>
            <a:pPr marL="228600" lvl="0" indent="-228600" algn="l" rtl="0">
              <a:lnSpc>
                <a:spcPct val="90000"/>
              </a:lnSpc>
              <a:spcBef>
                <a:spcPts val="1000"/>
              </a:spcBef>
              <a:spcAft>
                <a:spcPts val="0"/>
              </a:spcAft>
              <a:buClr>
                <a:srgbClr val="262626"/>
              </a:buClr>
              <a:buSzPts val="2400"/>
              <a:buFont typeface="Noto Sans Symbols"/>
              <a:buChar char="❖"/>
            </a:pPr>
            <a:r>
              <a:rPr lang="en-US" sz="2400"/>
              <a:t> Emergency Department and Hospitals only when needed - not for screening or low risk/minimal disease</a:t>
            </a:r>
            <a:endParaRPr/>
          </a:p>
          <a:p>
            <a:pPr marL="228600" lvl="0" indent="-165100" algn="l" rtl="0">
              <a:lnSpc>
                <a:spcPct val="90000"/>
              </a:lnSpc>
              <a:spcBef>
                <a:spcPts val="1000"/>
              </a:spcBef>
              <a:spcAft>
                <a:spcPts val="0"/>
              </a:spcAft>
              <a:buClr>
                <a:srgbClr val="262626"/>
              </a:buClr>
              <a:buSzPts val="1000"/>
              <a:buFont typeface="Noto Sans Symbols"/>
              <a:buNone/>
            </a:pPr>
            <a:endParaRPr sz="1000"/>
          </a:p>
          <a:p>
            <a:pPr marL="228600" lvl="0" indent="-228600" algn="l" rtl="0">
              <a:lnSpc>
                <a:spcPct val="90000"/>
              </a:lnSpc>
              <a:spcBef>
                <a:spcPts val="1000"/>
              </a:spcBef>
              <a:spcAft>
                <a:spcPts val="0"/>
              </a:spcAft>
              <a:buClr>
                <a:srgbClr val="262626"/>
              </a:buClr>
              <a:buSzPts val="2400"/>
              <a:buFont typeface="Noto Sans Symbols"/>
              <a:buChar char="❖"/>
            </a:pPr>
            <a:r>
              <a:rPr lang="en-US" sz="2400" b="1"/>
              <a:t> Guidelines are important and powerful tools, but remember providers’ clinical experience and judgment are key to care</a:t>
            </a:r>
            <a:endParaRPr/>
          </a:p>
          <a:p>
            <a:pPr marL="228600" lvl="0" indent="-76200" algn="l" rtl="0">
              <a:lnSpc>
                <a:spcPct val="90000"/>
              </a:lnSpc>
              <a:spcBef>
                <a:spcPts val="1000"/>
              </a:spcBef>
              <a:spcAft>
                <a:spcPts val="0"/>
              </a:spcAft>
              <a:buClr>
                <a:srgbClr val="262626"/>
              </a:buClr>
              <a:buSzPts val="2400"/>
              <a:buFont typeface="Noto Sans Symbols"/>
              <a:buNone/>
            </a:pPr>
            <a:endParaRPr sz="24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Billing for End-of-Life Planning</a:t>
            </a:r>
            <a:endParaRPr/>
          </a:p>
        </p:txBody>
      </p:sp>
      <p:sp>
        <p:nvSpPr>
          <p:cNvPr id="833" name="Google Shape;833;p110"/>
          <p:cNvSpPr txBox="1">
            <a:spLocks noGrp="1"/>
          </p:cNvSpPr>
          <p:nvPr>
            <p:ph type="body" idx="1"/>
          </p:nvPr>
        </p:nvSpPr>
        <p:spPr>
          <a:xfrm>
            <a:off x="628650" y="1555166"/>
            <a:ext cx="7886700" cy="4351338"/>
          </a:xfrm>
          <a:prstGeom prst="rect">
            <a:avLst/>
          </a:prstGeom>
          <a:noFill/>
          <a:ln>
            <a:noFill/>
          </a:ln>
        </p:spPr>
        <p:txBody>
          <a:bodyPr spcFirstLastPara="1" wrap="square" lIns="91425" tIns="45700" rIns="91425" bIns="45700" anchor="t" anchorCtr="0">
            <a:noAutofit/>
          </a:bodyPr>
          <a:lstStyle/>
          <a:p>
            <a:pPr marL="342900" lvl="0" indent="-342900" algn="l" rtl="0">
              <a:lnSpc>
                <a:spcPct val="70000"/>
              </a:lnSpc>
              <a:spcBef>
                <a:spcPts val="0"/>
              </a:spcBef>
              <a:spcAft>
                <a:spcPts val="0"/>
              </a:spcAft>
              <a:buClr>
                <a:srgbClr val="262626"/>
              </a:buClr>
              <a:buSzPts val="2960"/>
              <a:buChar char="❖"/>
            </a:pPr>
            <a:r>
              <a:rPr lang="en-US" sz="2960"/>
              <a:t> Billable event with AWV or Separate Encounter</a:t>
            </a:r>
            <a:endParaRPr/>
          </a:p>
          <a:p>
            <a:pPr marL="342900" lvl="0" indent="-342900" algn="l" rtl="0">
              <a:lnSpc>
                <a:spcPct val="70000"/>
              </a:lnSpc>
              <a:spcBef>
                <a:spcPts val="1000"/>
              </a:spcBef>
              <a:spcAft>
                <a:spcPts val="0"/>
              </a:spcAft>
              <a:buClr>
                <a:srgbClr val="262626"/>
              </a:buClr>
              <a:buSzPts val="2590"/>
              <a:buChar char="❖"/>
            </a:pPr>
            <a:r>
              <a:rPr lang="en-US" sz="2590"/>
              <a:t> 99497 - Advance care planning including the explanation and discussion of advance directives such as standard forms (with completion of such forms, when performed), by the physician or other qualified healthcare professional; first 30 minutes, face-to-face with the patient, family member(s), and/or surrogate </a:t>
            </a:r>
            <a:endParaRPr/>
          </a:p>
          <a:p>
            <a:pPr marL="342900" lvl="0" indent="-342900" algn="l" rtl="0">
              <a:lnSpc>
                <a:spcPct val="70000"/>
              </a:lnSpc>
              <a:spcBef>
                <a:spcPts val="1000"/>
              </a:spcBef>
              <a:spcAft>
                <a:spcPts val="0"/>
              </a:spcAft>
              <a:buClr>
                <a:srgbClr val="262626"/>
              </a:buClr>
              <a:buSzPts val="2590"/>
              <a:buChar char="❖"/>
            </a:pPr>
            <a:r>
              <a:rPr lang="en-US" sz="2590"/>
              <a:t> 99498 - Advance care planning including the explanation and discussion of advance directives such as standard forms (with completion of such forms, when performed), by the physician or other qualified healthcare professional; each additional 30 minutes (List separately in addition to code for primary procedure)</a:t>
            </a:r>
            <a:endParaRPr/>
          </a:p>
          <a:p>
            <a:pPr marL="228600" lvl="0" indent="-64135" algn="l" rtl="0">
              <a:lnSpc>
                <a:spcPct val="70000"/>
              </a:lnSpc>
              <a:spcBef>
                <a:spcPts val="1000"/>
              </a:spcBef>
              <a:spcAft>
                <a:spcPts val="0"/>
              </a:spcAft>
              <a:buClr>
                <a:srgbClr val="262626"/>
              </a:buClr>
              <a:buSzPts val="2590"/>
              <a:buFont typeface="Noto Sans Symbols"/>
              <a:buNone/>
            </a:pPr>
            <a:endParaRPr sz="2590"/>
          </a:p>
        </p:txBody>
      </p:sp>
      <p:sp>
        <p:nvSpPr>
          <p:cNvPr id="834" name="Google Shape;834;p110"/>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Support for Patients at Home</a:t>
            </a:r>
            <a:endParaRPr/>
          </a:p>
        </p:txBody>
      </p:sp>
      <p:sp>
        <p:nvSpPr>
          <p:cNvPr id="840" name="Google Shape;840;p11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Font typeface="Noto Sans Symbols"/>
              <a:buChar char="❖"/>
            </a:pPr>
            <a:r>
              <a:rPr lang="en-US"/>
              <a:t> Food</a:t>
            </a:r>
            <a:endParaRPr/>
          </a:p>
          <a:p>
            <a:pPr marL="685800" lvl="1" indent="-228600" algn="l" rtl="0">
              <a:lnSpc>
                <a:spcPct val="90000"/>
              </a:lnSpc>
              <a:spcBef>
                <a:spcPts val="500"/>
              </a:spcBef>
              <a:spcAft>
                <a:spcPts val="0"/>
              </a:spcAft>
              <a:buClr>
                <a:srgbClr val="262626"/>
              </a:buClr>
              <a:buSzPts val="2400"/>
              <a:buChar char="⮚"/>
            </a:pPr>
            <a:r>
              <a:rPr lang="en-US"/>
              <a:t>Meals on Wheels</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Caregivers</a:t>
            </a:r>
            <a:endParaRPr/>
          </a:p>
          <a:p>
            <a:pPr marL="685800" lvl="1" indent="-228600" algn="l" rtl="0">
              <a:lnSpc>
                <a:spcPct val="90000"/>
              </a:lnSpc>
              <a:spcBef>
                <a:spcPts val="500"/>
              </a:spcBef>
              <a:spcAft>
                <a:spcPts val="0"/>
              </a:spcAft>
              <a:buClr>
                <a:srgbClr val="262626"/>
              </a:buClr>
              <a:buSzPts val="2400"/>
              <a:buChar char="⮚"/>
            </a:pPr>
            <a:r>
              <a:rPr lang="en-US"/>
              <a:t>Visiting nurses and caregivers</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Emotional support</a:t>
            </a:r>
            <a:endParaRPr/>
          </a:p>
          <a:p>
            <a:pPr marL="685800" lvl="1" indent="-228600" algn="l" rtl="0">
              <a:lnSpc>
                <a:spcPct val="90000"/>
              </a:lnSpc>
              <a:spcBef>
                <a:spcPts val="500"/>
              </a:spcBef>
              <a:spcAft>
                <a:spcPts val="0"/>
              </a:spcAft>
              <a:buClr>
                <a:srgbClr val="262626"/>
              </a:buClr>
              <a:buSzPts val="2400"/>
              <a:buChar char="⮚"/>
            </a:pPr>
            <a:r>
              <a:rPr lang="en-US"/>
              <a:t>Support from family</a:t>
            </a:r>
            <a:endParaRPr/>
          </a:p>
          <a:p>
            <a:pPr marL="685800" lvl="1" indent="-228600" algn="l" rtl="0">
              <a:lnSpc>
                <a:spcPct val="90000"/>
              </a:lnSpc>
              <a:spcBef>
                <a:spcPts val="500"/>
              </a:spcBef>
              <a:spcAft>
                <a:spcPts val="0"/>
              </a:spcAft>
              <a:buClr>
                <a:srgbClr val="262626"/>
              </a:buClr>
              <a:buSzPts val="2400"/>
              <a:buChar char="⮚"/>
            </a:pPr>
            <a:r>
              <a:rPr lang="en-US"/>
              <a:t>Phone calls and videochat to fight loneliness</a:t>
            </a:r>
            <a:endParaRPr/>
          </a:p>
          <a:p>
            <a:pPr marL="685800" lvl="1" indent="-228600" algn="l" rtl="0">
              <a:lnSpc>
                <a:spcPct val="90000"/>
              </a:lnSpc>
              <a:spcBef>
                <a:spcPts val="500"/>
              </a:spcBef>
              <a:spcAft>
                <a:spcPts val="0"/>
              </a:spcAft>
              <a:buClr>
                <a:srgbClr val="262626"/>
              </a:buClr>
              <a:buSzPts val="2400"/>
              <a:buChar char="⮚"/>
            </a:pPr>
            <a:r>
              <a:rPr lang="en-US"/>
              <a:t>MD Department of Aging </a:t>
            </a:r>
            <a:r>
              <a:rPr lang="en-US" u="sng">
                <a:solidFill>
                  <a:schemeClr val="hlink"/>
                </a:solidFill>
                <a:hlinkClick r:id="rId3"/>
              </a:rPr>
              <a:t>Senior Call Check Program</a:t>
            </a:r>
            <a:endParaRPr/>
          </a:p>
        </p:txBody>
      </p:sp>
      <p:sp>
        <p:nvSpPr>
          <p:cNvPr id="841" name="Google Shape;841;p111"/>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12"/>
          <p:cNvSpPr txBox="1">
            <a:spLocks noGrp="1"/>
          </p:cNvSpPr>
          <p:nvPr>
            <p:ph type="title"/>
          </p:nvPr>
        </p:nvSpPr>
        <p:spPr>
          <a:xfrm>
            <a:off x="672119" y="674855"/>
            <a:ext cx="6553776" cy="7456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Caregiver Services Corps (CSC)</a:t>
            </a:r>
            <a:endParaRPr/>
          </a:p>
        </p:txBody>
      </p:sp>
      <p:sp>
        <p:nvSpPr>
          <p:cNvPr id="847" name="Google Shape;847;p112"/>
          <p:cNvSpPr txBox="1">
            <a:spLocks noGrp="1"/>
          </p:cNvSpPr>
          <p:nvPr>
            <p:ph type="body" idx="1"/>
          </p:nvPr>
        </p:nvSpPr>
        <p:spPr>
          <a:xfrm>
            <a:off x="820421" y="1793299"/>
            <a:ext cx="7256779" cy="3499100"/>
          </a:xfrm>
          <a:prstGeom prst="rect">
            <a:avLst/>
          </a:prstGeom>
          <a:noFill/>
          <a:ln>
            <a:noFill/>
          </a:ln>
        </p:spPr>
        <p:txBody>
          <a:bodyPr spcFirstLastPara="1" wrap="square" lIns="91425" tIns="45700" rIns="91425" bIns="45700" anchor="t" anchorCtr="0">
            <a:noAutofit/>
          </a:bodyPr>
          <a:lstStyle/>
          <a:p>
            <a:pPr marL="171450" lvl="0" indent="-114300" algn="l" rtl="0">
              <a:lnSpc>
                <a:spcPct val="100000"/>
              </a:lnSpc>
              <a:spcBef>
                <a:spcPts val="0"/>
              </a:spcBef>
              <a:spcAft>
                <a:spcPts val="0"/>
              </a:spcAft>
              <a:buClr>
                <a:schemeClr val="dk1"/>
              </a:buClr>
              <a:buSzPts val="1800"/>
              <a:buFont typeface="Noto Sans Symbols"/>
              <a:buChar char="❖"/>
            </a:pPr>
            <a:r>
              <a:rPr lang="en-US" sz="1800"/>
              <a:t> </a:t>
            </a:r>
            <a:r>
              <a:rPr lang="en-US" sz="1800" b="1">
                <a:solidFill>
                  <a:srgbClr val="0070C0"/>
                </a:solidFill>
              </a:rPr>
              <a:t>OPEN for primary care providers STATEWIDE throughout Maryland’s reopening! </a:t>
            </a:r>
            <a:endParaRPr/>
          </a:p>
          <a:p>
            <a:pPr marL="171450" lvl="0" indent="-114300" algn="l" rtl="0">
              <a:lnSpc>
                <a:spcPct val="100000"/>
              </a:lnSpc>
              <a:spcBef>
                <a:spcPts val="563"/>
              </a:spcBef>
              <a:spcAft>
                <a:spcPts val="0"/>
              </a:spcAft>
              <a:buClr>
                <a:schemeClr val="dk1"/>
              </a:buClr>
              <a:buSzPts val="1800"/>
              <a:buFont typeface="Noto Sans Symbols"/>
              <a:buChar char="❖"/>
            </a:pPr>
            <a:r>
              <a:rPr lang="en-US" sz="1800"/>
              <a:t> The </a:t>
            </a:r>
            <a:r>
              <a:rPr lang="en-US" sz="1800" b="1"/>
              <a:t>CSC </a:t>
            </a:r>
            <a:r>
              <a:rPr lang="en-US" sz="1800"/>
              <a:t>call center (</a:t>
            </a:r>
            <a:r>
              <a:rPr lang="en-US" sz="1800" b="1"/>
              <a:t>800-337-8958</a:t>
            </a:r>
            <a:r>
              <a:rPr lang="en-US" sz="1800"/>
              <a:t>), staffed with specialists 7 days a week, matches volunteers for urgent and temporary assistance to people </a:t>
            </a:r>
            <a:r>
              <a:rPr lang="en-US" sz="1800" b="1"/>
              <a:t>over 65 years old in their homes </a:t>
            </a:r>
            <a:r>
              <a:rPr lang="en-US" sz="1800"/>
              <a:t>to help with:</a:t>
            </a:r>
            <a:endParaRPr/>
          </a:p>
          <a:p>
            <a:pPr marL="514350" lvl="1" indent="-114300" algn="l" rtl="0">
              <a:lnSpc>
                <a:spcPct val="100000"/>
              </a:lnSpc>
              <a:spcBef>
                <a:spcPts val="338"/>
              </a:spcBef>
              <a:spcAft>
                <a:spcPts val="0"/>
              </a:spcAft>
              <a:buClr>
                <a:srgbClr val="000000"/>
              </a:buClr>
              <a:buSzPts val="1800"/>
              <a:buFont typeface="Noto Sans Symbols"/>
              <a:buChar char="⮚"/>
            </a:pPr>
            <a:r>
              <a:rPr lang="en-US">
                <a:solidFill>
                  <a:srgbClr val="000000"/>
                </a:solidFill>
              </a:rPr>
              <a:t>Self-administration of medications</a:t>
            </a:r>
            <a:endParaRPr/>
          </a:p>
          <a:p>
            <a:pPr marL="514350" lvl="1" indent="-114300" algn="l" rtl="0">
              <a:lnSpc>
                <a:spcPct val="100000"/>
              </a:lnSpc>
              <a:spcBef>
                <a:spcPts val="281"/>
              </a:spcBef>
              <a:spcAft>
                <a:spcPts val="0"/>
              </a:spcAft>
              <a:buClr>
                <a:srgbClr val="000000"/>
              </a:buClr>
              <a:buSzPts val="1800"/>
              <a:buFont typeface="Noto Sans Symbols"/>
              <a:buChar char="⮚"/>
            </a:pPr>
            <a:r>
              <a:rPr lang="en-US">
                <a:solidFill>
                  <a:srgbClr val="000000"/>
                </a:solidFill>
              </a:rPr>
              <a:t>Ambulation and transferring </a:t>
            </a:r>
            <a:endParaRPr/>
          </a:p>
          <a:p>
            <a:pPr marL="514350" lvl="1" indent="-114300" algn="l" rtl="0">
              <a:lnSpc>
                <a:spcPct val="100000"/>
              </a:lnSpc>
              <a:spcBef>
                <a:spcPts val="281"/>
              </a:spcBef>
              <a:spcAft>
                <a:spcPts val="0"/>
              </a:spcAft>
              <a:buClr>
                <a:srgbClr val="000000"/>
              </a:buClr>
              <a:buSzPts val="1800"/>
              <a:buFont typeface="Noto Sans Symbols"/>
              <a:buChar char="⮚"/>
            </a:pPr>
            <a:r>
              <a:rPr lang="en-US">
                <a:solidFill>
                  <a:srgbClr val="000000"/>
                </a:solidFill>
              </a:rPr>
              <a:t>Bathing and completing personal hygiene routines</a:t>
            </a:r>
            <a:endParaRPr/>
          </a:p>
          <a:p>
            <a:pPr marL="514350" lvl="1" indent="-114300" algn="l" rtl="0">
              <a:lnSpc>
                <a:spcPct val="100000"/>
              </a:lnSpc>
              <a:spcBef>
                <a:spcPts val="281"/>
              </a:spcBef>
              <a:spcAft>
                <a:spcPts val="0"/>
              </a:spcAft>
              <a:buClr>
                <a:srgbClr val="000000"/>
              </a:buClr>
              <a:buSzPts val="1800"/>
              <a:buFont typeface="Noto Sans Symbols"/>
              <a:buChar char="⮚"/>
            </a:pPr>
            <a:r>
              <a:rPr lang="en-US">
                <a:solidFill>
                  <a:srgbClr val="000000"/>
                </a:solidFill>
              </a:rPr>
              <a:t>Meal preparation and grocery or prepared meals delivery</a:t>
            </a:r>
            <a:endParaRPr/>
          </a:p>
          <a:p>
            <a:pPr marL="514350" lvl="1" indent="-114300" algn="l" rtl="0">
              <a:lnSpc>
                <a:spcPct val="100000"/>
              </a:lnSpc>
              <a:spcBef>
                <a:spcPts val="281"/>
              </a:spcBef>
              <a:spcAft>
                <a:spcPts val="0"/>
              </a:spcAft>
              <a:buClr>
                <a:srgbClr val="000000"/>
              </a:buClr>
              <a:buSzPts val="1800"/>
              <a:buFont typeface="Noto Sans Symbols"/>
              <a:buChar char="⮚"/>
            </a:pPr>
            <a:r>
              <a:rPr lang="en-US">
                <a:solidFill>
                  <a:srgbClr val="000000"/>
                </a:solidFill>
              </a:rPr>
              <a:t>Teaching how to use video technologies to connect with loved ones and/or healthcare providers for telemedicine</a:t>
            </a:r>
            <a:endParaRPr/>
          </a:p>
          <a:p>
            <a:pPr marL="171450" lvl="0" indent="-114300" algn="l" rtl="0">
              <a:lnSpc>
                <a:spcPct val="100000"/>
              </a:lnSpc>
              <a:spcBef>
                <a:spcPts val="225"/>
              </a:spcBef>
              <a:spcAft>
                <a:spcPts val="0"/>
              </a:spcAft>
              <a:buClr>
                <a:schemeClr val="dk1"/>
              </a:buClr>
              <a:buSzPts val="1800"/>
              <a:buFont typeface="Noto Sans Symbols"/>
              <a:buChar char="❖"/>
            </a:pPr>
            <a:r>
              <a:rPr lang="en-US" sz="1800"/>
              <a:t> Healthcare providers should alert their patients they are being referred</a:t>
            </a:r>
            <a:endParaRPr/>
          </a:p>
          <a:p>
            <a:pPr marL="171450" lvl="0" indent="-114300" algn="l" rtl="0">
              <a:lnSpc>
                <a:spcPct val="100000"/>
              </a:lnSpc>
              <a:spcBef>
                <a:spcPts val="563"/>
              </a:spcBef>
              <a:spcAft>
                <a:spcPts val="0"/>
              </a:spcAft>
              <a:buClr>
                <a:schemeClr val="dk1"/>
              </a:buClr>
              <a:buSzPts val="1800"/>
              <a:buFont typeface="Noto Sans Symbols"/>
              <a:buChar char="❖"/>
            </a:pPr>
            <a:r>
              <a:rPr lang="en-US" sz="1800"/>
              <a:t> </a:t>
            </a:r>
            <a:r>
              <a:rPr lang="en-US" sz="1800" b="1"/>
              <a:t>Seniors, their families and friends may call 211 to seek help and referrals to the elderly in need</a:t>
            </a:r>
            <a:endParaRPr/>
          </a:p>
        </p:txBody>
      </p:sp>
      <p:pic>
        <p:nvPicPr>
          <p:cNvPr id="848" name="Google Shape;848;p112"/>
          <p:cNvPicPr preferRelativeResize="0"/>
          <p:nvPr/>
        </p:nvPicPr>
        <p:blipFill rotWithShape="1">
          <a:blip r:embed="rId3">
            <a:alphaModFix/>
          </a:blip>
          <a:srcRect/>
          <a:stretch/>
        </p:blipFill>
        <p:spPr>
          <a:xfrm>
            <a:off x="7093036" y="881595"/>
            <a:ext cx="1119158" cy="91170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Hospital Surge Preparedness</a:t>
            </a:r>
            <a:endParaRPr/>
          </a:p>
        </p:txBody>
      </p:sp>
      <p:sp>
        <p:nvSpPr>
          <p:cNvPr id="854" name="Google Shape;854;p113"/>
          <p:cNvSpPr txBox="1">
            <a:spLocks noGrp="1"/>
          </p:cNvSpPr>
          <p:nvPr>
            <p:ph type="body" idx="1"/>
          </p:nvPr>
        </p:nvSpPr>
        <p:spPr>
          <a:xfrm>
            <a:off x="628650" y="1541740"/>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Font typeface="Noto Sans Symbols"/>
              <a:buChar char="❖"/>
            </a:pPr>
            <a:r>
              <a:rPr lang="en-US"/>
              <a:t> Convention Center needs medical staff – Visit </a:t>
            </a:r>
            <a:r>
              <a:rPr lang="en-US" u="sng">
                <a:solidFill>
                  <a:schemeClr val="hlink"/>
                </a:solidFill>
                <a:hlinkClick r:id="rId3"/>
              </a:rPr>
              <a:t>https://www.linkedin.com/jobs/view/1788387174</a:t>
            </a:r>
            <a:r>
              <a:rPr lang="en-US"/>
              <a:t>  </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Tents and Modular Units - including ICUs</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Expansion within facilities</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Professional student staffing</a:t>
            </a:r>
            <a:endParaRPr/>
          </a:p>
          <a:p>
            <a:pPr marL="228600" lvl="0" indent="-50800" algn="l" rtl="0">
              <a:lnSpc>
                <a:spcPct val="90000"/>
              </a:lnSpc>
              <a:spcBef>
                <a:spcPts val="1000"/>
              </a:spcBef>
              <a:spcAft>
                <a:spcPts val="0"/>
              </a:spcAft>
              <a:buClr>
                <a:srgbClr val="262626"/>
              </a:buClr>
              <a:buSzPts val="2800"/>
              <a:buFont typeface="Noto Sans Symbols"/>
              <a:buNone/>
            </a:pPr>
            <a:endParaRPr>
              <a:highlight>
                <a:srgbClr val="FFFF00"/>
              </a:highlight>
            </a:endParaRPr>
          </a:p>
          <a:p>
            <a:pPr marL="228600" lvl="0" indent="-228600" algn="l" rtl="0">
              <a:lnSpc>
                <a:spcPct val="90000"/>
              </a:lnSpc>
              <a:spcBef>
                <a:spcPts val="1000"/>
              </a:spcBef>
              <a:spcAft>
                <a:spcPts val="0"/>
              </a:spcAft>
              <a:buClr>
                <a:srgbClr val="262626"/>
              </a:buClr>
              <a:buSzPts val="2800"/>
              <a:buFont typeface="Noto Sans Symbols"/>
              <a:buChar char="❖"/>
            </a:pPr>
            <a:r>
              <a:rPr lang="en-US"/>
              <a:t> Employment opportunities for healthcare professional and support staff:    </a:t>
            </a:r>
            <a:r>
              <a:rPr lang="en-US" u="sng">
                <a:solidFill>
                  <a:schemeClr val="hlink"/>
                </a:solidFill>
                <a:hlinkClick r:id="rId4"/>
              </a:rPr>
              <a:t>www.MarylandMedNow.com</a:t>
            </a:r>
            <a:endParaRPr/>
          </a:p>
          <a:p>
            <a:pPr marL="228600" lvl="0" indent="-50800" algn="l" rtl="0">
              <a:lnSpc>
                <a:spcPct val="90000"/>
              </a:lnSpc>
              <a:spcBef>
                <a:spcPts val="1000"/>
              </a:spcBef>
              <a:spcAft>
                <a:spcPts val="0"/>
              </a:spcAft>
              <a:buClr>
                <a:srgbClr val="262626"/>
              </a:buClr>
              <a:buSzPts val="2800"/>
              <a:buFont typeface="Noto Sans Symbols"/>
              <a:buNone/>
            </a:pPr>
            <a:endParaRPr/>
          </a:p>
        </p:txBody>
      </p:sp>
      <p:sp>
        <p:nvSpPr>
          <p:cNvPr id="855" name="Google Shape;855;p113"/>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14"/>
          <p:cNvSpPr txBox="1">
            <a:spLocks noGrp="1"/>
          </p:cNvSpPr>
          <p:nvPr>
            <p:ph type="title"/>
          </p:nvPr>
        </p:nvSpPr>
        <p:spPr>
          <a:xfrm>
            <a:off x="523645" y="323666"/>
            <a:ext cx="809670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Opportunities to Volunteer and Serve</a:t>
            </a:r>
            <a:endParaRPr/>
          </a:p>
        </p:txBody>
      </p:sp>
      <p:sp>
        <p:nvSpPr>
          <p:cNvPr id="861" name="Google Shape;861;p114"/>
          <p:cNvSpPr txBox="1">
            <a:spLocks noGrp="1"/>
          </p:cNvSpPr>
          <p:nvPr>
            <p:ph type="body" idx="1"/>
          </p:nvPr>
        </p:nvSpPr>
        <p:spPr>
          <a:xfrm>
            <a:off x="827336" y="1793388"/>
            <a:ext cx="7886700" cy="368727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solidFill>
                  <a:srgbClr val="262626"/>
                </a:solidFill>
              </a:rPr>
              <a:t> Volunteer staffing opportunities - Maryland Responds Medical Reserve Corps (MRMRC)</a:t>
            </a:r>
            <a:endParaRPr/>
          </a:p>
          <a:p>
            <a:pPr marL="685800" lvl="1" indent="-228600" algn="l" rtl="0">
              <a:lnSpc>
                <a:spcPct val="90000"/>
              </a:lnSpc>
              <a:spcBef>
                <a:spcPts val="500"/>
              </a:spcBef>
              <a:spcAft>
                <a:spcPts val="0"/>
              </a:spcAft>
              <a:buClr>
                <a:srgbClr val="262626"/>
              </a:buClr>
              <a:buSzPts val="2400"/>
              <a:buChar char="⮚"/>
            </a:pPr>
            <a:r>
              <a:rPr lang="en-US" u="sng">
                <a:solidFill>
                  <a:schemeClr val="hlink"/>
                </a:solidFill>
                <a:hlinkClick r:id="rId3"/>
              </a:rPr>
              <a:t>https://mdresponds.health.maryland.gov/</a:t>
            </a:r>
            <a:endParaRPr>
              <a:solidFill>
                <a:srgbClr val="262626"/>
              </a:solidFill>
            </a:endParaRPr>
          </a:p>
          <a:p>
            <a:pPr marL="685800" lvl="1" indent="-228600" algn="l" rtl="0">
              <a:lnSpc>
                <a:spcPct val="90000"/>
              </a:lnSpc>
              <a:spcBef>
                <a:spcPts val="500"/>
              </a:spcBef>
              <a:spcAft>
                <a:spcPts val="0"/>
              </a:spcAft>
              <a:buClr>
                <a:srgbClr val="262626"/>
              </a:buClr>
              <a:buSzPts val="2400"/>
              <a:buChar char="⮚"/>
            </a:pPr>
            <a:r>
              <a:rPr lang="en-US">
                <a:solidFill>
                  <a:srgbClr val="262626"/>
                </a:solidFill>
              </a:rPr>
              <a:t>Complete </a:t>
            </a:r>
            <a:r>
              <a:rPr lang="en-US" u="sng">
                <a:solidFill>
                  <a:schemeClr val="hlink"/>
                </a:solidFill>
                <a:hlinkClick r:id="rId4"/>
              </a:rPr>
              <a:t>Road to Readiness</a:t>
            </a:r>
            <a:endParaRPr>
              <a:highlight>
                <a:srgbClr val="FFFF00"/>
              </a:highlight>
            </a:endParaRPr>
          </a:p>
        </p:txBody>
      </p:sp>
      <p:sp>
        <p:nvSpPr>
          <p:cNvPr id="862" name="Google Shape;862;p114"/>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1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Staying Current - Sources</a:t>
            </a:r>
            <a:endParaRPr/>
          </a:p>
        </p:txBody>
      </p:sp>
      <p:sp>
        <p:nvSpPr>
          <p:cNvPr id="868" name="Google Shape;868;p11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Font typeface="Noto Sans Symbols"/>
              <a:buChar char="❖"/>
            </a:pPr>
            <a:r>
              <a:rPr lang="en-US"/>
              <a:t> </a:t>
            </a:r>
            <a:r>
              <a:rPr lang="en-US" u="sng">
                <a:solidFill>
                  <a:schemeClr val="hlink"/>
                </a:solidFill>
                <a:hlinkClick r:id="rId3"/>
              </a:rPr>
              <a:t>CDC</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a:t>
            </a:r>
            <a:r>
              <a:rPr lang="en-US" u="sng">
                <a:solidFill>
                  <a:schemeClr val="hlink"/>
                </a:solidFill>
                <a:hlinkClick r:id="rId4"/>
              </a:rPr>
              <a:t>MDH COVID-19 information page</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a:t>
            </a:r>
            <a:r>
              <a:rPr lang="en-US" u="sng">
                <a:solidFill>
                  <a:schemeClr val="hlink"/>
                </a:solidFill>
                <a:hlinkClick r:id="rId5"/>
              </a:rPr>
              <a:t>MDPCP COVID-19 webpage</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Local Health Departments</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a:t>
            </a:r>
            <a:r>
              <a:rPr lang="en-US" u="sng">
                <a:solidFill>
                  <a:schemeClr val="hlink"/>
                </a:solidFill>
                <a:hlinkClick r:id="rId6"/>
              </a:rPr>
              <a:t>CONNECT</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Clinician Letters</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Multiple Resource Links in Appendix</a:t>
            </a:r>
            <a:endParaRPr/>
          </a:p>
        </p:txBody>
      </p:sp>
      <p:sp>
        <p:nvSpPr>
          <p:cNvPr id="869" name="Google Shape;869;p115"/>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67</a:t>
            </a:fld>
            <a:endParaRPr/>
          </a:p>
        </p:txBody>
      </p:sp>
      <p:sp>
        <p:nvSpPr>
          <p:cNvPr id="870" name="Google Shape;870;p115"/>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General Guidelines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grpSp>
        <p:nvGrpSpPr>
          <p:cNvPr id="875" name="Google Shape;875;p116"/>
          <p:cNvGrpSpPr/>
          <p:nvPr/>
        </p:nvGrpSpPr>
        <p:grpSpPr>
          <a:xfrm>
            <a:off x="755904" y="2058943"/>
            <a:ext cx="7620000" cy="4435360"/>
            <a:chOff x="0" y="1543"/>
            <a:chExt cx="7620000" cy="4435360"/>
          </a:xfrm>
        </p:grpSpPr>
        <p:cxnSp>
          <p:nvCxnSpPr>
            <p:cNvPr id="876" name="Google Shape;876;p116"/>
            <p:cNvCxnSpPr/>
            <p:nvPr/>
          </p:nvCxnSpPr>
          <p:spPr>
            <a:xfrm>
              <a:off x="0" y="4435360"/>
              <a:ext cx="7620000" cy="0"/>
            </a:xfrm>
            <a:prstGeom prst="straightConnector1">
              <a:avLst/>
            </a:prstGeom>
            <a:noFill/>
            <a:ln w="12700" cap="flat" cmpd="sng">
              <a:solidFill>
                <a:srgbClr val="345A99"/>
              </a:solidFill>
              <a:prstDash val="solid"/>
              <a:miter lim="800000"/>
              <a:headEnd type="none" w="sm" len="sm"/>
              <a:tailEnd type="none" w="sm" len="sm"/>
            </a:ln>
          </p:spPr>
        </p:cxnSp>
        <p:cxnSp>
          <p:nvCxnSpPr>
            <p:cNvPr id="877" name="Google Shape;877;p116"/>
            <p:cNvCxnSpPr/>
            <p:nvPr/>
          </p:nvCxnSpPr>
          <p:spPr>
            <a:xfrm>
              <a:off x="0" y="2725097"/>
              <a:ext cx="7620000" cy="0"/>
            </a:xfrm>
            <a:prstGeom prst="straightConnector1">
              <a:avLst/>
            </a:prstGeom>
            <a:noFill/>
            <a:ln w="12700" cap="flat" cmpd="sng">
              <a:solidFill>
                <a:srgbClr val="345A99"/>
              </a:solidFill>
              <a:prstDash val="solid"/>
              <a:miter lim="800000"/>
              <a:headEnd type="none" w="sm" len="sm"/>
              <a:tailEnd type="none" w="sm" len="sm"/>
            </a:ln>
          </p:spPr>
        </p:cxnSp>
        <p:cxnSp>
          <p:nvCxnSpPr>
            <p:cNvPr id="878" name="Google Shape;878;p116"/>
            <p:cNvCxnSpPr/>
            <p:nvPr/>
          </p:nvCxnSpPr>
          <p:spPr>
            <a:xfrm>
              <a:off x="0" y="640584"/>
              <a:ext cx="7620000" cy="0"/>
            </a:xfrm>
            <a:prstGeom prst="straightConnector1">
              <a:avLst/>
            </a:prstGeom>
            <a:noFill/>
            <a:ln w="12700" cap="flat" cmpd="sng">
              <a:solidFill>
                <a:srgbClr val="345A99"/>
              </a:solidFill>
              <a:prstDash val="solid"/>
              <a:miter lim="800000"/>
              <a:headEnd type="none" w="sm" len="sm"/>
              <a:tailEnd type="none" w="sm" len="sm"/>
            </a:ln>
          </p:spPr>
        </p:cxnSp>
        <p:sp>
          <p:nvSpPr>
            <p:cNvPr id="879" name="Google Shape;879;p116"/>
            <p:cNvSpPr/>
            <p:nvPr/>
          </p:nvSpPr>
          <p:spPr>
            <a:xfrm>
              <a:off x="1981199" y="1543"/>
              <a:ext cx="5638800" cy="63904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116"/>
            <p:cNvSpPr txBox="1"/>
            <p:nvPr/>
          </p:nvSpPr>
          <p:spPr>
            <a:xfrm>
              <a:off x="1981199" y="1543"/>
              <a:ext cx="5638800" cy="639040"/>
            </a:xfrm>
            <a:prstGeom prst="rect">
              <a:avLst/>
            </a:prstGeom>
            <a:noFill/>
            <a:ln>
              <a:noFill/>
            </a:ln>
          </p:spPr>
          <p:txBody>
            <a:bodyPr spcFirstLastPara="1" wrap="square" lIns="36175" tIns="36175" rIns="36175" bIns="36175" anchor="b" anchorCtr="0">
              <a:noAutofit/>
            </a:bodyPr>
            <a:lstStyle/>
            <a:p>
              <a:pPr marL="0" marR="0" lvl="0" indent="0" algn="l" rtl="0">
                <a:lnSpc>
                  <a:spcPct val="9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881" name="Google Shape;881;p116"/>
            <p:cNvSpPr/>
            <p:nvPr/>
          </p:nvSpPr>
          <p:spPr>
            <a:xfrm>
              <a:off x="0" y="16976"/>
              <a:ext cx="1981200" cy="639040"/>
            </a:xfrm>
            <a:prstGeom prst="round2SameRect">
              <a:avLst>
                <a:gd name="adj1" fmla="val 16670"/>
                <a:gd name="adj2" fmla="val 0"/>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116"/>
            <p:cNvSpPr txBox="1"/>
            <p:nvPr/>
          </p:nvSpPr>
          <p:spPr>
            <a:xfrm>
              <a:off x="31201" y="48177"/>
              <a:ext cx="1918798" cy="607839"/>
            </a:xfrm>
            <a:prstGeom prst="rect">
              <a:avLst/>
            </a:prstGeom>
            <a:noFill/>
            <a:ln>
              <a:noFill/>
            </a:ln>
          </p:spPr>
          <p:txBody>
            <a:bodyPr spcFirstLastPara="1" wrap="square" lIns="36175" tIns="36175" rIns="36175" bIns="361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Calibri"/>
                  <a:ea typeface="Calibri"/>
                  <a:cs typeface="Calibri"/>
                  <a:sym typeface="Calibri"/>
                </a:rPr>
                <a:t>Eligibility Requirements</a:t>
              </a:r>
              <a:endParaRPr sz="1400" b="0" i="0" u="none" strike="noStrike" cap="none">
                <a:solidFill>
                  <a:srgbClr val="000000"/>
                </a:solidFill>
                <a:latin typeface="Arial"/>
                <a:ea typeface="Arial"/>
                <a:cs typeface="Arial"/>
                <a:sym typeface="Arial"/>
              </a:endParaRPr>
            </a:p>
          </p:txBody>
        </p:sp>
        <p:sp>
          <p:nvSpPr>
            <p:cNvPr id="883" name="Google Shape;883;p116"/>
            <p:cNvSpPr/>
            <p:nvPr/>
          </p:nvSpPr>
          <p:spPr>
            <a:xfrm>
              <a:off x="0" y="728844"/>
              <a:ext cx="7620000" cy="127827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116"/>
            <p:cNvSpPr txBox="1"/>
            <p:nvPr/>
          </p:nvSpPr>
          <p:spPr>
            <a:xfrm>
              <a:off x="0" y="728844"/>
              <a:ext cx="7620000" cy="1278273"/>
            </a:xfrm>
            <a:prstGeom prst="rect">
              <a:avLst/>
            </a:prstGeom>
            <a:noFill/>
            <a:ln>
              <a:noFill/>
            </a:ln>
          </p:spPr>
          <p:txBody>
            <a:bodyPr spcFirstLastPara="1" wrap="square" lIns="36175" tIns="36175" rIns="36175" bIns="36175"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a:solidFill>
                    <a:schemeClr val="dk1"/>
                  </a:solidFill>
                  <a:latin typeface="Calibri"/>
                  <a:ea typeface="Calibri"/>
                  <a:cs typeface="Calibri"/>
                  <a:sym typeface="Calibri"/>
                </a:rPr>
                <a:t>The medical practice and medical license are in Maryland</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a:solidFill>
                    <a:schemeClr val="dk1"/>
                  </a:solidFill>
                  <a:latin typeface="Calibri"/>
                  <a:ea typeface="Calibri"/>
                  <a:cs typeface="Calibri"/>
                  <a:sym typeface="Calibri"/>
                </a:rPr>
                <a:t>The medical practice is a private, independent group of five or fewer physicians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a:solidFill>
                    <a:schemeClr val="dk1"/>
                  </a:solidFill>
                  <a:latin typeface="Calibri"/>
                  <a:ea typeface="Calibri"/>
                  <a:cs typeface="Calibri"/>
                  <a:sym typeface="Calibri"/>
                </a:rPr>
                <a:t>The practice enrolls in Backline after March 1, 2020 as the result of the COVID-19 crisis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a:solidFill>
                    <a:schemeClr val="dk1"/>
                  </a:solidFill>
                  <a:latin typeface="Calibri"/>
                  <a:ea typeface="Calibri"/>
                  <a:cs typeface="Calibri"/>
                  <a:sym typeface="Calibri"/>
                </a:rPr>
                <a:t>MedChi has confirmed the practice’s enrollment with DrFirst</a:t>
              </a:r>
              <a:endParaRPr sz="15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a:solidFill>
                    <a:schemeClr val="dk1"/>
                  </a:solidFill>
                  <a:latin typeface="Calibri"/>
                  <a:ea typeface="Calibri"/>
                  <a:cs typeface="Calibri"/>
                  <a:sym typeface="Calibri"/>
                </a:rPr>
                <a:t>Enrollment in Backline occurs before December 31, 2020</a:t>
              </a:r>
              <a:endParaRPr sz="1400" b="0" i="0" u="none" strike="noStrike" cap="none">
                <a:solidFill>
                  <a:srgbClr val="000000"/>
                </a:solidFill>
                <a:latin typeface="Arial"/>
                <a:ea typeface="Arial"/>
                <a:cs typeface="Arial"/>
                <a:sym typeface="Arial"/>
              </a:endParaRPr>
            </a:p>
          </p:txBody>
        </p:sp>
        <p:sp>
          <p:nvSpPr>
            <p:cNvPr id="885" name="Google Shape;885;p116"/>
            <p:cNvSpPr/>
            <p:nvPr/>
          </p:nvSpPr>
          <p:spPr>
            <a:xfrm>
              <a:off x="1981199" y="2096460"/>
              <a:ext cx="5638800" cy="63904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116"/>
            <p:cNvSpPr txBox="1"/>
            <p:nvPr/>
          </p:nvSpPr>
          <p:spPr>
            <a:xfrm>
              <a:off x="1981199" y="2096460"/>
              <a:ext cx="5638800" cy="639040"/>
            </a:xfrm>
            <a:prstGeom prst="rect">
              <a:avLst/>
            </a:prstGeom>
            <a:noFill/>
            <a:ln>
              <a:noFill/>
            </a:ln>
          </p:spPr>
          <p:txBody>
            <a:bodyPr spcFirstLastPara="1" wrap="square" lIns="36175" tIns="36175" rIns="36175" bIns="36175" anchor="b" anchorCtr="0">
              <a:noAutofit/>
            </a:bodyPr>
            <a:lstStyle/>
            <a:p>
              <a:pPr marL="0" marR="0" lvl="0" indent="0" algn="l" rtl="0">
                <a:lnSpc>
                  <a:spcPct val="90000"/>
                </a:lnSpc>
                <a:spcBef>
                  <a:spcPts val="0"/>
                </a:spcBef>
                <a:spcAft>
                  <a:spcPts val="0"/>
                </a:spcAft>
                <a:buClr>
                  <a:srgbClr val="000000"/>
                </a:buClr>
                <a:buSzPts val="1900"/>
                <a:buFont typeface="Arial"/>
                <a:buNone/>
              </a:pPr>
              <a:r>
                <a:rPr lang="en-US" sz="1900" b="0" i="0" u="none" strike="noStrike" cap="none">
                  <a:solidFill>
                    <a:schemeClr val="dk1"/>
                  </a:solidFill>
                  <a:latin typeface="Calibri"/>
                  <a:ea typeface="Calibri"/>
                  <a:cs typeface="Calibri"/>
                  <a:sym typeface="Calibri"/>
                </a:rPr>
                <a:t> Can be completed in less than 5 minutes</a:t>
              </a:r>
              <a:endParaRPr sz="1400" b="0" i="0" u="none" strike="noStrike" cap="none">
                <a:solidFill>
                  <a:srgbClr val="000000"/>
                </a:solidFill>
                <a:latin typeface="Arial"/>
                <a:ea typeface="Arial"/>
                <a:cs typeface="Arial"/>
                <a:sym typeface="Arial"/>
              </a:endParaRPr>
            </a:p>
          </p:txBody>
        </p:sp>
        <p:sp>
          <p:nvSpPr>
            <p:cNvPr id="887" name="Google Shape;887;p116"/>
            <p:cNvSpPr/>
            <p:nvPr/>
          </p:nvSpPr>
          <p:spPr>
            <a:xfrm>
              <a:off x="0" y="2112538"/>
              <a:ext cx="1981200" cy="639040"/>
            </a:xfrm>
            <a:prstGeom prst="round2SameRect">
              <a:avLst>
                <a:gd name="adj1" fmla="val 16670"/>
                <a:gd name="adj2" fmla="val 0"/>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116"/>
            <p:cNvSpPr txBox="1"/>
            <p:nvPr/>
          </p:nvSpPr>
          <p:spPr>
            <a:xfrm>
              <a:off x="31201" y="2143739"/>
              <a:ext cx="1918798" cy="607839"/>
            </a:xfrm>
            <a:prstGeom prst="rect">
              <a:avLst/>
            </a:prstGeom>
            <a:noFill/>
            <a:ln>
              <a:noFill/>
            </a:ln>
          </p:spPr>
          <p:txBody>
            <a:bodyPr spcFirstLastPara="1" wrap="square" lIns="36175" tIns="36175" rIns="36175" bIns="361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Calibri"/>
                  <a:ea typeface="Calibri"/>
                  <a:cs typeface="Calibri"/>
                  <a:sym typeface="Calibri"/>
                </a:rPr>
                <a:t>Application Steps</a:t>
              </a:r>
              <a:endParaRPr sz="1400" b="0" i="0" u="none" strike="noStrike" cap="none">
                <a:solidFill>
                  <a:srgbClr val="000000"/>
                </a:solidFill>
                <a:latin typeface="Arial"/>
                <a:ea typeface="Arial"/>
                <a:cs typeface="Arial"/>
                <a:sym typeface="Arial"/>
              </a:endParaRPr>
            </a:p>
          </p:txBody>
        </p:sp>
        <p:sp>
          <p:nvSpPr>
            <p:cNvPr id="889" name="Google Shape;889;p116"/>
            <p:cNvSpPr/>
            <p:nvPr/>
          </p:nvSpPr>
          <p:spPr>
            <a:xfrm>
              <a:off x="0" y="2840797"/>
              <a:ext cx="7620000" cy="117451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116"/>
            <p:cNvSpPr txBox="1"/>
            <p:nvPr/>
          </p:nvSpPr>
          <p:spPr>
            <a:xfrm>
              <a:off x="0" y="2840797"/>
              <a:ext cx="7620000" cy="1174516"/>
            </a:xfrm>
            <a:prstGeom prst="rect">
              <a:avLst/>
            </a:prstGeom>
            <a:noFill/>
            <a:ln>
              <a:noFill/>
            </a:ln>
          </p:spPr>
          <p:txBody>
            <a:bodyPr spcFirstLastPara="1" wrap="square" lIns="36175" tIns="36175" rIns="36175" bIns="36175"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a:solidFill>
                    <a:schemeClr val="dk1"/>
                  </a:solidFill>
                  <a:latin typeface="Calibri"/>
                  <a:ea typeface="Calibri"/>
                  <a:cs typeface="Calibri"/>
                  <a:sym typeface="Calibri"/>
                </a:rPr>
                <a:t>Complete the application linked </a:t>
              </a:r>
              <a:r>
                <a:rPr lang="en-US" sz="1500" b="0" i="0" u="sng" strike="noStrike" cap="none">
                  <a:solidFill>
                    <a:schemeClr val="hlink"/>
                  </a:solidFill>
                  <a:latin typeface="Calibri"/>
                  <a:ea typeface="Calibri"/>
                  <a:cs typeface="Calibri"/>
                  <a:sym typeface="Calibri"/>
                  <a:hlinkClick r:id="rId3"/>
                </a:rPr>
                <a:t>here</a:t>
              </a:r>
              <a:endParaRPr sz="15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a:solidFill>
                    <a:schemeClr val="dk1"/>
                  </a:solidFill>
                  <a:latin typeface="Calibri"/>
                  <a:ea typeface="Calibri"/>
                  <a:cs typeface="Calibri"/>
                  <a:sym typeface="Calibri"/>
                </a:rPr>
                <a:t>Email completed application to </a:t>
              </a:r>
              <a:r>
                <a:rPr lang="en-US" sz="1500" b="0" i="0" u="sng" strike="noStrike" cap="none">
                  <a:solidFill>
                    <a:schemeClr val="hlink"/>
                  </a:solidFill>
                  <a:latin typeface="Calibri"/>
                  <a:ea typeface="Calibri"/>
                  <a:cs typeface="Calibri"/>
                  <a:sym typeface="Calibri"/>
                  <a:hlinkClick r:id="rId4"/>
                </a:rPr>
                <a:t>amullin@medchi.org</a:t>
              </a:r>
              <a:r>
                <a:rPr lang="en-US" sz="15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a:solidFill>
                    <a:schemeClr val="dk1"/>
                  </a:solidFill>
                  <a:latin typeface="Calibri"/>
                  <a:ea typeface="Calibri"/>
                  <a:cs typeface="Calibri"/>
                  <a:sym typeface="Calibri"/>
                </a:rPr>
                <a:t>For questions, email or call Andrea Mullin at </a:t>
              </a:r>
              <a:r>
                <a:rPr lang="en-US" sz="1500" b="0" i="0" u="sng" strike="noStrike" cap="none">
                  <a:solidFill>
                    <a:schemeClr val="hlink"/>
                  </a:solidFill>
                  <a:latin typeface="Calibri"/>
                  <a:ea typeface="Calibri"/>
                  <a:cs typeface="Calibri"/>
                  <a:sym typeface="Calibri"/>
                  <a:hlinkClick r:id="rId4"/>
                </a:rPr>
                <a:t>amullin@medchi.org</a:t>
              </a:r>
              <a:r>
                <a:rPr lang="en-US" sz="1500" b="0" i="0" u="none" strike="noStrike" cap="none">
                  <a:solidFill>
                    <a:schemeClr val="dk1"/>
                  </a:solidFill>
                  <a:latin typeface="Calibri"/>
                  <a:ea typeface="Calibri"/>
                  <a:cs typeface="Calibri"/>
                  <a:sym typeface="Calibri"/>
                </a:rPr>
                <a:t> or 800-492-1056 x3340</a:t>
              </a:r>
              <a:endParaRPr sz="1400" b="0" i="0" u="none" strike="noStrike" cap="none">
                <a:solidFill>
                  <a:srgbClr val="000000"/>
                </a:solidFill>
                <a:latin typeface="Arial"/>
                <a:ea typeface="Arial"/>
                <a:cs typeface="Arial"/>
                <a:sym typeface="Arial"/>
              </a:endParaRPr>
            </a:p>
          </p:txBody>
        </p:sp>
        <p:sp>
          <p:nvSpPr>
            <p:cNvPr id="891" name="Google Shape;891;p116"/>
            <p:cNvSpPr/>
            <p:nvPr/>
          </p:nvSpPr>
          <p:spPr>
            <a:xfrm>
              <a:off x="1981199" y="3796319"/>
              <a:ext cx="5638800" cy="63904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116"/>
            <p:cNvSpPr txBox="1"/>
            <p:nvPr/>
          </p:nvSpPr>
          <p:spPr>
            <a:xfrm>
              <a:off x="1981199" y="3796319"/>
              <a:ext cx="5638800" cy="639040"/>
            </a:xfrm>
            <a:prstGeom prst="rect">
              <a:avLst/>
            </a:prstGeom>
            <a:noFill/>
            <a:ln>
              <a:noFill/>
            </a:ln>
          </p:spPr>
          <p:txBody>
            <a:bodyPr spcFirstLastPara="1" wrap="square" lIns="36175" tIns="36175" rIns="36175" bIns="36175" anchor="b" anchorCtr="0">
              <a:noAutofit/>
            </a:bodyPr>
            <a:lstStyle/>
            <a:p>
              <a:pPr marL="0" marR="0" lvl="0" indent="0" algn="l" rtl="0">
                <a:lnSpc>
                  <a:spcPct val="90000"/>
                </a:lnSpc>
                <a:spcBef>
                  <a:spcPts val="0"/>
                </a:spcBef>
                <a:spcAft>
                  <a:spcPts val="0"/>
                </a:spcAft>
                <a:buClr>
                  <a:srgbClr val="000000"/>
                </a:buClr>
                <a:buSzPts val="1900"/>
                <a:buFont typeface="Arial"/>
                <a:buNone/>
              </a:pPr>
              <a:r>
                <a:rPr lang="en-US" sz="1900" b="0" i="0" u="none" strike="noStrike" cap="none">
                  <a:solidFill>
                    <a:schemeClr val="dk1"/>
                  </a:solidFill>
                  <a:latin typeface="Calibri"/>
                  <a:ea typeface="Calibri"/>
                  <a:cs typeface="Calibri"/>
                  <a:sym typeface="Calibri"/>
                </a:rPr>
                <a:t> $300 per eligible physician</a:t>
              </a:r>
              <a:endParaRPr sz="1400" b="0" i="0" u="none" strike="noStrike" cap="none">
                <a:solidFill>
                  <a:srgbClr val="000000"/>
                </a:solidFill>
                <a:latin typeface="Arial"/>
                <a:ea typeface="Arial"/>
                <a:cs typeface="Arial"/>
                <a:sym typeface="Arial"/>
              </a:endParaRPr>
            </a:p>
          </p:txBody>
        </p:sp>
        <p:sp>
          <p:nvSpPr>
            <p:cNvPr id="893" name="Google Shape;893;p116"/>
            <p:cNvSpPr/>
            <p:nvPr/>
          </p:nvSpPr>
          <p:spPr>
            <a:xfrm>
              <a:off x="0" y="3797863"/>
              <a:ext cx="1981200" cy="639040"/>
            </a:xfrm>
            <a:prstGeom prst="round2SameRect">
              <a:avLst>
                <a:gd name="adj1" fmla="val 16670"/>
                <a:gd name="adj2" fmla="val 0"/>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116"/>
            <p:cNvSpPr txBox="1"/>
            <p:nvPr/>
          </p:nvSpPr>
          <p:spPr>
            <a:xfrm>
              <a:off x="31201" y="3829064"/>
              <a:ext cx="1918798" cy="607839"/>
            </a:xfrm>
            <a:prstGeom prst="rect">
              <a:avLst/>
            </a:prstGeom>
            <a:noFill/>
            <a:ln>
              <a:noFill/>
            </a:ln>
          </p:spPr>
          <p:txBody>
            <a:bodyPr spcFirstLastPara="1" wrap="square" lIns="36175" tIns="36175" rIns="36175" bIns="361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Calibri"/>
                  <a:ea typeface="Calibri"/>
                  <a:cs typeface="Calibri"/>
                  <a:sym typeface="Calibri"/>
                </a:rPr>
                <a:t>Grant Amount</a:t>
              </a:r>
              <a:endParaRPr sz="1400" b="0" i="0" u="none" strike="noStrike" cap="none">
                <a:solidFill>
                  <a:srgbClr val="000000"/>
                </a:solidFill>
                <a:latin typeface="Arial"/>
                <a:ea typeface="Arial"/>
                <a:cs typeface="Arial"/>
                <a:sym typeface="Arial"/>
              </a:endParaRPr>
            </a:p>
          </p:txBody>
        </p:sp>
      </p:grpSp>
      <p:sp>
        <p:nvSpPr>
          <p:cNvPr id="895" name="Google Shape;895;p1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MedChi/CareFirst/Backline Grant</a:t>
            </a:r>
            <a:endParaRPr/>
          </a:p>
        </p:txBody>
      </p:sp>
      <p:sp>
        <p:nvSpPr>
          <p:cNvPr id="896" name="Google Shape;896;p116"/>
          <p:cNvSpPr txBox="1"/>
          <p:nvPr/>
        </p:nvSpPr>
        <p:spPr>
          <a:xfrm>
            <a:off x="955548" y="1219200"/>
            <a:ext cx="7232904" cy="7386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CareFirst BlueCross BlueShield (CareFirst) and the Maryland State Medical Society (MedChi</a:t>
            </a:r>
            <a:r>
              <a:rPr lang="en-US" sz="1400" b="0" i="0" u="none" strike="noStrike" cap="none">
                <a:solidFill>
                  <a:srgbClr val="000000"/>
                </a:solidFill>
                <a:latin typeface="Calibri"/>
                <a:ea typeface="Calibri"/>
                <a:cs typeface="Calibri"/>
                <a:sym typeface="Calibri"/>
              </a:rPr>
              <a:t>) launched a grant program that will equip additional Maryland physicians with the technology they need to provide needed virtual care during the COVID-19 pandemic and beyond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17"/>
          <p:cNvSpPr txBox="1">
            <a:spLocks noGrp="1"/>
          </p:cNvSpPr>
          <p:nvPr>
            <p:ph type="title"/>
          </p:nvPr>
        </p:nvSpPr>
        <p:spPr>
          <a:xfrm>
            <a:off x="348118" y="560519"/>
            <a:ext cx="8549640" cy="1059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3240"/>
              <a:t>Federal Emergency Funds for Small Business</a:t>
            </a:r>
            <a:endParaRPr sz="3600"/>
          </a:p>
        </p:txBody>
      </p:sp>
      <p:sp>
        <p:nvSpPr>
          <p:cNvPr id="903" name="Google Shape;903;p117"/>
          <p:cNvSpPr txBox="1">
            <a:spLocks noGrp="1"/>
          </p:cNvSpPr>
          <p:nvPr>
            <p:ph type="body" idx="1"/>
          </p:nvPr>
        </p:nvSpPr>
        <p:spPr>
          <a:xfrm>
            <a:off x="679588" y="1620271"/>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262626"/>
              </a:buClr>
              <a:buSzPts val="2170"/>
              <a:buFont typeface="Noto Sans Symbols"/>
              <a:buChar char="❖"/>
            </a:pPr>
            <a:r>
              <a:rPr lang="en-US" sz="2170" u="sng">
                <a:solidFill>
                  <a:schemeClr val="hlink"/>
                </a:solidFill>
                <a:hlinkClick r:id="rId3"/>
              </a:rPr>
              <a:t> Disaster Loan Assistance</a:t>
            </a:r>
            <a:r>
              <a:rPr lang="en-US" sz="2170"/>
              <a:t> (from Small Business Administration)</a:t>
            </a:r>
            <a:endParaRPr/>
          </a:p>
          <a:p>
            <a:pPr marL="685800" lvl="1" indent="-228600" algn="l" rtl="0">
              <a:lnSpc>
                <a:spcPct val="70000"/>
              </a:lnSpc>
              <a:spcBef>
                <a:spcPts val="500"/>
              </a:spcBef>
              <a:spcAft>
                <a:spcPts val="0"/>
              </a:spcAft>
              <a:buClr>
                <a:srgbClr val="262626"/>
              </a:buClr>
              <a:buSzPts val="2015"/>
              <a:buChar char="⮚"/>
            </a:pPr>
            <a:r>
              <a:rPr lang="en-US" sz="2015"/>
              <a:t>Low-interest financial disaster loans for working capital in small businesses suffering substantial economic injury due to COVID-19</a:t>
            </a:r>
            <a:endParaRPr/>
          </a:p>
          <a:p>
            <a:pPr marL="685800" lvl="1" indent="-228600" algn="l" rtl="0">
              <a:lnSpc>
                <a:spcPct val="70000"/>
              </a:lnSpc>
              <a:spcBef>
                <a:spcPts val="500"/>
              </a:spcBef>
              <a:spcAft>
                <a:spcPts val="0"/>
              </a:spcAft>
              <a:buClr>
                <a:srgbClr val="262626"/>
              </a:buClr>
              <a:buSzPts val="2015"/>
              <a:buChar char="⮚"/>
            </a:pPr>
            <a:r>
              <a:rPr lang="en-US" sz="2015" u="sng">
                <a:solidFill>
                  <a:schemeClr val="hlink"/>
                </a:solidFill>
                <a:hlinkClick r:id="rId4"/>
              </a:rPr>
              <a:t>FAQs</a:t>
            </a:r>
            <a:endParaRPr sz="2015"/>
          </a:p>
          <a:p>
            <a:pPr marL="228600" lvl="0" indent="-228600" algn="l" rtl="0">
              <a:lnSpc>
                <a:spcPct val="70000"/>
              </a:lnSpc>
              <a:spcBef>
                <a:spcPts val="1000"/>
              </a:spcBef>
              <a:spcAft>
                <a:spcPts val="0"/>
              </a:spcAft>
              <a:buClr>
                <a:srgbClr val="262626"/>
              </a:buClr>
              <a:buSzPts val="2170"/>
              <a:buFont typeface="Noto Sans Symbols"/>
              <a:buChar char="❖"/>
            </a:pPr>
            <a:r>
              <a:rPr lang="en-US" sz="2170"/>
              <a:t> </a:t>
            </a:r>
            <a:r>
              <a:rPr lang="en-US" sz="2170" u="sng">
                <a:solidFill>
                  <a:schemeClr val="hlink"/>
                </a:solidFill>
                <a:hlinkClick r:id="rId5"/>
              </a:rPr>
              <a:t>CARES Act</a:t>
            </a:r>
            <a:r>
              <a:rPr lang="en-US" sz="2170"/>
              <a:t> (pending federal legislation)</a:t>
            </a:r>
            <a:endParaRPr/>
          </a:p>
          <a:p>
            <a:pPr marL="685800" lvl="1" indent="-228600" algn="l" rtl="0">
              <a:lnSpc>
                <a:spcPct val="70000"/>
              </a:lnSpc>
              <a:spcBef>
                <a:spcPts val="500"/>
              </a:spcBef>
              <a:spcAft>
                <a:spcPts val="0"/>
              </a:spcAft>
              <a:buClr>
                <a:srgbClr val="262626"/>
              </a:buClr>
              <a:buSzPts val="2015"/>
              <a:buChar char="⮚"/>
            </a:pPr>
            <a:r>
              <a:rPr lang="en-US" sz="2015"/>
              <a:t>Sets up a $350 billion loan program for small businesses</a:t>
            </a:r>
            <a:endParaRPr/>
          </a:p>
          <a:p>
            <a:pPr marL="685800" lvl="1" indent="-228600" algn="l" rtl="0">
              <a:lnSpc>
                <a:spcPct val="70000"/>
              </a:lnSpc>
              <a:spcBef>
                <a:spcPts val="500"/>
              </a:spcBef>
              <a:spcAft>
                <a:spcPts val="0"/>
              </a:spcAft>
              <a:buClr>
                <a:srgbClr val="262626"/>
              </a:buClr>
              <a:buSzPts val="2015"/>
              <a:buChar char="⮚"/>
            </a:pPr>
            <a:r>
              <a:rPr lang="en-US" sz="2015"/>
              <a:t>Small businesses can apply for low-interest loans that cover up to 2.5 months of expenses</a:t>
            </a:r>
            <a:endParaRPr/>
          </a:p>
          <a:p>
            <a:pPr marL="685800" lvl="1" indent="-228600" algn="l" rtl="0">
              <a:lnSpc>
                <a:spcPct val="70000"/>
              </a:lnSpc>
              <a:spcBef>
                <a:spcPts val="500"/>
              </a:spcBef>
              <a:spcAft>
                <a:spcPts val="0"/>
              </a:spcAft>
              <a:buClr>
                <a:srgbClr val="262626"/>
              </a:buClr>
              <a:buSzPts val="2015"/>
              <a:buChar char="⮚"/>
            </a:pPr>
            <a:r>
              <a:rPr lang="en-US" sz="2015"/>
              <a:t>Maximum loan amount is $10 million</a:t>
            </a:r>
            <a:endParaRPr/>
          </a:p>
          <a:p>
            <a:pPr marL="685800" lvl="1" indent="-228600" algn="l" rtl="0">
              <a:lnSpc>
                <a:spcPct val="70000"/>
              </a:lnSpc>
              <a:spcBef>
                <a:spcPts val="500"/>
              </a:spcBef>
              <a:spcAft>
                <a:spcPts val="0"/>
              </a:spcAft>
              <a:buClr>
                <a:srgbClr val="262626"/>
              </a:buClr>
              <a:buSzPts val="2015"/>
              <a:buChar char="⮚"/>
            </a:pPr>
            <a:r>
              <a:rPr lang="en-US" sz="2015"/>
              <a:t>Loans can cover payroll, rent, utilities, or existing debt obligations</a:t>
            </a:r>
            <a:endParaRPr/>
          </a:p>
          <a:p>
            <a:pPr marL="685800" lvl="1" indent="-228600" algn="l" rtl="0">
              <a:lnSpc>
                <a:spcPct val="70000"/>
              </a:lnSpc>
              <a:spcBef>
                <a:spcPts val="500"/>
              </a:spcBef>
              <a:spcAft>
                <a:spcPts val="0"/>
              </a:spcAft>
              <a:buClr>
                <a:srgbClr val="262626"/>
              </a:buClr>
              <a:buSzPts val="2015"/>
              <a:buChar char="⮚"/>
            </a:pPr>
            <a:r>
              <a:rPr lang="en-US" sz="2015"/>
              <a:t>Interest rates cannot exceed 4%</a:t>
            </a:r>
            <a:endParaRPr/>
          </a:p>
          <a:p>
            <a:pPr marL="685800" lvl="1" indent="-228600" algn="l" rtl="0">
              <a:lnSpc>
                <a:spcPct val="70000"/>
              </a:lnSpc>
              <a:spcBef>
                <a:spcPts val="500"/>
              </a:spcBef>
              <a:spcAft>
                <a:spcPts val="0"/>
              </a:spcAft>
              <a:buClr>
                <a:srgbClr val="262626"/>
              </a:buClr>
              <a:buSzPts val="2015"/>
              <a:buChar char="⮚"/>
            </a:pPr>
            <a:r>
              <a:rPr lang="en-US" sz="2015"/>
              <a:t>If employer continues to pay workers through June, the amount of the loans that went toward eligible costs would be forgiven</a:t>
            </a:r>
            <a:endParaRPr/>
          </a:p>
          <a:p>
            <a:pPr marL="685800" lvl="1" indent="-228600" algn="l" rtl="0">
              <a:lnSpc>
                <a:spcPct val="70000"/>
              </a:lnSpc>
              <a:spcBef>
                <a:spcPts val="500"/>
              </a:spcBef>
              <a:spcAft>
                <a:spcPts val="0"/>
              </a:spcAft>
              <a:buClr>
                <a:srgbClr val="262626"/>
              </a:buClr>
              <a:buSzPts val="1860"/>
              <a:buChar char="⮚"/>
            </a:pPr>
            <a:r>
              <a:rPr lang="en-US" sz="1860"/>
              <a:t>Loans will be available through the </a:t>
            </a:r>
            <a:r>
              <a:rPr lang="en-US" sz="1860" u="sng">
                <a:solidFill>
                  <a:schemeClr val="hlink"/>
                </a:solidFill>
                <a:hlinkClick r:id="rId6"/>
              </a:rPr>
              <a:t>Small Business Administration </a:t>
            </a:r>
            <a:r>
              <a:rPr lang="en-US" sz="1860"/>
              <a:t>and Treasury-approved banks, credit unions, and some nonbank lenders</a:t>
            </a:r>
            <a:endParaRPr sz="2015"/>
          </a:p>
          <a:p>
            <a:pPr marL="228600" lvl="0" indent="-90804" algn="l" rtl="0">
              <a:lnSpc>
                <a:spcPct val="70000"/>
              </a:lnSpc>
              <a:spcBef>
                <a:spcPts val="1000"/>
              </a:spcBef>
              <a:spcAft>
                <a:spcPts val="0"/>
              </a:spcAft>
              <a:buClr>
                <a:srgbClr val="262626"/>
              </a:buClr>
              <a:buSzPts val="2170"/>
              <a:buFont typeface="Noto Sans Symbols"/>
              <a:buNone/>
            </a:pPr>
            <a:endParaRPr sz="2170"/>
          </a:p>
        </p:txBody>
      </p:sp>
      <p:sp>
        <p:nvSpPr>
          <p:cNvPr id="904" name="Google Shape;904;p117"/>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69</a:t>
            </a:fld>
            <a:endParaRPr/>
          </a:p>
        </p:txBody>
      </p:sp>
      <p:sp>
        <p:nvSpPr>
          <p:cNvPr id="905" name="Google Shape;905;p117"/>
          <p:cNvSpPr txBox="1">
            <a:spLocks noGrp="1"/>
          </p:cNvSpPr>
          <p:nvPr>
            <p:ph type="body" idx="2"/>
          </p:nvPr>
        </p:nvSpPr>
        <p:spPr>
          <a:xfrm>
            <a:off x="628650" y="384037"/>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endParaRPr/>
          </a:p>
          <a:p>
            <a:pPr marL="0" lvl="0" indent="0" algn="l" rtl="0">
              <a:lnSpc>
                <a:spcPct val="90000"/>
              </a:lnSpc>
              <a:spcBef>
                <a:spcPts val="1000"/>
              </a:spcBef>
              <a:spcAft>
                <a:spcPts val="0"/>
              </a:spcAft>
              <a:buClr>
                <a:srgbClr val="7F7F7F"/>
              </a:buClr>
              <a:buSzPts val="2000"/>
              <a:buNone/>
            </a:pPr>
            <a:endParaRPr/>
          </a:p>
          <a:p>
            <a:pPr marL="0" lvl="0" indent="0" algn="l" rtl="0">
              <a:lnSpc>
                <a:spcPct val="90000"/>
              </a:lnSpc>
              <a:spcBef>
                <a:spcPts val="1000"/>
              </a:spcBef>
              <a:spcAft>
                <a:spcPts val="0"/>
              </a:spcAft>
              <a:buClr>
                <a:srgbClr val="7F7F7F"/>
              </a:buClr>
              <a:buSzPts val="20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5"/>
          <p:cNvSpPr txBox="1">
            <a:spLocks noGrp="1"/>
          </p:cNvSpPr>
          <p:nvPr>
            <p:ph type="title"/>
          </p:nvPr>
        </p:nvSpPr>
        <p:spPr>
          <a:xfrm>
            <a:off x="196175" y="365125"/>
            <a:ext cx="8947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7-day average percent positive rate and testing volume</a:t>
            </a:r>
            <a:endParaRPr/>
          </a:p>
        </p:txBody>
      </p:sp>
      <p:sp>
        <p:nvSpPr>
          <p:cNvPr id="367" name="Google Shape;367;p55"/>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endParaRPr/>
          </a:p>
        </p:txBody>
      </p:sp>
      <p:sp>
        <p:nvSpPr>
          <p:cNvPr id="368" name="Google Shape;368;p55"/>
          <p:cNvSpPr txBox="1">
            <a:spLocks noGrp="1"/>
          </p:cNvSpPr>
          <p:nvPr>
            <p:ph type="sldNum" idx="12"/>
          </p:nvPr>
        </p:nvSpPr>
        <p:spPr>
          <a:xfrm>
            <a:off x="577712" y="6152497"/>
            <a:ext cx="499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7</a:t>
            </a:fld>
            <a:endParaRPr/>
          </a:p>
        </p:txBody>
      </p:sp>
      <p:sp>
        <p:nvSpPr>
          <p:cNvPr id="369" name="Google Shape;369;p55"/>
          <p:cNvSpPr txBox="1">
            <a:spLocks noGrp="1"/>
          </p:cNvSpPr>
          <p:nvPr>
            <p:ph type="body" idx="2"/>
          </p:nvPr>
        </p:nvSpPr>
        <p:spPr>
          <a:xfrm>
            <a:off x="628650" y="365128"/>
            <a:ext cx="7886700" cy="4476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endParaRPr/>
          </a:p>
        </p:txBody>
      </p:sp>
      <p:pic>
        <p:nvPicPr>
          <p:cNvPr id="370" name="Google Shape;370;p55"/>
          <p:cNvPicPr preferRelativeResize="0"/>
          <p:nvPr/>
        </p:nvPicPr>
        <p:blipFill>
          <a:blip r:embed="rId3">
            <a:alphaModFix/>
          </a:blip>
          <a:stretch>
            <a:fillRect/>
          </a:stretch>
        </p:blipFill>
        <p:spPr>
          <a:xfrm>
            <a:off x="0" y="1492004"/>
            <a:ext cx="9143999" cy="5365992"/>
          </a:xfrm>
          <a:prstGeom prst="rect">
            <a:avLst/>
          </a:prstGeom>
          <a:noFill/>
          <a:ln>
            <a:noFill/>
          </a:ln>
        </p:spPr>
      </p:pic>
      <p:sp>
        <p:nvSpPr>
          <p:cNvPr id="371" name="Google Shape;371;p55"/>
          <p:cNvSpPr/>
          <p:nvPr/>
        </p:nvSpPr>
        <p:spPr>
          <a:xfrm>
            <a:off x="0" y="5675600"/>
            <a:ext cx="2426100" cy="1182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5"/>
          <p:cNvSpPr/>
          <p:nvPr/>
        </p:nvSpPr>
        <p:spPr>
          <a:xfrm>
            <a:off x="7307425" y="5675600"/>
            <a:ext cx="1836600" cy="1182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5"/>
          <p:cNvSpPr/>
          <p:nvPr/>
        </p:nvSpPr>
        <p:spPr>
          <a:xfrm>
            <a:off x="577700" y="6705500"/>
            <a:ext cx="7394700" cy="152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5"/>
          <p:cNvSpPr txBox="1"/>
          <p:nvPr/>
        </p:nvSpPr>
        <p:spPr>
          <a:xfrm>
            <a:off x="0" y="6564775"/>
            <a:ext cx="3649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Calibri"/>
                <a:ea typeface="Calibri"/>
                <a:cs typeface="Calibri"/>
                <a:sym typeface="Calibri"/>
              </a:rPr>
              <a:t>Source:</a:t>
            </a:r>
            <a:r>
              <a:rPr lang="en-US" sz="1100" b="0" i="0" u="none" strike="noStrike" cap="none">
                <a:solidFill>
                  <a:schemeClr val="dk1"/>
                </a:solidFill>
                <a:latin typeface="Calibri"/>
                <a:ea typeface="Calibri"/>
                <a:cs typeface="Calibri"/>
                <a:sym typeface="Calibri"/>
              </a:rPr>
              <a:t> MDH https://coronavirus.maryland.gov/</a:t>
            </a:r>
            <a:endParaRPr sz="1100" b="0" i="0" u="none" strike="noStrike" cap="none">
              <a:solidFill>
                <a:srgbClr val="000000"/>
              </a:solidFill>
              <a:latin typeface="Calibri"/>
              <a:ea typeface="Calibri"/>
              <a:cs typeface="Calibri"/>
              <a:sym typeface="Calibri"/>
            </a:endParaRPr>
          </a:p>
        </p:txBody>
      </p:sp>
      <p:sp>
        <p:nvSpPr>
          <p:cNvPr id="375" name="Google Shape;375;p55"/>
          <p:cNvSpPr txBox="1"/>
          <p:nvPr/>
        </p:nvSpPr>
        <p:spPr>
          <a:xfrm>
            <a:off x="7816525" y="6514800"/>
            <a:ext cx="15123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000000"/>
                </a:solidFill>
                <a:latin typeface="Calibri"/>
                <a:ea typeface="Calibri"/>
                <a:cs typeface="Calibri"/>
                <a:sym typeface="Calibri"/>
              </a:rPr>
              <a:t>Updated 9/1</a:t>
            </a:r>
            <a:r>
              <a:rPr lang="en-US" sz="1600" i="1">
                <a:latin typeface="Calibri"/>
                <a:ea typeface="Calibri"/>
                <a:cs typeface="Calibri"/>
                <a:sym typeface="Calibri"/>
              </a:rPr>
              <a:t>4</a:t>
            </a:r>
            <a:endParaRPr sz="1600" b="0" i="1"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18"/>
          <p:cNvSpPr txBox="1">
            <a:spLocks noGrp="1"/>
          </p:cNvSpPr>
          <p:nvPr>
            <p:ph type="title"/>
          </p:nvPr>
        </p:nvSpPr>
        <p:spPr>
          <a:xfrm>
            <a:off x="81280" y="680720"/>
            <a:ext cx="9062720" cy="66049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State Emergency Funds for Small Business</a:t>
            </a:r>
            <a:endParaRPr/>
          </a:p>
        </p:txBody>
      </p:sp>
      <p:sp>
        <p:nvSpPr>
          <p:cNvPr id="912" name="Google Shape;912;p118"/>
          <p:cNvSpPr txBox="1">
            <a:spLocks noGrp="1"/>
          </p:cNvSpPr>
          <p:nvPr>
            <p:ph type="body" idx="1"/>
          </p:nvPr>
        </p:nvSpPr>
        <p:spPr>
          <a:xfrm>
            <a:off x="679588" y="1498841"/>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262626"/>
              </a:buClr>
              <a:buSzPts val="2590"/>
              <a:buFont typeface="Noto Sans Symbols"/>
              <a:buChar char="❖"/>
            </a:pPr>
            <a:r>
              <a:rPr lang="en-US" sz="2590"/>
              <a:t> </a:t>
            </a:r>
            <a:r>
              <a:rPr lang="en-US" sz="2590" u="sng">
                <a:solidFill>
                  <a:schemeClr val="hlink"/>
                </a:solidFill>
                <a:hlinkClick r:id="rId3"/>
              </a:rPr>
              <a:t>COVID-19 Layoff Aversion Fund</a:t>
            </a:r>
            <a:r>
              <a:rPr lang="en-US" sz="2590"/>
              <a:t> (from Maryland Governor Larry Hogan and Maryland Dept. of Labor)</a:t>
            </a:r>
            <a:endParaRPr/>
          </a:p>
          <a:p>
            <a:pPr marL="685800" lvl="1" indent="-228600" algn="l" rtl="0">
              <a:lnSpc>
                <a:spcPct val="70000"/>
              </a:lnSpc>
              <a:spcBef>
                <a:spcPts val="500"/>
              </a:spcBef>
              <a:spcAft>
                <a:spcPts val="0"/>
              </a:spcAft>
              <a:buClr>
                <a:srgbClr val="262626"/>
              </a:buClr>
              <a:buSzPts val="2405"/>
              <a:buChar char="⮚"/>
            </a:pPr>
            <a:r>
              <a:rPr lang="en-US" sz="2405"/>
              <a:t>Designed to support businesses undergoing economic stresses due to the pandemic by minimizing the duration of unemployment resulting from layoffs</a:t>
            </a:r>
            <a:endParaRPr/>
          </a:p>
          <a:p>
            <a:pPr marL="685800" lvl="1" indent="-228600" algn="l" rtl="0">
              <a:lnSpc>
                <a:spcPct val="70000"/>
              </a:lnSpc>
              <a:spcBef>
                <a:spcPts val="500"/>
              </a:spcBef>
              <a:spcAft>
                <a:spcPts val="0"/>
              </a:spcAft>
              <a:buClr>
                <a:srgbClr val="262626"/>
              </a:buClr>
              <a:buSzPts val="2405"/>
              <a:buChar char="⮚"/>
            </a:pPr>
            <a:r>
              <a:rPr lang="en-US" sz="2405"/>
              <a:t>Award of up to $50,000 per applicant</a:t>
            </a:r>
            <a:endParaRPr/>
          </a:p>
          <a:p>
            <a:pPr marL="685800" lvl="1" indent="-228600" algn="l" rtl="0">
              <a:lnSpc>
                <a:spcPct val="70000"/>
              </a:lnSpc>
              <a:spcBef>
                <a:spcPts val="500"/>
              </a:spcBef>
              <a:spcAft>
                <a:spcPts val="0"/>
              </a:spcAft>
              <a:buClr>
                <a:srgbClr val="262626"/>
              </a:buClr>
              <a:buSzPts val="2405"/>
              <a:buChar char="⮚"/>
            </a:pPr>
            <a:r>
              <a:rPr lang="en-US" sz="2405"/>
              <a:t>Will be quick deployable benefit and customizable to specific business needs</a:t>
            </a:r>
            <a:endParaRPr/>
          </a:p>
          <a:p>
            <a:pPr marL="228600" lvl="0" indent="-228600" algn="l" rtl="0">
              <a:lnSpc>
                <a:spcPct val="70000"/>
              </a:lnSpc>
              <a:spcBef>
                <a:spcPts val="1000"/>
              </a:spcBef>
              <a:spcAft>
                <a:spcPts val="0"/>
              </a:spcAft>
              <a:buClr>
                <a:srgbClr val="262626"/>
              </a:buClr>
              <a:buSzPts val="2590"/>
              <a:buFont typeface="Noto Sans Symbols"/>
              <a:buChar char="❖"/>
            </a:pPr>
            <a:r>
              <a:rPr lang="en-US" sz="2590" u="sng">
                <a:solidFill>
                  <a:schemeClr val="hlink"/>
                </a:solidFill>
                <a:hlinkClick r:id="rId4"/>
              </a:rPr>
              <a:t> View the One-Pager</a:t>
            </a:r>
            <a:endParaRPr sz="2590"/>
          </a:p>
          <a:p>
            <a:pPr marL="228600" lvl="0" indent="-228600" algn="l" rtl="0">
              <a:lnSpc>
                <a:spcPct val="70000"/>
              </a:lnSpc>
              <a:spcBef>
                <a:spcPts val="1000"/>
              </a:spcBef>
              <a:spcAft>
                <a:spcPts val="0"/>
              </a:spcAft>
              <a:buClr>
                <a:srgbClr val="262626"/>
              </a:buClr>
              <a:buSzPts val="2590"/>
              <a:buFont typeface="Noto Sans Symbols"/>
              <a:buChar char="❖"/>
            </a:pPr>
            <a:r>
              <a:rPr lang="en-US" sz="2590" u="sng">
                <a:solidFill>
                  <a:schemeClr val="hlink"/>
                </a:solidFill>
                <a:hlinkClick r:id="rId5"/>
              </a:rPr>
              <a:t> COVID-19 Layoff Aversion Fund Policy</a:t>
            </a:r>
            <a:endParaRPr sz="2590"/>
          </a:p>
          <a:p>
            <a:pPr marL="228600" lvl="0" indent="-228600" algn="l" rtl="0">
              <a:lnSpc>
                <a:spcPct val="70000"/>
              </a:lnSpc>
              <a:spcBef>
                <a:spcPts val="1000"/>
              </a:spcBef>
              <a:spcAft>
                <a:spcPts val="0"/>
              </a:spcAft>
              <a:buClr>
                <a:srgbClr val="262626"/>
              </a:buClr>
              <a:buSzPts val="2590"/>
              <a:buFont typeface="Noto Sans Symbols"/>
              <a:buChar char="❖"/>
            </a:pPr>
            <a:r>
              <a:rPr lang="en-US" sz="2590" u="sng">
                <a:solidFill>
                  <a:schemeClr val="hlink"/>
                </a:solidFill>
                <a:hlinkClick r:id="rId6"/>
              </a:rPr>
              <a:t> COVID-19 Layoff Aversion Fund Application</a:t>
            </a:r>
            <a:r>
              <a:rPr lang="en-US" sz="2590"/>
              <a:t> (Excel)</a:t>
            </a:r>
            <a:endParaRPr/>
          </a:p>
          <a:p>
            <a:pPr marL="228600" lvl="0" indent="-228600" algn="l" rtl="0">
              <a:lnSpc>
                <a:spcPct val="70000"/>
              </a:lnSpc>
              <a:spcBef>
                <a:spcPts val="1000"/>
              </a:spcBef>
              <a:spcAft>
                <a:spcPts val="0"/>
              </a:spcAft>
              <a:buClr>
                <a:srgbClr val="262626"/>
              </a:buClr>
              <a:buSzPts val="2590"/>
              <a:buFont typeface="Noto Sans Symbols"/>
              <a:buChar char="❖"/>
            </a:pPr>
            <a:r>
              <a:rPr lang="en-US" sz="2590"/>
              <a:t> Submit your completed application to: </a:t>
            </a:r>
            <a:r>
              <a:rPr lang="en-US" sz="2590" u="sng">
                <a:solidFill>
                  <a:schemeClr val="hlink"/>
                </a:solidFill>
                <a:hlinkClick r:id="rId7"/>
              </a:rPr>
              <a:t>LaborCOVID19.layoffaversion@maryland.gov.</a:t>
            </a:r>
            <a:endParaRPr sz="2590"/>
          </a:p>
          <a:p>
            <a:pPr marL="228600" lvl="0" indent="-52387" algn="l" rtl="0">
              <a:lnSpc>
                <a:spcPct val="70000"/>
              </a:lnSpc>
              <a:spcBef>
                <a:spcPts val="1000"/>
              </a:spcBef>
              <a:spcAft>
                <a:spcPts val="0"/>
              </a:spcAft>
              <a:buClr>
                <a:srgbClr val="262626"/>
              </a:buClr>
              <a:buSzPts val="2775"/>
              <a:buFont typeface="Noto Sans Symbols"/>
              <a:buNone/>
            </a:pPr>
            <a:endParaRPr sz="2775"/>
          </a:p>
        </p:txBody>
      </p:sp>
      <p:sp>
        <p:nvSpPr>
          <p:cNvPr id="913" name="Google Shape;913;p118"/>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Food Resources</a:t>
            </a:r>
            <a:endParaRPr/>
          </a:p>
        </p:txBody>
      </p:sp>
      <p:sp>
        <p:nvSpPr>
          <p:cNvPr id="919" name="Google Shape;919;p119"/>
          <p:cNvSpPr txBox="1">
            <a:spLocks noGrp="1"/>
          </p:cNvSpPr>
          <p:nvPr>
            <p:ph type="body" idx="1"/>
          </p:nvPr>
        </p:nvSpPr>
        <p:spPr>
          <a:xfrm>
            <a:off x="628650" y="1591449"/>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Font typeface="Noto Sans Symbols"/>
              <a:buChar char="❖"/>
            </a:pPr>
            <a:r>
              <a:rPr lang="en-US"/>
              <a:t> Nutrition: Inform patients that children can receive three free meals/day at sites listed on:</a:t>
            </a:r>
            <a:endParaRPr/>
          </a:p>
          <a:p>
            <a:pPr marL="685800" lvl="1" indent="-228600" algn="l" rtl="0">
              <a:lnSpc>
                <a:spcPct val="90000"/>
              </a:lnSpc>
              <a:spcBef>
                <a:spcPts val="500"/>
              </a:spcBef>
              <a:spcAft>
                <a:spcPts val="0"/>
              </a:spcAft>
              <a:buClr>
                <a:srgbClr val="262626"/>
              </a:buClr>
              <a:buSzPts val="2400"/>
              <a:buChar char="⮚"/>
            </a:pPr>
            <a:r>
              <a:rPr lang="en-US" u="sng">
                <a:solidFill>
                  <a:schemeClr val="hlink"/>
                </a:solidFill>
                <a:hlinkClick r:id="rId3"/>
              </a:rPr>
              <a:t>Maryland Summer Meals</a:t>
            </a:r>
            <a:r>
              <a:rPr lang="en-US"/>
              <a:t>	</a:t>
            </a:r>
            <a:r>
              <a:rPr lang="en-US" u="sng">
                <a:solidFill>
                  <a:schemeClr val="hlink"/>
                </a:solidFill>
                <a:hlinkClick r:id="rId4"/>
              </a:rPr>
              <a:t>Howard County</a:t>
            </a:r>
            <a:endParaRPr/>
          </a:p>
          <a:p>
            <a:pPr marL="685800" lvl="1" indent="-228600" algn="l" rtl="0">
              <a:lnSpc>
                <a:spcPct val="90000"/>
              </a:lnSpc>
              <a:spcBef>
                <a:spcPts val="500"/>
              </a:spcBef>
              <a:spcAft>
                <a:spcPts val="0"/>
              </a:spcAft>
              <a:buClr>
                <a:srgbClr val="262626"/>
              </a:buClr>
              <a:buSzPts val="2400"/>
              <a:buChar char="⮚"/>
            </a:pPr>
            <a:r>
              <a:rPr lang="en-US" u="sng">
                <a:solidFill>
                  <a:schemeClr val="hlink"/>
                </a:solidFill>
                <a:hlinkClick r:id="rId5"/>
              </a:rPr>
              <a:t>Montgomery County</a:t>
            </a:r>
            <a:r>
              <a:rPr lang="en-US"/>
              <a:t>		</a:t>
            </a:r>
            <a:r>
              <a:rPr lang="en-US" u="sng">
                <a:solidFill>
                  <a:schemeClr val="hlink"/>
                </a:solidFill>
                <a:hlinkClick r:id="rId6"/>
              </a:rPr>
              <a:t>Anne Arundel County</a:t>
            </a:r>
            <a:endParaRPr/>
          </a:p>
          <a:p>
            <a:pPr marL="685800" lvl="1" indent="-228600" algn="l" rtl="0">
              <a:lnSpc>
                <a:spcPct val="90000"/>
              </a:lnSpc>
              <a:spcBef>
                <a:spcPts val="500"/>
              </a:spcBef>
              <a:spcAft>
                <a:spcPts val="0"/>
              </a:spcAft>
              <a:buClr>
                <a:srgbClr val="262626"/>
              </a:buClr>
              <a:buSzPts val="2400"/>
              <a:buChar char="⮚"/>
            </a:pPr>
            <a:r>
              <a:rPr lang="en-US" u="sng">
                <a:solidFill>
                  <a:schemeClr val="hlink"/>
                </a:solidFill>
                <a:hlinkClick r:id="rId7"/>
              </a:rPr>
              <a:t>Prince Georges County</a:t>
            </a:r>
            <a:r>
              <a:rPr lang="en-US"/>
              <a:t>		</a:t>
            </a:r>
            <a:r>
              <a:rPr lang="en-US" u="sng">
                <a:solidFill>
                  <a:schemeClr val="hlink"/>
                </a:solidFill>
                <a:hlinkClick r:id="rId8"/>
              </a:rPr>
              <a:t>St. Mary's County</a:t>
            </a:r>
            <a:endParaRPr/>
          </a:p>
          <a:p>
            <a:pPr marL="685800" lvl="1" indent="-228600" algn="l" rtl="0">
              <a:lnSpc>
                <a:spcPct val="90000"/>
              </a:lnSpc>
              <a:spcBef>
                <a:spcPts val="500"/>
              </a:spcBef>
              <a:spcAft>
                <a:spcPts val="0"/>
              </a:spcAft>
              <a:buClr>
                <a:srgbClr val="262626"/>
              </a:buClr>
              <a:buSzPts val="2400"/>
              <a:buChar char="⮚"/>
            </a:pPr>
            <a:r>
              <a:rPr lang="en-US" u="sng">
                <a:solidFill>
                  <a:schemeClr val="hlink"/>
                </a:solidFill>
                <a:hlinkClick r:id="rId9"/>
              </a:rPr>
              <a:t>Charles County</a:t>
            </a:r>
            <a:r>
              <a:rPr lang="en-US"/>
              <a:t>			</a:t>
            </a:r>
            <a:r>
              <a:rPr lang="en-US" u="sng">
                <a:solidFill>
                  <a:schemeClr val="hlink"/>
                </a:solidFill>
                <a:hlinkClick r:id="rId10"/>
              </a:rPr>
              <a:t>Harford County</a:t>
            </a:r>
            <a:endParaRPr/>
          </a:p>
          <a:p>
            <a:pPr marL="685800" lvl="1" indent="-228600" algn="l" rtl="0">
              <a:lnSpc>
                <a:spcPct val="90000"/>
              </a:lnSpc>
              <a:spcBef>
                <a:spcPts val="500"/>
              </a:spcBef>
              <a:spcAft>
                <a:spcPts val="0"/>
              </a:spcAft>
              <a:buClr>
                <a:srgbClr val="262626"/>
              </a:buClr>
              <a:buSzPts val="2400"/>
              <a:buChar char="⮚"/>
            </a:pPr>
            <a:r>
              <a:rPr lang="en-US" u="sng">
                <a:solidFill>
                  <a:schemeClr val="hlink"/>
                </a:solidFill>
                <a:hlinkClick r:id="rId11"/>
              </a:rPr>
              <a:t>Frederick County</a:t>
            </a:r>
            <a:r>
              <a:rPr lang="en-US"/>
              <a:t>		</a:t>
            </a:r>
            <a:r>
              <a:rPr lang="en-US" u="sng">
                <a:solidFill>
                  <a:schemeClr val="hlink"/>
                </a:solidFill>
                <a:hlinkClick r:id="rId12"/>
              </a:rPr>
              <a:t>Calvert County</a:t>
            </a:r>
            <a:endParaRPr/>
          </a:p>
          <a:p>
            <a:pPr marL="228600" lvl="0" indent="-228600" algn="l" rtl="0">
              <a:lnSpc>
                <a:spcPct val="90000"/>
              </a:lnSpc>
              <a:spcBef>
                <a:spcPts val="1000"/>
              </a:spcBef>
              <a:spcAft>
                <a:spcPts val="0"/>
              </a:spcAft>
              <a:buClr>
                <a:srgbClr val="262626"/>
              </a:buClr>
              <a:buSzPts val="2800"/>
              <a:buFont typeface="Noto Sans Symbols"/>
              <a:buChar char="❖"/>
            </a:pPr>
            <a:r>
              <a:rPr lang="en-US"/>
              <a:t> Free meals available from 42 rec centers in Baltimore</a:t>
            </a:r>
            <a:endParaRPr/>
          </a:p>
          <a:p>
            <a:pPr marL="685800" lvl="1" indent="-228600" algn="l" rtl="0">
              <a:lnSpc>
                <a:spcPct val="90000"/>
              </a:lnSpc>
              <a:spcBef>
                <a:spcPts val="500"/>
              </a:spcBef>
              <a:spcAft>
                <a:spcPts val="0"/>
              </a:spcAft>
              <a:buClr>
                <a:srgbClr val="262626"/>
              </a:buClr>
              <a:buSzPts val="2400"/>
              <a:buChar char="⮚"/>
            </a:pPr>
            <a:r>
              <a:rPr lang="en-US"/>
              <a:t>Call 311 for locations and to schedule pickup time</a:t>
            </a:r>
            <a:endParaRPr/>
          </a:p>
        </p:txBody>
      </p:sp>
      <p:sp>
        <p:nvSpPr>
          <p:cNvPr id="920" name="Google Shape;920;p119"/>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2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Resources for Specific Groups</a:t>
            </a:r>
            <a:endParaRPr/>
          </a:p>
        </p:txBody>
      </p:sp>
      <p:sp>
        <p:nvSpPr>
          <p:cNvPr id="926" name="Google Shape;926;p12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000"/>
              <a:buFont typeface="Noto Sans Symbols"/>
              <a:buChar char="❖"/>
            </a:pPr>
            <a:r>
              <a:rPr lang="en-US" sz="2000"/>
              <a:t> Community- and Faith-Based Organizations (</a:t>
            </a:r>
            <a:r>
              <a:rPr lang="en-US" sz="2000" u="sng">
                <a:solidFill>
                  <a:schemeClr val="hlink"/>
                </a:solidFill>
                <a:hlinkClick r:id="rId3"/>
              </a:rPr>
              <a:t>https://www.cdc.gov/coronavirus/2019-ncov/community/guidance-community-faith-organizations.html</a:t>
            </a:r>
            <a:r>
              <a:rPr lang="en-US" sz="2000"/>
              <a:t>) </a:t>
            </a:r>
            <a:endParaRPr/>
          </a:p>
          <a:p>
            <a:pPr marL="228600" lvl="0" indent="-228600" algn="l" rtl="0">
              <a:lnSpc>
                <a:spcPct val="90000"/>
              </a:lnSpc>
              <a:spcBef>
                <a:spcPts val="1000"/>
              </a:spcBef>
              <a:spcAft>
                <a:spcPts val="0"/>
              </a:spcAft>
              <a:buClr>
                <a:srgbClr val="262626"/>
              </a:buClr>
              <a:buSzPts val="2000"/>
              <a:buFont typeface="Noto Sans Symbols"/>
              <a:buChar char="❖"/>
            </a:pPr>
            <a:r>
              <a:rPr lang="en-US" sz="2000"/>
              <a:t> Mass Gatherings and Large Community Events (</a:t>
            </a:r>
            <a:r>
              <a:rPr lang="en-US" sz="2000" u="sng">
                <a:solidFill>
                  <a:schemeClr val="hlink"/>
                </a:solidFill>
                <a:hlinkClick r:id="rId4"/>
              </a:rPr>
              <a:t>https://www.cdc.gov/coronavirus/2019-ncov/community/mass-gatherings-ready-for-covid-19.html</a:t>
            </a:r>
            <a:r>
              <a:rPr lang="en-US" sz="2000"/>
              <a:t>) </a:t>
            </a:r>
            <a:endParaRPr/>
          </a:p>
          <a:p>
            <a:pPr marL="228600" lvl="0" indent="-228600" algn="l" rtl="0">
              <a:lnSpc>
                <a:spcPct val="90000"/>
              </a:lnSpc>
              <a:spcBef>
                <a:spcPts val="1000"/>
              </a:spcBef>
              <a:spcAft>
                <a:spcPts val="0"/>
              </a:spcAft>
              <a:buClr>
                <a:srgbClr val="262626"/>
              </a:buClr>
              <a:buSzPts val="2000"/>
              <a:buFont typeface="Noto Sans Symbols"/>
              <a:buChar char="❖"/>
            </a:pPr>
            <a:r>
              <a:rPr lang="en-US" sz="2000"/>
              <a:t> Non-Pharmaceutical Interventions for Specific Groups (</a:t>
            </a:r>
            <a:r>
              <a:rPr lang="en-US" sz="2000" u="sng">
                <a:solidFill>
                  <a:schemeClr val="hlink"/>
                </a:solidFill>
                <a:hlinkClick r:id="rId5"/>
              </a:rPr>
              <a:t>https://www.cdc.gov/nonpharmaceutical-interventions/index.html</a:t>
            </a:r>
            <a:r>
              <a:rPr lang="en-US" sz="2000"/>
              <a:t>) </a:t>
            </a:r>
            <a:endParaRPr/>
          </a:p>
        </p:txBody>
      </p:sp>
      <p:sp>
        <p:nvSpPr>
          <p:cNvPr id="927" name="Google Shape;927;p120"/>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72</a:t>
            </a:fld>
            <a:endParaRPr/>
          </a:p>
        </p:txBody>
      </p:sp>
      <p:sp>
        <p:nvSpPr>
          <p:cNvPr id="928" name="Google Shape;928;p120"/>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Resources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1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Resources and References</a:t>
            </a:r>
            <a:endParaRPr/>
          </a:p>
        </p:txBody>
      </p:sp>
      <p:sp>
        <p:nvSpPr>
          <p:cNvPr id="934" name="Google Shape;934;p121"/>
          <p:cNvSpPr txBox="1">
            <a:spLocks noGrp="1"/>
          </p:cNvSpPr>
          <p:nvPr>
            <p:ph type="body" idx="1"/>
          </p:nvPr>
        </p:nvSpPr>
        <p:spPr>
          <a:xfrm>
            <a:off x="628650" y="1604399"/>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262626"/>
              </a:buClr>
              <a:buSzPts val="1850"/>
              <a:buFont typeface="Noto Sans Symbols"/>
              <a:buChar char="❖"/>
            </a:pPr>
            <a:r>
              <a:rPr lang="en-US" sz="1850"/>
              <a:t> Maryland Department of Health Coronavirus Website (</a:t>
            </a:r>
            <a:r>
              <a:rPr lang="en-US" sz="1850" u="sng">
                <a:solidFill>
                  <a:schemeClr val="hlink"/>
                </a:solidFill>
                <a:hlinkClick r:id="rId3"/>
              </a:rPr>
              <a:t>https://coronavirus.maryland.gov</a:t>
            </a:r>
            <a:r>
              <a:rPr lang="en-US" sz="1850"/>
              <a:t>)</a:t>
            </a:r>
            <a:endParaRPr/>
          </a:p>
          <a:p>
            <a:pPr marL="228600" lvl="0" indent="-228600" algn="l" rtl="0">
              <a:lnSpc>
                <a:spcPct val="70000"/>
              </a:lnSpc>
              <a:spcBef>
                <a:spcPts val="1000"/>
              </a:spcBef>
              <a:spcAft>
                <a:spcPts val="0"/>
              </a:spcAft>
              <a:buClr>
                <a:srgbClr val="262626"/>
              </a:buClr>
              <a:buSzPts val="1850"/>
              <a:buFont typeface="Noto Sans Symbols"/>
              <a:buChar char="❖"/>
            </a:pPr>
            <a:r>
              <a:rPr lang="en-US" sz="1850"/>
              <a:t> CDC Coronavirus Website (</a:t>
            </a:r>
            <a:r>
              <a:rPr lang="en-US" sz="1850" u="sng">
                <a:solidFill>
                  <a:schemeClr val="hlink"/>
                </a:solidFill>
                <a:hlinkClick r:id="rId4"/>
              </a:rPr>
              <a:t>https://www.cdc.gov/coronavirus/2019-nCoV/index.html</a:t>
            </a:r>
            <a:r>
              <a:rPr lang="en-US" sz="1850"/>
              <a:t>)</a:t>
            </a:r>
            <a:endParaRPr/>
          </a:p>
          <a:p>
            <a:pPr marL="228600" lvl="0" indent="-228600" algn="l" rtl="0">
              <a:lnSpc>
                <a:spcPct val="70000"/>
              </a:lnSpc>
              <a:spcBef>
                <a:spcPts val="1000"/>
              </a:spcBef>
              <a:spcAft>
                <a:spcPts val="0"/>
              </a:spcAft>
              <a:buClr>
                <a:srgbClr val="262626"/>
              </a:buClr>
              <a:buSzPts val="1850"/>
              <a:buFont typeface="Noto Sans Symbols"/>
              <a:buChar char="❖"/>
            </a:pPr>
            <a:r>
              <a:rPr lang="en-US" sz="1850"/>
              <a:t> CDC National data on COVID-19 infection and mortality (</a:t>
            </a:r>
            <a:r>
              <a:rPr lang="en-US" sz="1850" u="sng">
                <a:solidFill>
                  <a:schemeClr val="hlink"/>
                </a:solidFill>
                <a:hlinkClick r:id="rId5"/>
              </a:rPr>
              <a:t>https://www.cdc.gov/coronavirus/2019-ncov/cases-updates/cases-in-us.html</a:t>
            </a:r>
            <a:r>
              <a:rPr lang="en-US" sz="1850"/>
              <a:t>)</a:t>
            </a:r>
            <a:endParaRPr/>
          </a:p>
          <a:p>
            <a:pPr marL="228600" lvl="0" indent="-228600" algn="l" rtl="0">
              <a:lnSpc>
                <a:spcPct val="70000"/>
              </a:lnSpc>
              <a:spcBef>
                <a:spcPts val="1000"/>
              </a:spcBef>
              <a:spcAft>
                <a:spcPts val="0"/>
              </a:spcAft>
              <a:buClr>
                <a:srgbClr val="262626"/>
              </a:buClr>
              <a:buSzPts val="1850"/>
              <a:buFont typeface="Noto Sans Symbols"/>
              <a:buChar char="❖"/>
            </a:pPr>
            <a:r>
              <a:rPr lang="en-US" sz="1850"/>
              <a:t> CDC Interim Guidance for Homes and Communities (</a:t>
            </a:r>
            <a:r>
              <a:rPr lang="en-US" sz="1850" u="sng">
                <a:solidFill>
                  <a:schemeClr val="hlink"/>
                </a:solidFill>
                <a:hlinkClick r:id="rId6"/>
              </a:rPr>
              <a:t>https://www.cdc.gov/coronavirus/2019-ncov/hcp/guidance-prevent-spread.html</a:t>
            </a:r>
            <a:r>
              <a:rPr lang="en-US" sz="1850"/>
              <a:t>) </a:t>
            </a:r>
            <a:endParaRPr/>
          </a:p>
          <a:p>
            <a:pPr marL="228600" lvl="0" indent="-228600" algn="l" rtl="0">
              <a:lnSpc>
                <a:spcPct val="70000"/>
              </a:lnSpc>
              <a:spcBef>
                <a:spcPts val="1000"/>
              </a:spcBef>
              <a:spcAft>
                <a:spcPts val="0"/>
              </a:spcAft>
              <a:buClr>
                <a:srgbClr val="262626"/>
              </a:buClr>
              <a:buSzPts val="1850"/>
              <a:buFont typeface="Noto Sans Symbols"/>
              <a:buChar char="❖"/>
            </a:pPr>
            <a:r>
              <a:rPr lang="en-US" sz="1850"/>
              <a:t> CDC Interim Guidance for Businesses (</a:t>
            </a:r>
            <a:r>
              <a:rPr lang="en-US" sz="1850" u="sng">
                <a:solidFill>
                  <a:schemeClr val="hlink"/>
                </a:solidFill>
                <a:hlinkClick r:id="rId7"/>
              </a:rPr>
              <a:t>https://www.cdc.gov/coronavirus/2019-ncov/specific-groups/guidance-business-response.html</a:t>
            </a:r>
            <a:r>
              <a:rPr lang="en-US" sz="1850"/>
              <a:t>) </a:t>
            </a:r>
            <a:endParaRPr/>
          </a:p>
          <a:p>
            <a:pPr marL="228600" lvl="0" indent="-228600" algn="l" rtl="0">
              <a:lnSpc>
                <a:spcPct val="70000"/>
              </a:lnSpc>
              <a:spcBef>
                <a:spcPts val="1000"/>
              </a:spcBef>
              <a:spcAft>
                <a:spcPts val="0"/>
              </a:spcAft>
              <a:buClr>
                <a:srgbClr val="262626"/>
              </a:buClr>
              <a:buSzPts val="1850"/>
              <a:buFont typeface="Noto Sans Symbols"/>
              <a:buChar char="❖"/>
            </a:pPr>
            <a:r>
              <a:rPr lang="en-US" sz="1850"/>
              <a:t> CDC Interim Guidance for Childcare and Schools (</a:t>
            </a:r>
            <a:r>
              <a:rPr lang="en-US" sz="1850" u="sng">
                <a:solidFill>
                  <a:schemeClr val="hlink"/>
                </a:solidFill>
                <a:hlinkClick r:id="rId8"/>
              </a:rPr>
              <a:t>https://www.cdc.gov/coronavirus/2019-ncov/specific-groups/guidance-for-schools.html</a:t>
            </a:r>
            <a:r>
              <a:rPr lang="en-US" sz="1850"/>
              <a:t>) </a:t>
            </a:r>
            <a:endParaRPr/>
          </a:p>
          <a:p>
            <a:pPr marL="228600" lvl="0" indent="-228600" algn="l" rtl="0">
              <a:lnSpc>
                <a:spcPct val="70000"/>
              </a:lnSpc>
              <a:spcBef>
                <a:spcPts val="1000"/>
              </a:spcBef>
              <a:spcAft>
                <a:spcPts val="0"/>
              </a:spcAft>
              <a:buClr>
                <a:srgbClr val="262626"/>
              </a:buClr>
              <a:buSzPts val="1850"/>
              <a:buFont typeface="Noto Sans Symbols"/>
              <a:buChar char="❖"/>
            </a:pPr>
            <a:r>
              <a:rPr lang="en-US" sz="1850"/>
              <a:t> CDC Travel Website (</a:t>
            </a:r>
            <a:r>
              <a:rPr lang="en-US" sz="1850" u="sng">
                <a:solidFill>
                  <a:schemeClr val="hlink"/>
                </a:solidFill>
                <a:hlinkClick r:id="rId9"/>
              </a:rPr>
              <a:t>https://wwwnc.cdc.gov/travel/</a:t>
            </a:r>
            <a:r>
              <a:rPr lang="en-US" sz="1850"/>
              <a:t>)</a:t>
            </a:r>
            <a:endParaRPr/>
          </a:p>
        </p:txBody>
      </p:sp>
      <p:sp>
        <p:nvSpPr>
          <p:cNvPr id="935" name="Google Shape;935;p121"/>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73</a:t>
            </a:fld>
            <a:endParaRPr/>
          </a:p>
        </p:txBody>
      </p:sp>
      <p:sp>
        <p:nvSpPr>
          <p:cNvPr id="936" name="Google Shape;936;p121"/>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Resources</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122"/>
          <p:cNvSpPr txBox="1">
            <a:spLocks noGrp="1"/>
          </p:cNvSpPr>
          <p:nvPr>
            <p:ph type="title"/>
          </p:nvPr>
        </p:nvSpPr>
        <p:spPr>
          <a:xfrm>
            <a:off x="58752" y="384037"/>
            <a:ext cx="9026496" cy="12362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State Emergency Funds for Small Business </a:t>
            </a:r>
            <a:endParaRPr/>
          </a:p>
        </p:txBody>
      </p:sp>
      <p:sp>
        <p:nvSpPr>
          <p:cNvPr id="943" name="Google Shape;943;p122"/>
          <p:cNvSpPr txBox="1">
            <a:spLocks noGrp="1"/>
          </p:cNvSpPr>
          <p:nvPr>
            <p:ph type="body" idx="1"/>
          </p:nvPr>
        </p:nvSpPr>
        <p:spPr>
          <a:xfrm>
            <a:off x="577712" y="1620271"/>
            <a:ext cx="8136945" cy="4596064"/>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262626"/>
              </a:buClr>
              <a:buSzPts val="2170"/>
              <a:buFont typeface="Noto Sans Symbols"/>
              <a:buChar char="❖"/>
            </a:pPr>
            <a:r>
              <a:rPr lang="en-US" sz="2170"/>
              <a:t> </a:t>
            </a:r>
            <a:r>
              <a:rPr lang="en-US" sz="2170" u="sng">
                <a:solidFill>
                  <a:schemeClr val="hlink"/>
                </a:solidFill>
                <a:hlinkClick r:id="rId3"/>
              </a:rPr>
              <a:t>Maryland Small Business COVID-19 Emergency Relief Loan Fund</a:t>
            </a:r>
            <a:endParaRPr sz="2170"/>
          </a:p>
          <a:p>
            <a:pPr marL="685800" lvl="1" indent="-228600" algn="l" rtl="0">
              <a:lnSpc>
                <a:spcPct val="70000"/>
              </a:lnSpc>
              <a:spcBef>
                <a:spcPts val="500"/>
              </a:spcBef>
              <a:spcAft>
                <a:spcPts val="0"/>
              </a:spcAft>
              <a:buClr>
                <a:srgbClr val="262626"/>
              </a:buClr>
              <a:buSzPts val="1860"/>
              <a:buChar char="⮚"/>
            </a:pPr>
            <a:r>
              <a:rPr lang="en-US" sz="1860"/>
              <a:t> $75 million loan fund (to be paid to </a:t>
            </a:r>
            <a:r>
              <a:rPr lang="en-US" sz="1860" u="sng"/>
              <a:t>for-profit business only</a:t>
            </a:r>
            <a:r>
              <a:rPr lang="en-US" sz="1860"/>
              <a:t>)</a:t>
            </a:r>
            <a:endParaRPr/>
          </a:p>
          <a:p>
            <a:pPr marL="685800" lvl="1" indent="-228600" algn="l" rtl="0">
              <a:lnSpc>
                <a:spcPct val="70000"/>
              </a:lnSpc>
              <a:spcBef>
                <a:spcPts val="500"/>
              </a:spcBef>
              <a:spcAft>
                <a:spcPts val="0"/>
              </a:spcAft>
              <a:buClr>
                <a:srgbClr val="262626"/>
              </a:buClr>
              <a:buSzPts val="1860"/>
              <a:buChar char="⮚"/>
            </a:pPr>
            <a:r>
              <a:rPr lang="en-US" sz="1860"/>
              <a:t> Loans are up to $50,000</a:t>
            </a:r>
            <a:endParaRPr/>
          </a:p>
          <a:p>
            <a:pPr marL="685800" lvl="1" indent="-228600" algn="l" rtl="0">
              <a:lnSpc>
                <a:spcPct val="70000"/>
              </a:lnSpc>
              <a:spcBef>
                <a:spcPts val="500"/>
              </a:spcBef>
              <a:spcAft>
                <a:spcPts val="0"/>
              </a:spcAft>
              <a:buClr>
                <a:srgbClr val="262626"/>
              </a:buClr>
              <a:buSzPts val="1860"/>
              <a:buChar char="⮚"/>
            </a:pPr>
            <a:r>
              <a:rPr lang="en-US" sz="1860"/>
              <a:t> No interest or principal payments due for the first 12 months</a:t>
            </a:r>
            <a:endParaRPr/>
          </a:p>
          <a:p>
            <a:pPr marL="685800" lvl="1" indent="-228600" algn="l" rtl="0">
              <a:lnSpc>
                <a:spcPct val="70000"/>
              </a:lnSpc>
              <a:spcBef>
                <a:spcPts val="500"/>
              </a:spcBef>
              <a:spcAft>
                <a:spcPts val="0"/>
              </a:spcAft>
              <a:buClr>
                <a:srgbClr val="262626"/>
              </a:buClr>
              <a:buSzPts val="1860"/>
              <a:buChar char="⮚"/>
            </a:pPr>
            <a:r>
              <a:rPr lang="en-US" sz="1860"/>
              <a:t> Thereafter converts to 36-month term loan of principal and interest payments, with interest rate of 2% per annum</a:t>
            </a:r>
            <a:endParaRPr/>
          </a:p>
          <a:p>
            <a:pPr marL="228600" lvl="0" indent="-228600" algn="l" rtl="0">
              <a:lnSpc>
                <a:spcPct val="70000"/>
              </a:lnSpc>
              <a:spcBef>
                <a:spcPts val="1000"/>
              </a:spcBef>
              <a:spcAft>
                <a:spcPts val="0"/>
              </a:spcAft>
              <a:buClr>
                <a:srgbClr val="262626"/>
              </a:buClr>
              <a:buSzPts val="2170"/>
              <a:buFont typeface="Noto Sans Symbols"/>
              <a:buChar char="❖"/>
            </a:pPr>
            <a:r>
              <a:rPr lang="en-US" sz="2170"/>
              <a:t> </a:t>
            </a:r>
            <a:r>
              <a:rPr lang="en-US" sz="2170" u="sng">
                <a:solidFill>
                  <a:schemeClr val="hlink"/>
                </a:solidFill>
                <a:hlinkClick r:id="rId4"/>
              </a:rPr>
              <a:t>Maryland Small Business COVID-19 Emergency Relief Grant Fund</a:t>
            </a:r>
            <a:endParaRPr sz="2170"/>
          </a:p>
          <a:p>
            <a:pPr marL="685800" lvl="1" indent="-228600" algn="l" rtl="0">
              <a:lnSpc>
                <a:spcPct val="70000"/>
              </a:lnSpc>
              <a:spcBef>
                <a:spcPts val="500"/>
              </a:spcBef>
              <a:spcAft>
                <a:spcPts val="0"/>
              </a:spcAft>
              <a:buClr>
                <a:srgbClr val="262626"/>
              </a:buClr>
              <a:buSzPts val="1860"/>
              <a:buChar char="⮚"/>
            </a:pPr>
            <a:r>
              <a:rPr lang="en-US" sz="1860"/>
              <a:t> $50 million grant program for </a:t>
            </a:r>
            <a:r>
              <a:rPr lang="en-US" sz="1860" u="sng"/>
              <a:t>businesses and non-profits</a:t>
            </a:r>
            <a:endParaRPr/>
          </a:p>
          <a:p>
            <a:pPr marL="685800" lvl="1" indent="-228600" algn="l" rtl="0">
              <a:lnSpc>
                <a:spcPct val="70000"/>
              </a:lnSpc>
              <a:spcBef>
                <a:spcPts val="500"/>
              </a:spcBef>
              <a:spcAft>
                <a:spcPts val="0"/>
              </a:spcAft>
              <a:buClr>
                <a:srgbClr val="262626"/>
              </a:buClr>
              <a:buSzPts val="1860"/>
              <a:buChar char="⮚"/>
            </a:pPr>
            <a:r>
              <a:rPr lang="en-US" sz="1860"/>
              <a:t> Grant amounts of up to $10,000</a:t>
            </a:r>
            <a:endParaRPr/>
          </a:p>
          <a:p>
            <a:pPr marL="685800" lvl="1" indent="-228600" algn="l" rtl="0">
              <a:lnSpc>
                <a:spcPct val="70000"/>
              </a:lnSpc>
              <a:spcBef>
                <a:spcPts val="500"/>
              </a:spcBef>
              <a:spcAft>
                <a:spcPts val="0"/>
              </a:spcAft>
              <a:buClr>
                <a:srgbClr val="262626"/>
              </a:buClr>
              <a:buSzPts val="1860"/>
              <a:buChar char="⮚"/>
            </a:pPr>
            <a:r>
              <a:rPr lang="en-US" sz="1860"/>
              <a:t> Grant amounts not to exceed three months of demonstrated cash operating expenses for Q1 2020 </a:t>
            </a:r>
            <a:endParaRPr/>
          </a:p>
          <a:p>
            <a:pPr marL="228600" lvl="0" indent="-228600" algn="l" rtl="0">
              <a:lnSpc>
                <a:spcPct val="70000"/>
              </a:lnSpc>
              <a:spcBef>
                <a:spcPts val="1000"/>
              </a:spcBef>
              <a:spcAft>
                <a:spcPts val="0"/>
              </a:spcAft>
              <a:buClr>
                <a:srgbClr val="262626"/>
              </a:buClr>
              <a:buSzPts val="2170"/>
              <a:buFont typeface="Noto Sans Symbols"/>
              <a:buChar char="❖"/>
            </a:pPr>
            <a:r>
              <a:rPr lang="en-US" sz="2170"/>
              <a:t> </a:t>
            </a:r>
            <a:r>
              <a:rPr lang="en-US" sz="2170" u="sng">
                <a:solidFill>
                  <a:schemeClr val="hlink"/>
                </a:solidFill>
                <a:hlinkClick r:id="rId5"/>
              </a:rPr>
              <a:t>Emergency Relief Fund FAQ</a:t>
            </a:r>
            <a:r>
              <a:rPr lang="en-US" sz="2170"/>
              <a:t> </a:t>
            </a:r>
            <a:endParaRPr/>
          </a:p>
          <a:p>
            <a:pPr marL="228600" lvl="0" indent="-228600" algn="l" rtl="0">
              <a:lnSpc>
                <a:spcPct val="70000"/>
              </a:lnSpc>
              <a:spcBef>
                <a:spcPts val="1000"/>
              </a:spcBef>
              <a:spcAft>
                <a:spcPts val="0"/>
              </a:spcAft>
              <a:buClr>
                <a:srgbClr val="262626"/>
              </a:buClr>
              <a:buSzPts val="2170"/>
              <a:buFont typeface="Noto Sans Symbols"/>
              <a:buChar char="❖"/>
            </a:pPr>
            <a:r>
              <a:rPr lang="en-US" sz="2170"/>
              <a:t> Questions or concerns email </a:t>
            </a:r>
            <a:r>
              <a:rPr lang="en-US" sz="2170" u="sng">
                <a:solidFill>
                  <a:schemeClr val="hlink"/>
                </a:solidFill>
                <a:hlinkClick r:id="rId6"/>
              </a:rPr>
              <a:t>fpaaworkflowcoordinator.commerce@maryland.gov</a:t>
            </a:r>
            <a:r>
              <a:rPr lang="en-US" sz="2170"/>
              <a:t>.</a:t>
            </a:r>
            <a:endParaRPr/>
          </a:p>
        </p:txBody>
      </p:sp>
      <p:sp>
        <p:nvSpPr>
          <p:cNvPr id="944" name="Google Shape;944;p122"/>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74</a:t>
            </a:fld>
            <a:endParaRPr/>
          </a:p>
        </p:txBody>
      </p:sp>
      <p:sp>
        <p:nvSpPr>
          <p:cNvPr id="945" name="Google Shape;945;p122"/>
          <p:cNvSpPr txBox="1">
            <a:spLocks noGrp="1"/>
          </p:cNvSpPr>
          <p:nvPr>
            <p:ph type="body" idx="2"/>
          </p:nvPr>
        </p:nvSpPr>
        <p:spPr>
          <a:xfrm>
            <a:off x="367990" y="384037"/>
            <a:ext cx="814736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endParaRPr/>
          </a:p>
          <a:p>
            <a:pPr marL="0" lvl="0" indent="0" algn="l" rtl="0">
              <a:lnSpc>
                <a:spcPct val="90000"/>
              </a:lnSpc>
              <a:spcBef>
                <a:spcPts val="1000"/>
              </a:spcBef>
              <a:spcAft>
                <a:spcPts val="0"/>
              </a:spcAft>
              <a:buClr>
                <a:srgbClr val="7F7F7F"/>
              </a:buClr>
              <a:buSzPts val="2000"/>
              <a:buNone/>
            </a:pPr>
            <a:endParaRPr/>
          </a:p>
          <a:p>
            <a:pPr marL="0" lvl="0" indent="0" algn="l" rtl="0">
              <a:lnSpc>
                <a:spcPct val="90000"/>
              </a:lnSpc>
              <a:spcBef>
                <a:spcPts val="1000"/>
              </a:spcBef>
              <a:spcAft>
                <a:spcPts val="0"/>
              </a:spcAft>
              <a:buClr>
                <a:srgbClr val="7F7F7F"/>
              </a:buClr>
              <a:buSzPts val="200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6"/>
          <p:cNvSpPr/>
          <p:nvPr/>
        </p:nvSpPr>
        <p:spPr>
          <a:xfrm>
            <a:off x="6704125" y="3038300"/>
            <a:ext cx="1975500" cy="1602600"/>
          </a:xfrm>
          <a:prstGeom prst="rect">
            <a:avLst/>
          </a:prstGeom>
          <a:solidFill>
            <a:srgbClr val="F3F3F3"/>
          </a:solidFill>
          <a:ln w="381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56"/>
          <p:cNvSpPr txBox="1"/>
          <p:nvPr/>
        </p:nvSpPr>
        <p:spPr>
          <a:xfrm>
            <a:off x="7403680" y="3076325"/>
            <a:ext cx="843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USA</a:t>
            </a:r>
            <a:endParaRPr sz="1400" b="1" i="0" u="none" strike="noStrike" cap="none">
              <a:solidFill>
                <a:srgbClr val="000000"/>
              </a:solidFill>
              <a:latin typeface="Arial"/>
              <a:ea typeface="Arial"/>
              <a:cs typeface="Arial"/>
              <a:sym typeface="Arial"/>
            </a:endParaRPr>
          </a:p>
        </p:txBody>
      </p:sp>
      <p:sp>
        <p:nvSpPr>
          <p:cNvPr id="382" name="Google Shape;382;p56"/>
          <p:cNvSpPr txBox="1">
            <a:spLocks noGrp="1"/>
          </p:cNvSpPr>
          <p:nvPr>
            <p:ph type="title" idx="4294967295"/>
          </p:nvPr>
        </p:nvSpPr>
        <p:spPr>
          <a:xfrm>
            <a:off x="425400" y="-180575"/>
            <a:ext cx="82932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000"/>
              <a:buFont typeface="Calibri"/>
              <a:buNone/>
            </a:pPr>
            <a:r>
              <a:rPr lang="en-US" sz="3600">
                <a:latin typeface="Calibri"/>
                <a:ea typeface="Calibri"/>
                <a:cs typeface="Calibri"/>
                <a:sym typeface="Calibri"/>
              </a:rPr>
              <a:t>Maryland </a:t>
            </a:r>
            <a:r>
              <a:rPr lang="en-US" sz="3600"/>
              <a:t>Testing and Positivity by County</a:t>
            </a:r>
            <a:endParaRPr/>
          </a:p>
        </p:txBody>
      </p:sp>
      <p:sp>
        <p:nvSpPr>
          <p:cNvPr id="383" name="Google Shape;383;p56"/>
          <p:cNvSpPr txBox="1"/>
          <p:nvPr/>
        </p:nvSpPr>
        <p:spPr>
          <a:xfrm>
            <a:off x="0" y="6564775"/>
            <a:ext cx="2774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Calibri"/>
                <a:ea typeface="Calibri"/>
                <a:cs typeface="Calibri"/>
                <a:sym typeface="Calibri"/>
              </a:rPr>
              <a:t>Source:</a:t>
            </a:r>
            <a:r>
              <a:rPr lang="en-US" sz="1100" b="0" i="0" u="none" strike="noStrike" cap="none">
                <a:solidFill>
                  <a:schemeClr val="dk1"/>
                </a:solidFill>
                <a:latin typeface="Calibri"/>
                <a:ea typeface="Calibri"/>
                <a:cs typeface="Calibri"/>
                <a:sym typeface="Calibri"/>
              </a:rPr>
              <a:t> MDH; Johns Hopkins</a:t>
            </a:r>
            <a:endParaRPr sz="1100" b="0" i="0" u="none" strike="noStrike" cap="none">
              <a:solidFill>
                <a:srgbClr val="000000"/>
              </a:solidFill>
              <a:latin typeface="Calibri"/>
              <a:ea typeface="Calibri"/>
              <a:cs typeface="Calibri"/>
              <a:sym typeface="Calibri"/>
            </a:endParaRPr>
          </a:p>
        </p:txBody>
      </p:sp>
      <p:sp>
        <p:nvSpPr>
          <p:cNvPr id="384" name="Google Shape;384;p56"/>
          <p:cNvSpPr txBox="1"/>
          <p:nvPr/>
        </p:nvSpPr>
        <p:spPr>
          <a:xfrm>
            <a:off x="7816525" y="6514800"/>
            <a:ext cx="15123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000000"/>
                </a:solidFill>
                <a:latin typeface="Calibri"/>
                <a:ea typeface="Calibri"/>
                <a:cs typeface="Calibri"/>
                <a:sym typeface="Calibri"/>
              </a:rPr>
              <a:t>Updated 9/15</a:t>
            </a:r>
            <a:endParaRPr sz="1600" b="0" i="1" u="none" strike="noStrike" cap="none">
              <a:solidFill>
                <a:srgbClr val="000000"/>
              </a:solidFill>
              <a:latin typeface="Calibri"/>
              <a:ea typeface="Calibri"/>
              <a:cs typeface="Calibri"/>
              <a:sym typeface="Calibri"/>
            </a:endParaRPr>
          </a:p>
        </p:txBody>
      </p:sp>
      <p:pic>
        <p:nvPicPr>
          <p:cNvPr id="385" name="Google Shape;385;p56"/>
          <p:cNvPicPr preferRelativeResize="0"/>
          <p:nvPr/>
        </p:nvPicPr>
        <p:blipFill>
          <a:blip r:embed="rId3">
            <a:alphaModFix/>
          </a:blip>
          <a:stretch>
            <a:fillRect/>
          </a:stretch>
        </p:blipFill>
        <p:spPr>
          <a:xfrm>
            <a:off x="6803488" y="3369425"/>
            <a:ext cx="1776775" cy="1155525"/>
          </a:xfrm>
          <a:prstGeom prst="rect">
            <a:avLst/>
          </a:prstGeom>
          <a:noFill/>
          <a:ln>
            <a:noFill/>
          </a:ln>
        </p:spPr>
      </p:pic>
      <p:pic>
        <p:nvPicPr>
          <p:cNvPr id="386" name="Google Shape;386;p56"/>
          <p:cNvPicPr preferRelativeResize="0"/>
          <p:nvPr/>
        </p:nvPicPr>
        <p:blipFill>
          <a:blip r:embed="rId4">
            <a:alphaModFix/>
          </a:blip>
          <a:stretch>
            <a:fillRect/>
          </a:stretch>
        </p:blipFill>
        <p:spPr>
          <a:xfrm>
            <a:off x="511750" y="851950"/>
            <a:ext cx="5522876" cy="566285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7"/>
          <p:cNvSpPr txBox="1">
            <a:spLocks noGrp="1"/>
          </p:cNvSpPr>
          <p:nvPr>
            <p:ph type="title"/>
          </p:nvPr>
        </p:nvSpPr>
        <p:spPr>
          <a:xfrm>
            <a:off x="628650" y="365125"/>
            <a:ext cx="86985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Cases and deaths by age in Maryland</a:t>
            </a:r>
            <a:endParaRPr sz="4000"/>
          </a:p>
        </p:txBody>
      </p:sp>
      <p:sp>
        <p:nvSpPr>
          <p:cNvPr id="393" name="Google Shape;393;p57"/>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endParaRPr/>
          </a:p>
        </p:txBody>
      </p:sp>
      <p:sp>
        <p:nvSpPr>
          <p:cNvPr id="394" name="Google Shape;394;p57"/>
          <p:cNvSpPr txBox="1">
            <a:spLocks noGrp="1"/>
          </p:cNvSpPr>
          <p:nvPr>
            <p:ph type="sldNum" idx="12"/>
          </p:nvPr>
        </p:nvSpPr>
        <p:spPr>
          <a:xfrm>
            <a:off x="577712" y="6152497"/>
            <a:ext cx="499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9</a:t>
            </a:fld>
            <a:endParaRPr/>
          </a:p>
        </p:txBody>
      </p:sp>
      <p:pic>
        <p:nvPicPr>
          <p:cNvPr id="395" name="Google Shape;395;p57"/>
          <p:cNvPicPr preferRelativeResize="0"/>
          <p:nvPr/>
        </p:nvPicPr>
        <p:blipFill rotWithShape="1">
          <a:blip r:embed="rId3">
            <a:alphaModFix/>
          </a:blip>
          <a:srcRect t="-2775" b="5043"/>
          <a:stretch/>
        </p:blipFill>
        <p:spPr>
          <a:xfrm>
            <a:off x="357738" y="1380375"/>
            <a:ext cx="8428533" cy="5241701"/>
          </a:xfrm>
          <a:prstGeom prst="rect">
            <a:avLst/>
          </a:prstGeom>
          <a:noFill/>
          <a:ln>
            <a:noFill/>
          </a:ln>
        </p:spPr>
      </p:pic>
      <p:sp>
        <p:nvSpPr>
          <p:cNvPr id="396" name="Google Shape;396;p57"/>
          <p:cNvSpPr txBox="1"/>
          <p:nvPr/>
        </p:nvSpPr>
        <p:spPr>
          <a:xfrm>
            <a:off x="0" y="6464025"/>
            <a:ext cx="8991600" cy="365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0"/>
              </a:spcAft>
              <a:buNone/>
            </a:pPr>
            <a:r>
              <a:rPr lang="en-US" sz="1000" i="1">
                <a:solidFill>
                  <a:srgbClr val="7F7F7F"/>
                </a:solidFill>
                <a:latin typeface="Calibri"/>
                <a:ea typeface="Calibri"/>
                <a:cs typeface="Calibri"/>
                <a:sym typeface="Calibri"/>
              </a:rPr>
              <a:t>Source: https://www.baltimoresun.com/coronavirus/bs-md-coronavirus-cases-statewide-maryland-20200726-rk7n7qam4fd33ka7zvrxv3xybe-htmlstory.html</a:t>
            </a:r>
            <a:endParaRPr sz="1000" i="1">
              <a:solidFill>
                <a:srgbClr val="7F7F7F"/>
              </a:solidFill>
              <a:latin typeface="Calibri"/>
              <a:ea typeface="Calibri"/>
              <a:cs typeface="Calibri"/>
              <a:sym typeface="Calibri"/>
            </a:endParaRPr>
          </a:p>
        </p:txBody>
      </p:sp>
      <p:sp>
        <p:nvSpPr>
          <p:cNvPr id="397" name="Google Shape;397;p57"/>
          <p:cNvSpPr txBox="1"/>
          <p:nvPr/>
        </p:nvSpPr>
        <p:spPr>
          <a:xfrm>
            <a:off x="7816525" y="6514800"/>
            <a:ext cx="15123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000000"/>
                </a:solidFill>
                <a:latin typeface="Calibri"/>
                <a:ea typeface="Calibri"/>
                <a:cs typeface="Calibri"/>
                <a:sym typeface="Calibri"/>
              </a:rPr>
              <a:t>Updated 9/1</a:t>
            </a:r>
            <a:r>
              <a:rPr lang="en-US" sz="1600" i="1">
                <a:latin typeface="Calibri"/>
                <a:ea typeface="Calibri"/>
                <a:cs typeface="Calibri"/>
                <a:sym typeface="Calibri"/>
              </a:rPr>
              <a:t>4</a:t>
            </a:r>
            <a:endParaRPr sz="1600" b="0" i="1"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ood Type">
  <a:themeElements>
    <a:clrScheme name="Wood Type">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MDH Pallette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rame">
  <a:themeElements>
    <a:clrScheme name="BHIPP">
      <a:dk1>
        <a:srgbClr val="000000"/>
      </a:dk1>
      <a:lt1>
        <a:srgbClr val="FFFFFF"/>
      </a:lt1>
      <a:dk2>
        <a:srgbClr val="FFFFFF"/>
      </a:dk2>
      <a:lt2>
        <a:srgbClr val="FFC000"/>
      </a:lt2>
      <a:accent1>
        <a:srgbClr val="C00000"/>
      </a:accent1>
      <a:accent2>
        <a:srgbClr val="C00000"/>
      </a:accent2>
      <a:accent3>
        <a:srgbClr val="000000"/>
      </a:accent3>
      <a:accent4>
        <a:srgbClr val="A5A5A5"/>
      </a:accent4>
      <a:accent5>
        <a:srgbClr val="BF9000"/>
      </a:accent5>
      <a:accent6>
        <a:srgbClr val="95D284"/>
      </a:accent6>
      <a:hlink>
        <a:srgbClr val="FF4040"/>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4E111692154B4EB48E2A275DACD201" ma:contentTypeVersion="9" ma:contentTypeDescription="Create a new document." ma:contentTypeScope="" ma:versionID="7b9b236152258c63aeb0215d3931f3c2">
  <xsd:schema xmlns:xsd="http://www.w3.org/2001/XMLSchema" xmlns:xs="http://www.w3.org/2001/XMLSchema" xmlns:p="http://schemas.microsoft.com/office/2006/metadata/properties" xmlns:ns1="http://schemas.microsoft.com/sharepoint/v3" targetNamespace="http://schemas.microsoft.com/office/2006/metadata/properties" ma:root="true" ma:fieldsID="e00d6e856316b04bbfd8642c332e56b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47E00F-B977-449F-988A-A86E5036C7E6}"/>
</file>

<file path=customXml/itemProps2.xml><?xml version="1.0" encoding="utf-8"?>
<ds:datastoreItem xmlns:ds="http://schemas.openxmlformats.org/officeDocument/2006/customXml" ds:itemID="{D90A44B3-D93B-498A-80B5-45BCDEFED0F3}"/>
</file>

<file path=customXml/itemProps3.xml><?xml version="1.0" encoding="utf-8"?>
<ds:datastoreItem xmlns:ds="http://schemas.openxmlformats.org/officeDocument/2006/customXml" ds:itemID="{114033E7-A7E9-495E-BF80-3A52905A71DD}"/>
</file>

<file path=customXml/itemProps4.xml><?xml version="1.0" encoding="utf-8"?>
<ds:datastoreItem xmlns:ds="http://schemas.openxmlformats.org/officeDocument/2006/customXml" ds:itemID="{114033E7-A7E9-495E-BF80-3A52905A71DD}"/>
</file>

<file path=docProps/app.xml><?xml version="1.0" encoding="utf-8"?>
<Properties xmlns="http://schemas.openxmlformats.org/officeDocument/2006/extended-properties" xmlns:vt="http://schemas.openxmlformats.org/officeDocument/2006/docPropsVTypes">
  <TotalTime>97</TotalTime>
  <Words>4673</Words>
  <Application>Microsoft Office PowerPoint</Application>
  <PresentationFormat>On-screen Show (4:3)</PresentationFormat>
  <Paragraphs>725</Paragraphs>
  <Slides>74</Slides>
  <Notes>74</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74</vt:i4>
      </vt:variant>
    </vt:vector>
  </HeadingPairs>
  <TitlesOfParts>
    <vt:vector size="88" baseType="lpstr">
      <vt:lpstr>Arial</vt:lpstr>
      <vt:lpstr>Courier New</vt:lpstr>
      <vt:lpstr>Helvetica Neue</vt:lpstr>
      <vt:lpstr>Trebuchet MS</vt:lpstr>
      <vt:lpstr>Calibri</vt:lpstr>
      <vt:lpstr>Noto Sans Symbols</vt:lpstr>
      <vt:lpstr>Georgia</vt:lpstr>
      <vt:lpstr>Office Theme</vt:lpstr>
      <vt:lpstr>2_Office Theme</vt:lpstr>
      <vt:lpstr>1_Office Theme</vt:lpstr>
      <vt:lpstr>Wood Type</vt:lpstr>
      <vt:lpstr>3_Office Theme</vt:lpstr>
      <vt:lpstr>Frame</vt:lpstr>
      <vt:lpstr>4_Office Theme</vt:lpstr>
      <vt:lpstr>COVID-19 Update  for Ambulatory Providers and Staff</vt:lpstr>
      <vt:lpstr>Play Video</vt:lpstr>
      <vt:lpstr>Focus</vt:lpstr>
      <vt:lpstr>Agenda</vt:lpstr>
      <vt:lpstr>             Morbidity and Mortality Update </vt:lpstr>
      <vt:lpstr>              Hospital and ICU Beds in Use</vt:lpstr>
      <vt:lpstr>7-day average percent positive rate and testing volume</vt:lpstr>
      <vt:lpstr>Maryland Testing and Positivity by County</vt:lpstr>
      <vt:lpstr>Cases and deaths by age in Maryland</vt:lpstr>
      <vt:lpstr>Maryland’s Overall COVID-19 Status in Context</vt:lpstr>
      <vt:lpstr>COVID-19 Outbreak US Hotspots</vt:lpstr>
      <vt:lpstr>          Global Pandemic Hotspots</vt:lpstr>
      <vt:lpstr>PowerPoint Presentation</vt:lpstr>
      <vt:lpstr>Vaccines in development</vt:lpstr>
      <vt:lpstr>CDC - FDA Checklist for States’ Vaccine Preparedness</vt:lpstr>
      <vt:lpstr>     Draft Covid Immunization plan                Early Information</vt:lpstr>
      <vt:lpstr>          Vaccine Phases</vt:lpstr>
      <vt:lpstr>          Vaccine Administrators</vt:lpstr>
      <vt:lpstr>Supply Chain and Data Management</vt:lpstr>
      <vt:lpstr>            Vaccine Hesitancy</vt:lpstr>
      <vt:lpstr>Flu Vaccine</vt:lpstr>
      <vt:lpstr>PowerPoint Presentation</vt:lpstr>
      <vt:lpstr>        Testing Marylanders in Primary Care</vt:lpstr>
      <vt:lpstr>Point of Care Testing</vt:lpstr>
      <vt:lpstr>CDC POC Testing Guidance</vt:lpstr>
      <vt:lpstr>Saliva Covid Testing</vt:lpstr>
      <vt:lpstr>Gov. Hogan Announces POC Test Purchasing</vt:lpstr>
      <vt:lpstr>PowerPoint Presentation</vt:lpstr>
      <vt:lpstr> Five things you can do as Primary Care providers</vt:lpstr>
      <vt:lpstr>CME Accreditation and Designation</vt:lpstr>
      <vt:lpstr>CME Disclosures and Evaluation</vt:lpstr>
      <vt:lpstr>           Announcements</vt:lpstr>
      <vt:lpstr>Helping children cope with COVID and Anxiety</vt:lpstr>
      <vt:lpstr>Who We Are – Maryland BHIPP</vt:lpstr>
      <vt:lpstr>Partners &amp; Funding</vt:lpstr>
      <vt:lpstr>Objectives</vt:lpstr>
      <vt:lpstr>What are Children dealing with?</vt:lpstr>
      <vt:lpstr>Anxiety in children</vt:lpstr>
      <vt:lpstr>Anxiety Assessment</vt:lpstr>
      <vt:lpstr>How to manage anxiety?</vt:lpstr>
      <vt:lpstr> When to treat anxiety?</vt:lpstr>
      <vt:lpstr>Treatment</vt:lpstr>
      <vt:lpstr>More about Meds</vt:lpstr>
      <vt:lpstr>Treatment- Side Effects</vt:lpstr>
      <vt:lpstr>PowerPoint Presentation</vt:lpstr>
      <vt:lpstr>BHIPP is Available to Provide Support to Pediatric PCPs</vt:lpstr>
      <vt:lpstr>Thank you!</vt:lpstr>
      <vt:lpstr>Appendix</vt:lpstr>
      <vt:lpstr>Scheduling In-Office Appointments</vt:lpstr>
      <vt:lpstr>Scheduling In-Office Appointments</vt:lpstr>
      <vt:lpstr>Governor Hogan Directive – Elective &amp; Non-Urgent Medical Procedures may resume May 7, 2020</vt:lpstr>
      <vt:lpstr> </vt:lpstr>
      <vt:lpstr>Personal Protective Equipment (PPE) Sources and Requests</vt:lpstr>
      <vt:lpstr>State Launches Maryland PPE Network Supplier Portal </vt:lpstr>
      <vt:lpstr>Help your patients get health coverage</vt:lpstr>
      <vt:lpstr>Considerations when Reusing N95 Respirators (CDC)</vt:lpstr>
      <vt:lpstr>CDC Guidelines - N95 Respirators and Infection Control</vt:lpstr>
      <vt:lpstr>CDC Guidelines - Reusing N95 Respirators</vt:lpstr>
      <vt:lpstr>CDC Guidelines - When to Discard N95 Respirators</vt:lpstr>
      <vt:lpstr>COVID-19 Testing Site Information</vt:lpstr>
      <vt:lpstr>CDC Guidelines for COVID Patient Management</vt:lpstr>
      <vt:lpstr>Billing for End-of-Life Planning</vt:lpstr>
      <vt:lpstr>Support for Patients at Home</vt:lpstr>
      <vt:lpstr>Caregiver Services Corps (CSC)</vt:lpstr>
      <vt:lpstr>Hospital Surge Preparedness</vt:lpstr>
      <vt:lpstr>Opportunities to Volunteer and Serve</vt:lpstr>
      <vt:lpstr>Staying Current - Sources</vt:lpstr>
      <vt:lpstr>MedChi/CareFirst/Backline Grant</vt:lpstr>
      <vt:lpstr>Federal Emergency Funds for Small Business</vt:lpstr>
      <vt:lpstr>State Emergency Funds for Small Business</vt:lpstr>
      <vt:lpstr>Food Resources</vt:lpstr>
      <vt:lpstr>Resources for Specific Groups</vt:lpstr>
      <vt:lpstr>Resources and References</vt:lpstr>
      <vt:lpstr>State Emergency Funds for Small Business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Update for Ambulatory Providers and Staff</dc:title>
  <dc:creator>Stephen Bowden</dc:creator>
  <cp:lastModifiedBy>Stephen Bowden</cp:lastModifiedBy>
  <cp:revision>1</cp:revision>
  <dcterms:modified xsi:type="dcterms:W3CDTF">2020-09-16T21:18:58Z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0x010100474E111692154B4EB48E2A275DACD201</vt:lpwstr>
  </property>
  <property fmtid="{D5CDD505-2E9C-101B-9397-08002B2CF9AE}" pid="3" name="_dlc_DocIdItemGuid">
    <vt:lpwstr>048cb364-f7e4-4ba7-8f37-7f458bbfae9c</vt:lpwstr>
  </property>
</Properties>
</file>