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674" r:id="rId6"/>
    <p:sldId id="590" r:id="rId7"/>
    <p:sldId id="591" r:id="rId8"/>
    <p:sldId id="592" r:id="rId9"/>
    <p:sldId id="673" r:id="rId10"/>
    <p:sldId id="676" r:id="rId11"/>
    <p:sldId id="679" r:id="rId12"/>
    <p:sldId id="675" r:id="rId13"/>
    <p:sldId id="677" r:id="rId14"/>
    <p:sldId id="680" r:id="rId15"/>
    <p:sldId id="678" r:id="rId16"/>
    <p:sldId id="596" r:id="rId17"/>
    <p:sldId id="597" r:id="rId18"/>
    <p:sldId id="5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635"/>
    <a:srgbClr val="980000"/>
    <a:srgbClr val="C40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178FA-27B6-C540-A84E-F8C96162B409}" v="134" dt="2022-03-30T21:31:08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7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1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1A04C-790B-4ADF-96F4-8FD9934FFF9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A454376-11CF-4D3A-83BB-84B04AB65431}">
      <dgm:prSet/>
      <dgm:spPr/>
      <dgm:t>
        <a:bodyPr/>
        <a:lstStyle/>
        <a:p>
          <a:r>
            <a:rPr lang="en-US"/>
            <a:t>DDA Housing Priorities</a:t>
          </a:r>
        </a:p>
      </dgm:t>
    </dgm:pt>
    <dgm:pt modelId="{4F8B3EBF-0962-488C-945A-7CD95ACFD313}" type="parTrans" cxnId="{CEF160CF-FAEA-4988-B2C3-B455C9CC4A8C}">
      <dgm:prSet/>
      <dgm:spPr/>
      <dgm:t>
        <a:bodyPr/>
        <a:lstStyle/>
        <a:p>
          <a:endParaRPr lang="en-US"/>
        </a:p>
      </dgm:t>
    </dgm:pt>
    <dgm:pt modelId="{A834458A-0150-46B0-89C4-D8EFB55A5389}" type="sibTrans" cxnId="{CEF160CF-FAEA-4988-B2C3-B455C9CC4A8C}">
      <dgm:prSet/>
      <dgm:spPr/>
      <dgm:t>
        <a:bodyPr/>
        <a:lstStyle/>
        <a:p>
          <a:endParaRPr lang="en-US"/>
        </a:p>
      </dgm:t>
    </dgm:pt>
    <dgm:pt modelId="{F2A24C72-7692-403D-A0E9-4CC68A02E7F6}">
      <dgm:prSet/>
      <dgm:spPr/>
      <dgm:t>
        <a:bodyPr/>
        <a:lstStyle/>
        <a:p>
          <a:r>
            <a:rPr lang="en-US"/>
            <a:t>Housing Support Services Overview</a:t>
          </a:r>
        </a:p>
      </dgm:t>
    </dgm:pt>
    <dgm:pt modelId="{DD0C20FF-AA1D-411F-9673-506D6BF7BAB6}" type="parTrans" cxnId="{4496A5E4-8F25-45C3-B18A-9BBA1FD3FCF5}">
      <dgm:prSet/>
      <dgm:spPr/>
      <dgm:t>
        <a:bodyPr/>
        <a:lstStyle/>
        <a:p>
          <a:endParaRPr lang="en-US"/>
        </a:p>
      </dgm:t>
    </dgm:pt>
    <dgm:pt modelId="{8CBAD223-26EA-403C-9608-81AB338A9FAB}" type="sibTrans" cxnId="{4496A5E4-8F25-45C3-B18A-9BBA1FD3FCF5}">
      <dgm:prSet/>
      <dgm:spPr/>
      <dgm:t>
        <a:bodyPr/>
        <a:lstStyle/>
        <a:p>
          <a:endParaRPr lang="en-US"/>
        </a:p>
      </dgm:t>
    </dgm:pt>
    <dgm:pt modelId="{52739A3C-1E12-4827-8EC0-759E504523A9}">
      <dgm:prSet/>
      <dgm:spPr/>
      <dgm:t>
        <a:bodyPr/>
        <a:lstStyle/>
        <a:p>
          <a:r>
            <a:rPr lang="en-US"/>
            <a:t>Q &amp; A</a:t>
          </a:r>
        </a:p>
      </dgm:t>
    </dgm:pt>
    <dgm:pt modelId="{6AB7F766-2A27-407E-BE05-B64C33CE4DCD}" type="parTrans" cxnId="{F95A7186-8817-4436-91AF-E35B00CA6BEC}">
      <dgm:prSet/>
      <dgm:spPr/>
      <dgm:t>
        <a:bodyPr/>
        <a:lstStyle/>
        <a:p>
          <a:endParaRPr lang="en-US"/>
        </a:p>
      </dgm:t>
    </dgm:pt>
    <dgm:pt modelId="{C6A673A4-4123-4C47-B5E0-FD36F0BB3823}" type="sibTrans" cxnId="{F95A7186-8817-4436-91AF-E35B00CA6BEC}">
      <dgm:prSet/>
      <dgm:spPr/>
      <dgm:t>
        <a:bodyPr/>
        <a:lstStyle/>
        <a:p>
          <a:endParaRPr lang="en-US"/>
        </a:p>
      </dgm:t>
    </dgm:pt>
    <dgm:pt modelId="{8FED3600-A40C-4A23-B111-7D10F8E7357F}" type="pres">
      <dgm:prSet presAssocID="{D2C1A04C-790B-4ADF-96F4-8FD9934FFF9B}" presName="root" presStyleCnt="0">
        <dgm:presLayoutVars>
          <dgm:dir/>
          <dgm:resizeHandles val="exact"/>
        </dgm:presLayoutVars>
      </dgm:prSet>
      <dgm:spPr/>
    </dgm:pt>
    <dgm:pt modelId="{6239000C-4D5D-4759-A0D8-83E08852CDAA}" type="pres">
      <dgm:prSet presAssocID="{5A454376-11CF-4D3A-83BB-84B04AB65431}" presName="compNode" presStyleCnt="0"/>
      <dgm:spPr/>
    </dgm:pt>
    <dgm:pt modelId="{B50F953C-8D70-4265-B508-9F21C8ECAE62}" type="pres">
      <dgm:prSet presAssocID="{5A454376-11CF-4D3A-83BB-84B04AB654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1B7B47CE-92ED-424F-BC53-076D3A0B902C}" type="pres">
      <dgm:prSet presAssocID="{5A454376-11CF-4D3A-83BB-84B04AB65431}" presName="spaceRect" presStyleCnt="0"/>
      <dgm:spPr/>
    </dgm:pt>
    <dgm:pt modelId="{D3C4D74B-91F7-4DBE-BA86-FB33A0DBDB99}" type="pres">
      <dgm:prSet presAssocID="{5A454376-11CF-4D3A-83BB-84B04AB65431}" presName="textRect" presStyleLbl="revTx" presStyleIdx="0" presStyleCnt="3">
        <dgm:presLayoutVars>
          <dgm:chMax val="1"/>
          <dgm:chPref val="1"/>
        </dgm:presLayoutVars>
      </dgm:prSet>
      <dgm:spPr/>
    </dgm:pt>
    <dgm:pt modelId="{8255367B-AA2C-4DEE-9C8D-3BA38C2D8CA2}" type="pres">
      <dgm:prSet presAssocID="{A834458A-0150-46B0-89C4-D8EFB55A5389}" presName="sibTrans" presStyleCnt="0"/>
      <dgm:spPr/>
    </dgm:pt>
    <dgm:pt modelId="{C702F234-5115-45E9-94F6-245DEFBD63CC}" type="pres">
      <dgm:prSet presAssocID="{F2A24C72-7692-403D-A0E9-4CC68A02E7F6}" presName="compNode" presStyleCnt="0"/>
      <dgm:spPr/>
    </dgm:pt>
    <dgm:pt modelId="{779E319E-CE8E-4694-8DB2-B468F6DAC461}" type="pres">
      <dgm:prSet presAssocID="{F2A24C72-7692-403D-A0E9-4CC68A02E7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25449671-4F26-41E6-89AA-6114A11EC110}" type="pres">
      <dgm:prSet presAssocID="{F2A24C72-7692-403D-A0E9-4CC68A02E7F6}" presName="spaceRect" presStyleCnt="0"/>
      <dgm:spPr/>
    </dgm:pt>
    <dgm:pt modelId="{ECBAEC20-25BD-42EE-BE00-5A2E5C5B5F54}" type="pres">
      <dgm:prSet presAssocID="{F2A24C72-7692-403D-A0E9-4CC68A02E7F6}" presName="textRect" presStyleLbl="revTx" presStyleIdx="1" presStyleCnt="3">
        <dgm:presLayoutVars>
          <dgm:chMax val="1"/>
          <dgm:chPref val="1"/>
        </dgm:presLayoutVars>
      </dgm:prSet>
      <dgm:spPr/>
    </dgm:pt>
    <dgm:pt modelId="{745D8476-E5AE-4329-AB4C-973D537E1514}" type="pres">
      <dgm:prSet presAssocID="{8CBAD223-26EA-403C-9608-81AB338A9FAB}" presName="sibTrans" presStyleCnt="0"/>
      <dgm:spPr/>
    </dgm:pt>
    <dgm:pt modelId="{0C5BA92B-2CC2-4D2F-9028-57339DED47DE}" type="pres">
      <dgm:prSet presAssocID="{52739A3C-1E12-4827-8EC0-759E504523A9}" presName="compNode" presStyleCnt="0"/>
      <dgm:spPr/>
    </dgm:pt>
    <dgm:pt modelId="{5D2D48E7-A9C2-46C1-A080-42F48F5A052C}" type="pres">
      <dgm:prSet presAssocID="{52739A3C-1E12-4827-8EC0-759E504523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0F16267-6BE3-47A7-A429-E65EBCB88388}" type="pres">
      <dgm:prSet presAssocID="{52739A3C-1E12-4827-8EC0-759E504523A9}" presName="spaceRect" presStyleCnt="0"/>
      <dgm:spPr/>
    </dgm:pt>
    <dgm:pt modelId="{A0AFECAE-3B43-4AB2-A45C-407CCA3912F4}" type="pres">
      <dgm:prSet presAssocID="{52739A3C-1E12-4827-8EC0-759E504523A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FCEC70A-3F91-4F09-8CD5-A5396EF1D8B2}" type="presOf" srcId="{52739A3C-1E12-4827-8EC0-759E504523A9}" destId="{A0AFECAE-3B43-4AB2-A45C-407CCA3912F4}" srcOrd="0" destOrd="0" presId="urn:microsoft.com/office/officeart/2018/2/layout/IconLabelList"/>
    <dgm:cxn modelId="{2FC7F874-446E-43D0-BC7C-BF4E59583BD8}" type="presOf" srcId="{D2C1A04C-790B-4ADF-96F4-8FD9934FFF9B}" destId="{8FED3600-A40C-4A23-B111-7D10F8E7357F}" srcOrd="0" destOrd="0" presId="urn:microsoft.com/office/officeart/2018/2/layout/IconLabelList"/>
    <dgm:cxn modelId="{F95A7186-8817-4436-91AF-E35B00CA6BEC}" srcId="{D2C1A04C-790B-4ADF-96F4-8FD9934FFF9B}" destId="{52739A3C-1E12-4827-8EC0-759E504523A9}" srcOrd="2" destOrd="0" parTransId="{6AB7F766-2A27-407E-BE05-B64C33CE4DCD}" sibTransId="{C6A673A4-4123-4C47-B5E0-FD36F0BB3823}"/>
    <dgm:cxn modelId="{CEF160CF-FAEA-4988-B2C3-B455C9CC4A8C}" srcId="{D2C1A04C-790B-4ADF-96F4-8FD9934FFF9B}" destId="{5A454376-11CF-4D3A-83BB-84B04AB65431}" srcOrd="0" destOrd="0" parTransId="{4F8B3EBF-0962-488C-945A-7CD95ACFD313}" sibTransId="{A834458A-0150-46B0-89C4-D8EFB55A5389}"/>
    <dgm:cxn modelId="{4496A5E4-8F25-45C3-B18A-9BBA1FD3FCF5}" srcId="{D2C1A04C-790B-4ADF-96F4-8FD9934FFF9B}" destId="{F2A24C72-7692-403D-A0E9-4CC68A02E7F6}" srcOrd="1" destOrd="0" parTransId="{DD0C20FF-AA1D-411F-9673-506D6BF7BAB6}" sibTransId="{8CBAD223-26EA-403C-9608-81AB338A9FAB}"/>
    <dgm:cxn modelId="{8A8581EB-5C5B-4DCA-827D-4558A445C04F}" type="presOf" srcId="{5A454376-11CF-4D3A-83BB-84B04AB65431}" destId="{D3C4D74B-91F7-4DBE-BA86-FB33A0DBDB99}" srcOrd="0" destOrd="0" presId="urn:microsoft.com/office/officeart/2018/2/layout/IconLabelList"/>
    <dgm:cxn modelId="{7ECEBAFF-3FDA-4F27-B78A-5767576CCC11}" type="presOf" srcId="{F2A24C72-7692-403D-A0E9-4CC68A02E7F6}" destId="{ECBAEC20-25BD-42EE-BE00-5A2E5C5B5F54}" srcOrd="0" destOrd="0" presId="urn:microsoft.com/office/officeart/2018/2/layout/IconLabelList"/>
    <dgm:cxn modelId="{0014BC2A-A140-49A1-B652-F014F70BE000}" type="presParOf" srcId="{8FED3600-A40C-4A23-B111-7D10F8E7357F}" destId="{6239000C-4D5D-4759-A0D8-83E08852CDAA}" srcOrd="0" destOrd="0" presId="urn:microsoft.com/office/officeart/2018/2/layout/IconLabelList"/>
    <dgm:cxn modelId="{105F6AC1-35E6-4F00-8F6D-9C9C0DC9E660}" type="presParOf" srcId="{6239000C-4D5D-4759-A0D8-83E08852CDAA}" destId="{B50F953C-8D70-4265-B508-9F21C8ECAE62}" srcOrd="0" destOrd="0" presId="urn:microsoft.com/office/officeart/2018/2/layout/IconLabelList"/>
    <dgm:cxn modelId="{487160BD-F886-4053-A325-F7157ED9BD2C}" type="presParOf" srcId="{6239000C-4D5D-4759-A0D8-83E08852CDAA}" destId="{1B7B47CE-92ED-424F-BC53-076D3A0B902C}" srcOrd="1" destOrd="0" presId="urn:microsoft.com/office/officeart/2018/2/layout/IconLabelList"/>
    <dgm:cxn modelId="{50255F37-17D3-4C09-945F-26DFE033EE83}" type="presParOf" srcId="{6239000C-4D5D-4759-A0D8-83E08852CDAA}" destId="{D3C4D74B-91F7-4DBE-BA86-FB33A0DBDB99}" srcOrd="2" destOrd="0" presId="urn:microsoft.com/office/officeart/2018/2/layout/IconLabelList"/>
    <dgm:cxn modelId="{BBD57C95-1093-4CF5-AEE3-1B79991576E1}" type="presParOf" srcId="{8FED3600-A40C-4A23-B111-7D10F8E7357F}" destId="{8255367B-AA2C-4DEE-9C8D-3BA38C2D8CA2}" srcOrd="1" destOrd="0" presId="urn:microsoft.com/office/officeart/2018/2/layout/IconLabelList"/>
    <dgm:cxn modelId="{6FA5AE36-77C1-4709-9E8D-E1D0F5A82D01}" type="presParOf" srcId="{8FED3600-A40C-4A23-B111-7D10F8E7357F}" destId="{C702F234-5115-45E9-94F6-245DEFBD63CC}" srcOrd="2" destOrd="0" presId="urn:microsoft.com/office/officeart/2018/2/layout/IconLabelList"/>
    <dgm:cxn modelId="{A7987B8E-0BA7-4F40-A9AA-8F833702B654}" type="presParOf" srcId="{C702F234-5115-45E9-94F6-245DEFBD63CC}" destId="{779E319E-CE8E-4694-8DB2-B468F6DAC461}" srcOrd="0" destOrd="0" presId="urn:microsoft.com/office/officeart/2018/2/layout/IconLabelList"/>
    <dgm:cxn modelId="{9073B983-8BC4-424B-A44B-4347F5187B4F}" type="presParOf" srcId="{C702F234-5115-45E9-94F6-245DEFBD63CC}" destId="{25449671-4F26-41E6-89AA-6114A11EC110}" srcOrd="1" destOrd="0" presId="urn:microsoft.com/office/officeart/2018/2/layout/IconLabelList"/>
    <dgm:cxn modelId="{B94DD297-D4B3-4F76-B5AB-0965C80BE444}" type="presParOf" srcId="{C702F234-5115-45E9-94F6-245DEFBD63CC}" destId="{ECBAEC20-25BD-42EE-BE00-5A2E5C5B5F54}" srcOrd="2" destOrd="0" presId="urn:microsoft.com/office/officeart/2018/2/layout/IconLabelList"/>
    <dgm:cxn modelId="{9A19F5D0-9DB5-4E29-8D23-297739DB9435}" type="presParOf" srcId="{8FED3600-A40C-4A23-B111-7D10F8E7357F}" destId="{745D8476-E5AE-4329-AB4C-973D537E1514}" srcOrd="3" destOrd="0" presId="urn:microsoft.com/office/officeart/2018/2/layout/IconLabelList"/>
    <dgm:cxn modelId="{298F9AC7-F73F-4058-B58C-67D4B2D00C4A}" type="presParOf" srcId="{8FED3600-A40C-4A23-B111-7D10F8E7357F}" destId="{0C5BA92B-2CC2-4D2F-9028-57339DED47DE}" srcOrd="4" destOrd="0" presId="urn:microsoft.com/office/officeart/2018/2/layout/IconLabelList"/>
    <dgm:cxn modelId="{74F431A6-6CDF-4BF9-B336-1826B8D097E1}" type="presParOf" srcId="{0C5BA92B-2CC2-4D2F-9028-57339DED47DE}" destId="{5D2D48E7-A9C2-46C1-A080-42F48F5A052C}" srcOrd="0" destOrd="0" presId="urn:microsoft.com/office/officeart/2018/2/layout/IconLabelList"/>
    <dgm:cxn modelId="{FCB209BE-89E4-4080-B7CB-FCAD7F1EE229}" type="presParOf" srcId="{0C5BA92B-2CC2-4D2F-9028-57339DED47DE}" destId="{30F16267-6BE3-47A7-A429-E65EBCB88388}" srcOrd="1" destOrd="0" presId="urn:microsoft.com/office/officeart/2018/2/layout/IconLabelList"/>
    <dgm:cxn modelId="{9F6746E6-3860-407F-A5C7-08B8DC327153}" type="presParOf" srcId="{0C5BA92B-2CC2-4D2F-9028-57339DED47DE}" destId="{A0AFECAE-3B43-4AB2-A45C-407CCA3912F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0D91F-9C3D-4B86-B592-DF5BE45BB084}" type="doc">
      <dgm:prSet loTypeId="urn:microsoft.com/office/officeart/2018/2/layout/IconLabelDescriptionList" loCatId="icon" qsTypeId="urn:microsoft.com/office/officeart/2005/8/quickstyle/simple2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8FB1D6E-34D7-45E4-9824-C0F34A8AF5AF}">
      <dgm:prSet custT="1"/>
      <dgm:spPr/>
      <dgm:t>
        <a:bodyPr/>
        <a:lstStyle/>
        <a:p>
          <a:pPr>
            <a:defRPr b="1"/>
          </a:pPr>
          <a:r>
            <a:rPr lang="en-US" sz="2000" dirty="0"/>
            <a:t>Conduct tenant screening and housing assessment</a:t>
          </a:r>
        </a:p>
      </dgm:t>
    </dgm:pt>
    <dgm:pt modelId="{503E03BF-8A71-400A-B809-528AFE3FEAB3}" type="parTrans" cxnId="{A5857595-67CE-43A1-840A-B7B3EBF05A0A}">
      <dgm:prSet/>
      <dgm:spPr/>
      <dgm:t>
        <a:bodyPr/>
        <a:lstStyle/>
        <a:p>
          <a:endParaRPr lang="en-US"/>
        </a:p>
      </dgm:t>
    </dgm:pt>
    <dgm:pt modelId="{3CAE236C-FAE5-4160-8147-426CC850216E}" type="sibTrans" cxnId="{A5857595-67CE-43A1-840A-B7B3EBF05A0A}">
      <dgm:prSet/>
      <dgm:spPr/>
      <dgm:t>
        <a:bodyPr/>
        <a:lstStyle/>
        <a:p>
          <a:endParaRPr lang="en-US"/>
        </a:p>
      </dgm:t>
    </dgm:pt>
    <dgm:pt modelId="{3F07CF41-20D3-4523-8B8E-105F294BA519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600" dirty="0"/>
            <a:t>Collect information on potential barriers to housing</a:t>
          </a:r>
        </a:p>
      </dgm:t>
    </dgm:pt>
    <dgm:pt modelId="{3A7FA2BE-F2BB-4B2D-981A-5686C5906059}" type="parTrans" cxnId="{EBDEEBF5-7623-4C57-B600-2C8434527BC3}">
      <dgm:prSet/>
      <dgm:spPr/>
      <dgm:t>
        <a:bodyPr/>
        <a:lstStyle/>
        <a:p>
          <a:endParaRPr lang="en-US"/>
        </a:p>
      </dgm:t>
    </dgm:pt>
    <dgm:pt modelId="{4D4E5AC0-F0C8-40DB-B641-506846D323D7}" type="sibTrans" cxnId="{EBDEEBF5-7623-4C57-B600-2C8434527BC3}">
      <dgm:prSet/>
      <dgm:spPr/>
      <dgm:t>
        <a:bodyPr/>
        <a:lstStyle/>
        <a:p>
          <a:endParaRPr lang="en-US"/>
        </a:p>
      </dgm:t>
    </dgm:pt>
    <dgm:pt modelId="{71A6762A-7DE0-4B44-BEBC-23FBCE98B0F0}">
      <dgm:prSet custT="1"/>
      <dgm:spPr/>
      <dgm:t>
        <a:bodyPr/>
        <a:lstStyle/>
        <a:p>
          <a:pPr>
            <a:buNone/>
          </a:pPr>
          <a:r>
            <a:rPr lang="en-US" sz="1600"/>
            <a:t>Identify potential housing retention challenges</a:t>
          </a:r>
        </a:p>
      </dgm:t>
    </dgm:pt>
    <dgm:pt modelId="{6651ED7B-7EC7-4B59-9A7A-25AF7E37FB18}" type="parTrans" cxnId="{68A6295A-C919-40D4-A1BD-CEA5C7D0B671}">
      <dgm:prSet/>
      <dgm:spPr/>
      <dgm:t>
        <a:bodyPr/>
        <a:lstStyle/>
        <a:p>
          <a:endParaRPr lang="en-US"/>
        </a:p>
      </dgm:t>
    </dgm:pt>
    <dgm:pt modelId="{0D51A2AD-124B-499E-A5C1-A3720DE46C7C}" type="sibTrans" cxnId="{68A6295A-C919-40D4-A1BD-CEA5C7D0B671}">
      <dgm:prSet/>
      <dgm:spPr/>
      <dgm:t>
        <a:bodyPr/>
        <a:lstStyle/>
        <a:p>
          <a:endParaRPr lang="en-US"/>
        </a:p>
      </dgm:t>
    </dgm:pt>
    <dgm:pt modelId="{5BFD17C8-0D7F-4559-9554-1817DBB46DF8}">
      <dgm:prSet custT="1"/>
      <dgm:spPr/>
      <dgm:t>
        <a:bodyPr/>
        <a:lstStyle/>
        <a:p>
          <a:pPr>
            <a:defRPr b="1"/>
          </a:pPr>
          <a:r>
            <a:rPr lang="en-US" sz="2000" dirty="0"/>
            <a:t>Develop individualized housing support plan that includes</a:t>
          </a:r>
        </a:p>
      </dgm:t>
    </dgm:pt>
    <dgm:pt modelId="{92FC9BCD-E53C-430F-BC6E-DF3CA9057867}" type="parTrans" cxnId="{24E830FF-8DFC-4EA9-80A2-92C2A83CDA5A}">
      <dgm:prSet/>
      <dgm:spPr/>
      <dgm:t>
        <a:bodyPr/>
        <a:lstStyle/>
        <a:p>
          <a:endParaRPr lang="en-US"/>
        </a:p>
      </dgm:t>
    </dgm:pt>
    <dgm:pt modelId="{790A8403-2B60-4F6C-834E-56A5742796DD}" type="sibTrans" cxnId="{24E830FF-8DFC-4EA9-80A2-92C2A83CDA5A}">
      <dgm:prSet/>
      <dgm:spPr/>
      <dgm:t>
        <a:bodyPr/>
        <a:lstStyle/>
        <a:p>
          <a:endParaRPr lang="en-US"/>
        </a:p>
      </dgm:t>
    </dgm:pt>
    <dgm:pt modelId="{656BD226-2C2A-4D37-8748-3A51FD1BF2A8}">
      <dgm:prSet custT="1"/>
      <dgm:spPr/>
      <dgm:t>
        <a:bodyPr/>
        <a:lstStyle/>
        <a:p>
          <a:r>
            <a:rPr lang="en-US" sz="1600"/>
            <a:t>Short and long-term goals</a:t>
          </a:r>
        </a:p>
      </dgm:t>
    </dgm:pt>
    <dgm:pt modelId="{F8A316BE-85B1-4202-89B6-78B6AB6E5075}" type="parTrans" cxnId="{B5858DA6-EFD1-4C6C-829E-5739B88A7EF2}">
      <dgm:prSet/>
      <dgm:spPr/>
      <dgm:t>
        <a:bodyPr/>
        <a:lstStyle/>
        <a:p>
          <a:endParaRPr lang="en-US"/>
        </a:p>
      </dgm:t>
    </dgm:pt>
    <dgm:pt modelId="{3887F4D9-6C0B-44E2-96DD-A37D9B9EE2A8}" type="sibTrans" cxnId="{B5858DA6-EFD1-4C6C-829E-5739B88A7EF2}">
      <dgm:prSet/>
      <dgm:spPr/>
      <dgm:t>
        <a:bodyPr/>
        <a:lstStyle/>
        <a:p>
          <a:endParaRPr lang="en-US"/>
        </a:p>
      </dgm:t>
    </dgm:pt>
    <dgm:pt modelId="{2017EBD9-88F1-42B2-8C2B-1C6E341DFEE0}">
      <dgm:prSet custT="1"/>
      <dgm:spPr/>
      <dgm:t>
        <a:bodyPr/>
        <a:lstStyle/>
        <a:p>
          <a:r>
            <a:rPr lang="en-US" sz="1600" dirty="0"/>
            <a:t>Strategies to address barriers including prevention and early intervention services when housing is jeopardized</a:t>
          </a:r>
        </a:p>
      </dgm:t>
    </dgm:pt>
    <dgm:pt modelId="{25D6A382-68AD-4505-93BE-8783D345244F}" type="parTrans" cxnId="{F962E160-AB9A-4AD5-A26D-9904F46613F6}">
      <dgm:prSet/>
      <dgm:spPr/>
      <dgm:t>
        <a:bodyPr/>
        <a:lstStyle/>
        <a:p>
          <a:endParaRPr lang="en-US"/>
        </a:p>
      </dgm:t>
    </dgm:pt>
    <dgm:pt modelId="{12726F37-CBC5-438E-91D9-2467D149681E}" type="sibTrans" cxnId="{F962E160-AB9A-4AD5-A26D-9904F46613F6}">
      <dgm:prSet/>
      <dgm:spPr/>
      <dgm:t>
        <a:bodyPr/>
        <a:lstStyle/>
        <a:p>
          <a:endParaRPr lang="en-US"/>
        </a:p>
      </dgm:t>
    </dgm:pt>
    <dgm:pt modelId="{0F5C3B27-34BA-4D11-9013-EC67F73DC920}">
      <dgm:prSet custT="1"/>
      <dgm:spPr/>
      <dgm:t>
        <a:bodyPr/>
        <a:lstStyle/>
        <a:p>
          <a:r>
            <a:rPr lang="en-US" sz="1600"/>
            <a:t>Natural supports, resources, community providers and services to support goals and strategies</a:t>
          </a:r>
        </a:p>
      </dgm:t>
    </dgm:pt>
    <dgm:pt modelId="{545FAC55-E6F2-4EE7-ACA2-28AE65D0D7F7}" type="parTrans" cxnId="{CD6D7176-33D7-4D4E-9D41-85E701FE0413}">
      <dgm:prSet/>
      <dgm:spPr/>
      <dgm:t>
        <a:bodyPr/>
        <a:lstStyle/>
        <a:p>
          <a:endParaRPr lang="en-US"/>
        </a:p>
      </dgm:t>
    </dgm:pt>
    <dgm:pt modelId="{A7CA9AC3-CC62-4D90-9BD1-72A1D9B3C298}" type="sibTrans" cxnId="{CD6D7176-33D7-4D4E-9D41-85E701FE0413}">
      <dgm:prSet/>
      <dgm:spPr/>
      <dgm:t>
        <a:bodyPr/>
        <a:lstStyle/>
        <a:p>
          <a:endParaRPr lang="en-US"/>
        </a:p>
      </dgm:t>
    </dgm:pt>
    <dgm:pt modelId="{3E21424F-C223-499D-9292-8713E836B196}" type="pres">
      <dgm:prSet presAssocID="{BF80D91F-9C3D-4B86-B592-DF5BE45BB084}" presName="root" presStyleCnt="0">
        <dgm:presLayoutVars>
          <dgm:dir/>
          <dgm:resizeHandles val="exact"/>
        </dgm:presLayoutVars>
      </dgm:prSet>
      <dgm:spPr/>
    </dgm:pt>
    <dgm:pt modelId="{13126F4E-1592-414E-912D-402F734547CE}" type="pres">
      <dgm:prSet presAssocID="{28FB1D6E-34D7-45E4-9824-C0F34A8AF5AF}" presName="compNode" presStyleCnt="0"/>
      <dgm:spPr/>
    </dgm:pt>
    <dgm:pt modelId="{C87EE6C1-E96A-4E5D-9E80-5002E2C2D86C}" type="pres">
      <dgm:prSet presAssocID="{28FB1D6E-34D7-45E4-9824-C0F34A8AF5A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0412D06-3873-43BF-842B-8DF09141A9AE}" type="pres">
      <dgm:prSet presAssocID="{28FB1D6E-34D7-45E4-9824-C0F34A8AF5AF}" presName="iconSpace" presStyleCnt="0"/>
      <dgm:spPr/>
    </dgm:pt>
    <dgm:pt modelId="{1D6D347E-D9FD-4FF7-B2C7-BB87960F359B}" type="pres">
      <dgm:prSet presAssocID="{28FB1D6E-34D7-45E4-9824-C0F34A8AF5AF}" presName="parTx" presStyleLbl="revTx" presStyleIdx="0" presStyleCnt="4">
        <dgm:presLayoutVars>
          <dgm:chMax val="0"/>
          <dgm:chPref val="0"/>
        </dgm:presLayoutVars>
      </dgm:prSet>
      <dgm:spPr/>
    </dgm:pt>
    <dgm:pt modelId="{671AD516-437F-4B0D-B779-06DA1B6AD8D8}" type="pres">
      <dgm:prSet presAssocID="{28FB1D6E-34D7-45E4-9824-C0F34A8AF5AF}" presName="txSpace" presStyleCnt="0"/>
      <dgm:spPr/>
    </dgm:pt>
    <dgm:pt modelId="{2B4C11C1-751C-4B43-86FD-40A647147403}" type="pres">
      <dgm:prSet presAssocID="{28FB1D6E-34D7-45E4-9824-C0F34A8AF5AF}" presName="desTx" presStyleLbl="revTx" presStyleIdx="1" presStyleCnt="4" custLinFactNeighborX="-261" custLinFactNeighborY="27984">
        <dgm:presLayoutVars/>
      </dgm:prSet>
      <dgm:spPr/>
    </dgm:pt>
    <dgm:pt modelId="{5C44A87D-08A1-4A07-9C5C-4808073A5A2B}" type="pres">
      <dgm:prSet presAssocID="{3CAE236C-FAE5-4160-8147-426CC850216E}" presName="sibTrans" presStyleCnt="0"/>
      <dgm:spPr/>
    </dgm:pt>
    <dgm:pt modelId="{FEAB3B05-F28D-429F-A5D0-CBDF1335A72D}" type="pres">
      <dgm:prSet presAssocID="{5BFD17C8-0D7F-4559-9554-1817DBB46DF8}" presName="compNode" presStyleCnt="0"/>
      <dgm:spPr/>
    </dgm:pt>
    <dgm:pt modelId="{B88D358B-7B62-417D-88B7-2FF40896C73C}" type="pres">
      <dgm:prSet presAssocID="{5BFD17C8-0D7F-4559-9554-1817DBB46DF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083365F0-7100-49A2-AC4E-4E4504AC3525}" type="pres">
      <dgm:prSet presAssocID="{5BFD17C8-0D7F-4559-9554-1817DBB46DF8}" presName="iconSpace" presStyleCnt="0"/>
      <dgm:spPr/>
    </dgm:pt>
    <dgm:pt modelId="{66B101F3-A919-4B3B-A5F1-F5F1591CD8F3}" type="pres">
      <dgm:prSet presAssocID="{5BFD17C8-0D7F-4559-9554-1817DBB46DF8}" presName="parTx" presStyleLbl="revTx" presStyleIdx="2" presStyleCnt="4">
        <dgm:presLayoutVars>
          <dgm:chMax val="0"/>
          <dgm:chPref val="0"/>
        </dgm:presLayoutVars>
      </dgm:prSet>
      <dgm:spPr/>
    </dgm:pt>
    <dgm:pt modelId="{DE38F988-CC67-4351-BC72-1E3E343CEC1C}" type="pres">
      <dgm:prSet presAssocID="{5BFD17C8-0D7F-4559-9554-1817DBB46DF8}" presName="txSpace" presStyleCnt="0"/>
      <dgm:spPr/>
    </dgm:pt>
    <dgm:pt modelId="{0509A162-4867-492E-8869-2AB5ABA5D5C1}" type="pres">
      <dgm:prSet presAssocID="{5BFD17C8-0D7F-4559-9554-1817DBB46DF8}" presName="desTx" presStyleLbl="revTx" presStyleIdx="3" presStyleCnt="4" custLinFactNeighborX="261" custLinFactNeighborY="17608">
        <dgm:presLayoutVars/>
      </dgm:prSet>
      <dgm:spPr/>
    </dgm:pt>
  </dgm:ptLst>
  <dgm:cxnLst>
    <dgm:cxn modelId="{D80B5127-66EA-4725-BDB0-FE1FA6D984C0}" type="presOf" srcId="{BF80D91F-9C3D-4B86-B592-DF5BE45BB084}" destId="{3E21424F-C223-499D-9292-8713E836B196}" srcOrd="0" destOrd="0" presId="urn:microsoft.com/office/officeart/2018/2/layout/IconLabelDescriptionList"/>
    <dgm:cxn modelId="{ABC9AF33-6D21-475B-AD9F-9EEE9D88EEF0}" type="presOf" srcId="{28FB1D6E-34D7-45E4-9824-C0F34A8AF5AF}" destId="{1D6D347E-D9FD-4FF7-B2C7-BB87960F359B}" srcOrd="0" destOrd="0" presId="urn:microsoft.com/office/officeart/2018/2/layout/IconLabelDescriptionList"/>
    <dgm:cxn modelId="{4ABA5E52-4B05-4211-AEE6-11BBB096131A}" type="presOf" srcId="{5BFD17C8-0D7F-4559-9554-1817DBB46DF8}" destId="{66B101F3-A919-4B3B-A5F1-F5F1591CD8F3}" srcOrd="0" destOrd="0" presId="urn:microsoft.com/office/officeart/2018/2/layout/IconLabelDescriptionList"/>
    <dgm:cxn modelId="{68A6295A-C919-40D4-A1BD-CEA5C7D0B671}" srcId="{28FB1D6E-34D7-45E4-9824-C0F34A8AF5AF}" destId="{71A6762A-7DE0-4B44-BEBC-23FBCE98B0F0}" srcOrd="1" destOrd="0" parTransId="{6651ED7B-7EC7-4B59-9A7A-25AF7E37FB18}" sibTransId="{0D51A2AD-124B-499E-A5C1-A3720DE46C7C}"/>
    <dgm:cxn modelId="{F962E160-AB9A-4AD5-A26D-9904F46613F6}" srcId="{5BFD17C8-0D7F-4559-9554-1817DBB46DF8}" destId="{2017EBD9-88F1-42B2-8C2B-1C6E341DFEE0}" srcOrd="1" destOrd="0" parTransId="{25D6A382-68AD-4505-93BE-8783D345244F}" sibTransId="{12726F37-CBC5-438E-91D9-2467D149681E}"/>
    <dgm:cxn modelId="{7DF24462-4832-422C-92B0-E7EB86B06C69}" type="presOf" srcId="{3F07CF41-20D3-4523-8B8E-105F294BA519}" destId="{2B4C11C1-751C-4B43-86FD-40A647147403}" srcOrd="0" destOrd="0" presId="urn:microsoft.com/office/officeart/2018/2/layout/IconLabelDescriptionList"/>
    <dgm:cxn modelId="{CD6D7176-33D7-4D4E-9D41-85E701FE0413}" srcId="{5BFD17C8-0D7F-4559-9554-1817DBB46DF8}" destId="{0F5C3B27-34BA-4D11-9013-EC67F73DC920}" srcOrd="2" destOrd="0" parTransId="{545FAC55-E6F2-4EE7-ACA2-28AE65D0D7F7}" sibTransId="{A7CA9AC3-CC62-4D90-9BD1-72A1D9B3C298}"/>
    <dgm:cxn modelId="{9D55F693-9136-46EC-AAF2-B5CC36F6F6D4}" type="presOf" srcId="{2017EBD9-88F1-42B2-8C2B-1C6E341DFEE0}" destId="{0509A162-4867-492E-8869-2AB5ABA5D5C1}" srcOrd="0" destOrd="1" presId="urn:microsoft.com/office/officeart/2018/2/layout/IconLabelDescriptionList"/>
    <dgm:cxn modelId="{A5857595-67CE-43A1-840A-B7B3EBF05A0A}" srcId="{BF80D91F-9C3D-4B86-B592-DF5BE45BB084}" destId="{28FB1D6E-34D7-45E4-9824-C0F34A8AF5AF}" srcOrd="0" destOrd="0" parTransId="{503E03BF-8A71-400A-B809-528AFE3FEAB3}" sibTransId="{3CAE236C-FAE5-4160-8147-426CC850216E}"/>
    <dgm:cxn modelId="{B5858DA6-EFD1-4C6C-829E-5739B88A7EF2}" srcId="{5BFD17C8-0D7F-4559-9554-1817DBB46DF8}" destId="{656BD226-2C2A-4D37-8748-3A51FD1BF2A8}" srcOrd="0" destOrd="0" parTransId="{F8A316BE-85B1-4202-89B6-78B6AB6E5075}" sibTransId="{3887F4D9-6C0B-44E2-96DD-A37D9B9EE2A8}"/>
    <dgm:cxn modelId="{A8B61FBE-B5E6-4A34-80B5-328F31CCC35C}" type="presOf" srcId="{71A6762A-7DE0-4B44-BEBC-23FBCE98B0F0}" destId="{2B4C11C1-751C-4B43-86FD-40A647147403}" srcOrd="0" destOrd="1" presId="urn:microsoft.com/office/officeart/2018/2/layout/IconLabelDescriptionList"/>
    <dgm:cxn modelId="{702D3FCD-BC6C-4C91-B899-A98222B9B9A2}" type="presOf" srcId="{0F5C3B27-34BA-4D11-9013-EC67F73DC920}" destId="{0509A162-4867-492E-8869-2AB5ABA5D5C1}" srcOrd="0" destOrd="2" presId="urn:microsoft.com/office/officeart/2018/2/layout/IconLabelDescriptionList"/>
    <dgm:cxn modelId="{EBDEEBF5-7623-4C57-B600-2C8434527BC3}" srcId="{28FB1D6E-34D7-45E4-9824-C0F34A8AF5AF}" destId="{3F07CF41-20D3-4523-8B8E-105F294BA519}" srcOrd="0" destOrd="0" parTransId="{3A7FA2BE-F2BB-4B2D-981A-5686C5906059}" sibTransId="{4D4E5AC0-F0C8-40DB-B641-506846D323D7}"/>
    <dgm:cxn modelId="{4F6874FD-08A6-4F85-86B6-BD4A773A82F2}" type="presOf" srcId="{656BD226-2C2A-4D37-8748-3A51FD1BF2A8}" destId="{0509A162-4867-492E-8869-2AB5ABA5D5C1}" srcOrd="0" destOrd="0" presId="urn:microsoft.com/office/officeart/2018/2/layout/IconLabelDescriptionList"/>
    <dgm:cxn modelId="{24E830FF-8DFC-4EA9-80A2-92C2A83CDA5A}" srcId="{BF80D91F-9C3D-4B86-B592-DF5BE45BB084}" destId="{5BFD17C8-0D7F-4559-9554-1817DBB46DF8}" srcOrd="1" destOrd="0" parTransId="{92FC9BCD-E53C-430F-BC6E-DF3CA9057867}" sibTransId="{790A8403-2B60-4F6C-834E-56A5742796DD}"/>
    <dgm:cxn modelId="{D07543EB-2C29-479A-B7DC-F50C892EE8CC}" type="presParOf" srcId="{3E21424F-C223-499D-9292-8713E836B196}" destId="{13126F4E-1592-414E-912D-402F734547CE}" srcOrd="0" destOrd="0" presId="urn:microsoft.com/office/officeart/2018/2/layout/IconLabelDescriptionList"/>
    <dgm:cxn modelId="{53B5FC51-A831-4908-8F84-B85D3235154F}" type="presParOf" srcId="{13126F4E-1592-414E-912D-402F734547CE}" destId="{C87EE6C1-E96A-4E5D-9E80-5002E2C2D86C}" srcOrd="0" destOrd="0" presId="urn:microsoft.com/office/officeart/2018/2/layout/IconLabelDescriptionList"/>
    <dgm:cxn modelId="{B00BF059-D509-4B11-BC47-FF29ACA449F6}" type="presParOf" srcId="{13126F4E-1592-414E-912D-402F734547CE}" destId="{C0412D06-3873-43BF-842B-8DF09141A9AE}" srcOrd="1" destOrd="0" presId="urn:microsoft.com/office/officeart/2018/2/layout/IconLabelDescriptionList"/>
    <dgm:cxn modelId="{AAA88175-5206-44CD-A22C-7E94700F6469}" type="presParOf" srcId="{13126F4E-1592-414E-912D-402F734547CE}" destId="{1D6D347E-D9FD-4FF7-B2C7-BB87960F359B}" srcOrd="2" destOrd="0" presId="urn:microsoft.com/office/officeart/2018/2/layout/IconLabelDescriptionList"/>
    <dgm:cxn modelId="{2722446C-0464-43A6-B582-BB3A3F4BFBFC}" type="presParOf" srcId="{13126F4E-1592-414E-912D-402F734547CE}" destId="{671AD516-437F-4B0D-B779-06DA1B6AD8D8}" srcOrd="3" destOrd="0" presId="urn:microsoft.com/office/officeart/2018/2/layout/IconLabelDescriptionList"/>
    <dgm:cxn modelId="{E7938F1C-DB0F-4BD7-B2EF-D4795A144B09}" type="presParOf" srcId="{13126F4E-1592-414E-912D-402F734547CE}" destId="{2B4C11C1-751C-4B43-86FD-40A647147403}" srcOrd="4" destOrd="0" presId="urn:microsoft.com/office/officeart/2018/2/layout/IconLabelDescriptionList"/>
    <dgm:cxn modelId="{F023C0F7-8670-49E8-9883-9B06D0A1F7CD}" type="presParOf" srcId="{3E21424F-C223-499D-9292-8713E836B196}" destId="{5C44A87D-08A1-4A07-9C5C-4808073A5A2B}" srcOrd="1" destOrd="0" presId="urn:microsoft.com/office/officeart/2018/2/layout/IconLabelDescriptionList"/>
    <dgm:cxn modelId="{935ABDD6-1D53-40ED-9F7C-CD3507E1F7FD}" type="presParOf" srcId="{3E21424F-C223-499D-9292-8713E836B196}" destId="{FEAB3B05-F28D-429F-A5D0-CBDF1335A72D}" srcOrd="2" destOrd="0" presId="urn:microsoft.com/office/officeart/2018/2/layout/IconLabelDescriptionList"/>
    <dgm:cxn modelId="{7ABD7690-B9DC-4526-B33E-74B27412833F}" type="presParOf" srcId="{FEAB3B05-F28D-429F-A5D0-CBDF1335A72D}" destId="{B88D358B-7B62-417D-88B7-2FF40896C73C}" srcOrd="0" destOrd="0" presId="urn:microsoft.com/office/officeart/2018/2/layout/IconLabelDescriptionList"/>
    <dgm:cxn modelId="{52C93018-AE5A-4D99-9BBD-07000755FD0D}" type="presParOf" srcId="{FEAB3B05-F28D-429F-A5D0-CBDF1335A72D}" destId="{083365F0-7100-49A2-AC4E-4E4504AC3525}" srcOrd="1" destOrd="0" presId="urn:microsoft.com/office/officeart/2018/2/layout/IconLabelDescriptionList"/>
    <dgm:cxn modelId="{32309C6D-F0E3-47B1-A771-35D1AB58F71C}" type="presParOf" srcId="{FEAB3B05-F28D-429F-A5D0-CBDF1335A72D}" destId="{66B101F3-A919-4B3B-A5F1-F5F1591CD8F3}" srcOrd="2" destOrd="0" presId="urn:microsoft.com/office/officeart/2018/2/layout/IconLabelDescriptionList"/>
    <dgm:cxn modelId="{F41302CF-7180-4F6A-BD84-1E26F077DCBB}" type="presParOf" srcId="{FEAB3B05-F28D-429F-A5D0-CBDF1335A72D}" destId="{DE38F988-CC67-4351-BC72-1E3E343CEC1C}" srcOrd="3" destOrd="0" presId="urn:microsoft.com/office/officeart/2018/2/layout/IconLabelDescriptionList"/>
    <dgm:cxn modelId="{99A0F993-AD59-4FC0-9F85-29C8C99D8902}" type="presParOf" srcId="{FEAB3B05-F28D-429F-A5D0-CBDF1335A72D}" destId="{0509A162-4867-492E-8869-2AB5ABA5D5C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7AC49-C1C8-4F8D-B880-0E238BBA7B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7DE517-3DE5-4B0B-BA0B-BDC9DDAB94EA}">
      <dgm:prSet/>
      <dgm:spPr/>
      <dgm:t>
        <a:bodyPr/>
        <a:lstStyle/>
        <a:p>
          <a:r>
            <a:rPr lang="en-US"/>
            <a:t>Assist participant to maintain living in leased home including</a:t>
          </a:r>
        </a:p>
      </dgm:t>
    </dgm:pt>
    <dgm:pt modelId="{804F3E79-FD91-4264-A61C-18B4F0FECEA6}" type="parTrans" cxnId="{6400A747-B41B-4B2A-8504-67F49E997CC1}">
      <dgm:prSet/>
      <dgm:spPr/>
      <dgm:t>
        <a:bodyPr/>
        <a:lstStyle/>
        <a:p>
          <a:endParaRPr lang="en-US"/>
        </a:p>
      </dgm:t>
    </dgm:pt>
    <dgm:pt modelId="{A8C3668A-7DAA-4E7B-94B4-F8F178C979A4}" type="sibTrans" cxnId="{6400A747-B41B-4B2A-8504-67F49E997CC1}">
      <dgm:prSet/>
      <dgm:spPr/>
      <dgm:t>
        <a:bodyPr/>
        <a:lstStyle/>
        <a:p>
          <a:endParaRPr lang="en-US"/>
        </a:p>
      </dgm:t>
    </dgm:pt>
    <dgm:pt modelId="{ABB53EEA-944D-4318-BB9B-C866B640DD37}">
      <dgm:prSet/>
      <dgm:spPr/>
      <dgm:t>
        <a:bodyPr/>
        <a:lstStyle/>
        <a:p>
          <a:r>
            <a:rPr lang="en-US" sz="1700" dirty="0"/>
            <a:t>Education and training</a:t>
          </a:r>
        </a:p>
      </dgm:t>
    </dgm:pt>
    <dgm:pt modelId="{681C6D5B-43B3-41A8-B899-B0EBB286DF8A}" type="parTrans" cxnId="{27C43C96-00F8-45D2-9DAC-4E8AE538098E}">
      <dgm:prSet/>
      <dgm:spPr/>
      <dgm:t>
        <a:bodyPr/>
        <a:lstStyle/>
        <a:p>
          <a:endParaRPr lang="en-US"/>
        </a:p>
      </dgm:t>
    </dgm:pt>
    <dgm:pt modelId="{7ED99054-579B-4542-A118-D412463AF4C1}" type="sibTrans" cxnId="{27C43C96-00F8-45D2-9DAC-4E8AE538098E}">
      <dgm:prSet/>
      <dgm:spPr/>
      <dgm:t>
        <a:bodyPr/>
        <a:lstStyle/>
        <a:p>
          <a:endParaRPr lang="en-US"/>
        </a:p>
      </dgm:t>
    </dgm:pt>
    <dgm:pt modelId="{B10D0463-5347-4855-A336-E2003818A355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How to be a good tenant</a:t>
          </a:r>
        </a:p>
      </dgm:t>
    </dgm:pt>
    <dgm:pt modelId="{0A7B253F-5E80-4A20-B530-B0E6B001916A}" type="parTrans" cxnId="{EC59EF8E-9A73-459D-B251-88387E2CEBE0}">
      <dgm:prSet/>
      <dgm:spPr/>
      <dgm:t>
        <a:bodyPr/>
        <a:lstStyle/>
        <a:p>
          <a:endParaRPr lang="en-US"/>
        </a:p>
      </dgm:t>
    </dgm:pt>
    <dgm:pt modelId="{69026176-16A7-49E8-A22F-9293F57E25CB}" type="sibTrans" cxnId="{EC59EF8E-9A73-459D-B251-88387E2CEBE0}">
      <dgm:prSet/>
      <dgm:spPr/>
      <dgm:t>
        <a:bodyPr/>
        <a:lstStyle/>
        <a:p>
          <a:endParaRPr lang="en-US"/>
        </a:p>
      </dgm:t>
    </dgm:pt>
    <dgm:pt modelId="{0DEDF7D3-B552-4F61-9004-E098AE5D54E4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Role, rights and responsibilities of tenant and landlord</a:t>
          </a:r>
        </a:p>
      </dgm:t>
    </dgm:pt>
    <dgm:pt modelId="{670A604F-0301-400E-8D9C-8E059101FBF1}" type="parTrans" cxnId="{D30523C3-838F-4672-97DB-56EDD58F3DD8}">
      <dgm:prSet/>
      <dgm:spPr/>
      <dgm:t>
        <a:bodyPr/>
        <a:lstStyle/>
        <a:p>
          <a:endParaRPr lang="en-US"/>
        </a:p>
      </dgm:t>
    </dgm:pt>
    <dgm:pt modelId="{FE41C025-A966-476F-8A37-5591B193D9BC}" type="sibTrans" cxnId="{D30523C3-838F-4672-97DB-56EDD58F3DD8}">
      <dgm:prSet/>
      <dgm:spPr/>
      <dgm:t>
        <a:bodyPr/>
        <a:lstStyle/>
        <a:p>
          <a:endParaRPr lang="en-US"/>
        </a:p>
      </dgm:t>
    </dgm:pt>
    <dgm:pt modelId="{760D5817-14C5-45B9-A138-E5128CAE985C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/>
            <a:t>Lease compliance</a:t>
          </a:r>
        </a:p>
      </dgm:t>
    </dgm:pt>
    <dgm:pt modelId="{CA86DB02-FF6E-4DD5-BAC7-6E3ACB2D636A}" type="parTrans" cxnId="{D42D06B9-BF08-4605-8CAB-34615602C0DD}">
      <dgm:prSet/>
      <dgm:spPr/>
      <dgm:t>
        <a:bodyPr/>
        <a:lstStyle/>
        <a:p>
          <a:endParaRPr lang="en-US"/>
        </a:p>
      </dgm:t>
    </dgm:pt>
    <dgm:pt modelId="{40FB6CC3-9E12-49EF-B790-7ABE3F65954F}" type="sibTrans" cxnId="{D42D06B9-BF08-4605-8CAB-34615602C0DD}">
      <dgm:prSet/>
      <dgm:spPr/>
      <dgm:t>
        <a:bodyPr/>
        <a:lstStyle/>
        <a:p>
          <a:endParaRPr lang="en-US"/>
        </a:p>
      </dgm:t>
    </dgm:pt>
    <dgm:pt modelId="{085FCB46-1EAD-4E13-BC72-388506D6590C}">
      <dgm:prSet/>
      <dgm:spPr/>
      <dgm:t>
        <a:bodyPr/>
        <a:lstStyle/>
        <a:p>
          <a:r>
            <a:rPr lang="en-US" sz="1700" dirty="0"/>
            <a:t>Coaching to develop and maintain good relationships with landlord/property manager and neighbors</a:t>
          </a:r>
        </a:p>
      </dgm:t>
    </dgm:pt>
    <dgm:pt modelId="{DF77B8B0-46DD-485A-A9EC-8FB652E160BF}" type="parTrans" cxnId="{3C6BEE05-4C31-4820-9C3F-1B85403CC281}">
      <dgm:prSet/>
      <dgm:spPr/>
      <dgm:t>
        <a:bodyPr/>
        <a:lstStyle/>
        <a:p>
          <a:endParaRPr lang="en-US"/>
        </a:p>
      </dgm:t>
    </dgm:pt>
    <dgm:pt modelId="{52D408D8-0A72-4636-8E40-C3ECF89EEB90}" type="sibTrans" cxnId="{3C6BEE05-4C31-4820-9C3F-1B85403CC281}">
      <dgm:prSet/>
      <dgm:spPr/>
      <dgm:t>
        <a:bodyPr/>
        <a:lstStyle/>
        <a:p>
          <a:endParaRPr lang="en-US"/>
        </a:p>
      </dgm:t>
    </dgm:pt>
    <dgm:pt modelId="{C4249F05-C8B8-412E-BD46-2770D669720A}">
      <dgm:prSet/>
      <dgm:spPr/>
      <dgm:t>
        <a:bodyPr/>
        <a:lstStyle/>
        <a:p>
          <a:r>
            <a:rPr lang="en-US" sz="1700"/>
            <a:t>Assistance with recertification process</a:t>
          </a:r>
        </a:p>
      </dgm:t>
    </dgm:pt>
    <dgm:pt modelId="{AD4EFF0E-24FA-4B2B-AE9A-B6F41E4F3DB3}" type="parTrans" cxnId="{1708F270-6DBA-46BF-96AD-04E9A44F3560}">
      <dgm:prSet/>
      <dgm:spPr/>
      <dgm:t>
        <a:bodyPr/>
        <a:lstStyle/>
        <a:p>
          <a:endParaRPr lang="en-US"/>
        </a:p>
      </dgm:t>
    </dgm:pt>
    <dgm:pt modelId="{86C8966D-7AE7-4EB3-86BD-ED1DBF850FAB}" type="sibTrans" cxnId="{1708F270-6DBA-46BF-96AD-04E9A44F3560}">
      <dgm:prSet/>
      <dgm:spPr/>
      <dgm:t>
        <a:bodyPr/>
        <a:lstStyle/>
        <a:p>
          <a:endParaRPr lang="en-US"/>
        </a:p>
      </dgm:t>
    </dgm:pt>
    <dgm:pt modelId="{9A4FEB03-C85D-4D39-80C7-CA5EA5D44060}">
      <dgm:prSet/>
      <dgm:spPr/>
      <dgm:t>
        <a:bodyPr/>
        <a:lstStyle/>
        <a:p>
          <a:r>
            <a:rPr lang="en-US" sz="1700"/>
            <a:t>Early identification of behaviors that jeopardize tenancy</a:t>
          </a:r>
        </a:p>
      </dgm:t>
    </dgm:pt>
    <dgm:pt modelId="{4B1AD15C-52D7-4B8F-A271-BCA4CF5C6A45}" type="parTrans" cxnId="{275100EE-CD07-4A4A-8255-B9E8B62CC811}">
      <dgm:prSet/>
      <dgm:spPr/>
      <dgm:t>
        <a:bodyPr/>
        <a:lstStyle/>
        <a:p>
          <a:endParaRPr lang="en-US"/>
        </a:p>
      </dgm:t>
    </dgm:pt>
    <dgm:pt modelId="{D7903D77-1208-4D14-9DD7-F699291154D9}" type="sibTrans" cxnId="{275100EE-CD07-4A4A-8255-B9E8B62CC811}">
      <dgm:prSet/>
      <dgm:spPr/>
      <dgm:t>
        <a:bodyPr/>
        <a:lstStyle/>
        <a:p>
          <a:endParaRPr lang="en-US"/>
        </a:p>
      </dgm:t>
    </dgm:pt>
    <dgm:pt modelId="{858A1AF9-D994-472D-9C60-7B0A8AC7CED5}">
      <dgm:prSet/>
      <dgm:spPr/>
      <dgm:t>
        <a:bodyPr/>
        <a:lstStyle/>
        <a:p>
          <a:r>
            <a:rPr lang="en-US" sz="1700"/>
            <a:t>Assistance with resolving disputes with landlords and/or neighbors</a:t>
          </a:r>
        </a:p>
      </dgm:t>
    </dgm:pt>
    <dgm:pt modelId="{A279345E-CF6C-4A52-9B20-FB92E39B2581}" type="parTrans" cxnId="{27B1B412-1565-49B6-BE36-ABD5AB77ACC7}">
      <dgm:prSet/>
      <dgm:spPr/>
      <dgm:t>
        <a:bodyPr/>
        <a:lstStyle/>
        <a:p>
          <a:endParaRPr lang="en-US"/>
        </a:p>
      </dgm:t>
    </dgm:pt>
    <dgm:pt modelId="{EFD437C3-0542-4AE2-95A2-A0441DB504D3}" type="sibTrans" cxnId="{27B1B412-1565-49B6-BE36-ABD5AB77ACC7}">
      <dgm:prSet/>
      <dgm:spPr/>
      <dgm:t>
        <a:bodyPr/>
        <a:lstStyle/>
        <a:p>
          <a:endParaRPr lang="en-US"/>
        </a:p>
      </dgm:t>
    </dgm:pt>
    <dgm:pt modelId="{D675D02A-B9B2-4D96-9460-7EB34BEC3094}">
      <dgm:prSet/>
      <dgm:spPr/>
      <dgm:t>
        <a:bodyPr/>
        <a:lstStyle/>
        <a:p>
          <a:r>
            <a:rPr lang="en-US" sz="1700"/>
            <a:t>Advocacy and linkage with community resources to prevent eviction</a:t>
          </a:r>
        </a:p>
      </dgm:t>
    </dgm:pt>
    <dgm:pt modelId="{F99FC855-4B51-48DB-81E4-6F9A4F4EE74C}" type="parTrans" cxnId="{3AC99FA3-AF5D-4B78-8EC7-195A7705B168}">
      <dgm:prSet/>
      <dgm:spPr/>
      <dgm:t>
        <a:bodyPr/>
        <a:lstStyle/>
        <a:p>
          <a:endParaRPr lang="en-US"/>
        </a:p>
      </dgm:t>
    </dgm:pt>
    <dgm:pt modelId="{D83C8783-7C1D-495F-843A-B8D55BAC3F2C}" type="sibTrans" cxnId="{3AC99FA3-AF5D-4B78-8EC7-195A7705B168}">
      <dgm:prSet/>
      <dgm:spPr/>
      <dgm:t>
        <a:bodyPr/>
        <a:lstStyle/>
        <a:p>
          <a:endParaRPr lang="en-US"/>
        </a:p>
      </dgm:t>
    </dgm:pt>
    <dgm:pt modelId="{4EE534FA-EC42-4E75-82BC-E284E669FE3F}">
      <dgm:prSet/>
      <dgm:spPr/>
      <dgm:t>
        <a:bodyPr/>
        <a:lstStyle/>
        <a:p>
          <a:r>
            <a:rPr lang="en-US" sz="1700"/>
            <a:t>Review, update and modify housing support plan in coordination with participant</a:t>
          </a:r>
        </a:p>
      </dgm:t>
    </dgm:pt>
    <dgm:pt modelId="{25A49A84-31ED-42B3-B03A-D5D83829EDD5}" type="parTrans" cxnId="{224FB6C3-ABF6-4ED3-A7B4-BF7A32348218}">
      <dgm:prSet/>
      <dgm:spPr/>
      <dgm:t>
        <a:bodyPr/>
        <a:lstStyle/>
        <a:p>
          <a:endParaRPr lang="en-US"/>
        </a:p>
      </dgm:t>
    </dgm:pt>
    <dgm:pt modelId="{D34DECD0-986E-4A07-998D-BDFB1C81D5DA}" type="sibTrans" cxnId="{224FB6C3-ABF6-4ED3-A7B4-BF7A32348218}">
      <dgm:prSet/>
      <dgm:spPr/>
      <dgm:t>
        <a:bodyPr/>
        <a:lstStyle/>
        <a:p>
          <a:endParaRPr lang="en-US"/>
        </a:p>
      </dgm:t>
    </dgm:pt>
    <dgm:pt modelId="{ADA4A6E3-C12F-FD41-A20D-17707D21E10D}" type="pres">
      <dgm:prSet presAssocID="{B3D7AC49-C1C8-4F8D-B880-0E238BBA7BA8}" presName="linear" presStyleCnt="0">
        <dgm:presLayoutVars>
          <dgm:animLvl val="lvl"/>
          <dgm:resizeHandles val="exact"/>
        </dgm:presLayoutVars>
      </dgm:prSet>
      <dgm:spPr/>
    </dgm:pt>
    <dgm:pt modelId="{BEAB829E-DEB6-3148-B9B7-CB4C673461DC}" type="pres">
      <dgm:prSet presAssocID="{1C7DE517-3DE5-4B0B-BA0B-BDC9DDAB94E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1296E0C-E7EE-D743-A1C2-A2ACA2D83760}" type="pres">
      <dgm:prSet presAssocID="{1C7DE517-3DE5-4B0B-BA0B-BDC9DDAB94E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6BEE05-4C31-4820-9C3F-1B85403CC281}" srcId="{1C7DE517-3DE5-4B0B-BA0B-BDC9DDAB94EA}" destId="{085FCB46-1EAD-4E13-BC72-388506D6590C}" srcOrd="1" destOrd="0" parTransId="{DF77B8B0-46DD-485A-A9EC-8FB652E160BF}" sibTransId="{52D408D8-0A72-4636-8E40-C3ECF89EEB90}"/>
    <dgm:cxn modelId="{27B1B412-1565-49B6-BE36-ABD5AB77ACC7}" srcId="{1C7DE517-3DE5-4B0B-BA0B-BDC9DDAB94EA}" destId="{858A1AF9-D994-472D-9C60-7B0A8AC7CED5}" srcOrd="4" destOrd="0" parTransId="{A279345E-CF6C-4A52-9B20-FB92E39B2581}" sibTransId="{EFD437C3-0542-4AE2-95A2-A0441DB504D3}"/>
    <dgm:cxn modelId="{6400A747-B41B-4B2A-8504-67F49E997CC1}" srcId="{B3D7AC49-C1C8-4F8D-B880-0E238BBA7BA8}" destId="{1C7DE517-3DE5-4B0B-BA0B-BDC9DDAB94EA}" srcOrd="0" destOrd="0" parTransId="{804F3E79-FD91-4264-A61C-18B4F0FECEA6}" sibTransId="{A8C3668A-7DAA-4E7B-94B4-F8F178C979A4}"/>
    <dgm:cxn modelId="{9BFC8F50-9283-1B4F-B706-A9176AA6817F}" type="presOf" srcId="{D675D02A-B9B2-4D96-9460-7EB34BEC3094}" destId="{C1296E0C-E7EE-D743-A1C2-A2ACA2D83760}" srcOrd="0" destOrd="8" presId="urn:microsoft.com/office/officeart/2005/8/layout/vList2"/>
    <dgm:cxn modelId="{AB532A58-B329-6B43-8F2C-2B0DE052957D}" type="presOf" srcId="{0DEDF7D3-B552-4F61-9004-E098AE5D54E4}" destId="{C1296E0C-E7EE-D743-A1C2-A2ACA2D83760}" srcOrd="0" destOrd="2" presId="urn:microsoft.com/office/officeart/2005/8/layout/vList2"/>
    <dgm:cxn modelId="{1708F270-6DBA-46BF-96AD-04E9A44F3560}" srcId="{1C7DE517-3DE5-4B0B-BA0B-BDC9DDAB94EA}" destId="{C4249F05-C8B8-412E-BD46-2770D669720A}" srcOrd="2" destOrd="0" parTransId="{AD4EFF0E-24FA-4B2B-AE9A-B6F41E4F3DB3}" sibTransId="{86C8966D-7AE7-4EB3-86BD-ED1DBF850FAB}"/>
    <dgm:cxn modelId="{F8006074-6B23-0D48-868A-8C95E7CF8FFA}" type="presOf" srcId="{085FCB46-1EAD-4E13-BC72-388506D6590C}" destId="{C1296E0C-E7EE-D743-A1C2-A2ACA2D83760}" srcOrd="0" destOrd="4" presId="urn:microsoft.com/office/officeart/2005/8/layout/vList2"/>
    <dgm:cxn modelId="{D8D2FD79-0690-6640-A2D8-4C4F36D9196D}" type="presOf" srcId="{1C7DE517-3DE5-4B0B-BA0B-BDC9DDAB94EA}" destId="{BEAB829E-DEB6-3148-B9B7-CB4C673461DC}" srcOrd="0" destOrd="0" presId="urn:microsoft.com/office/officeart/2005/8/layout/vList2"/>
    <dgm:cxn modelId="{EC59EF8E-9A73-459D-B251-88387E2CEBE0}" srcId="{ABB53EEA-944D-4318-BB9B-C866B640DD37}" destId="{B10D0463-5347-4855-A336-E2003818A355}" srcOrd="0" destOrd="0" parTransId="{0A7B253F-5E80-4A20-B530-B0E6B001916A}" sibTransId="{69026176-16A7-49E8-A22F-9293F57E25CB}"/>
    <dgm:cxn modelId="{4F74C290-2B02-5448-872D-55139616480F}" type="presOf" srcId="{B3D7AC49-C1C8-4F8D-B880-0E238BBA7BA8}" destId="{ADA4A6E3-C12F-FD41-A20D-17707D21E10D}" srcOrd="0" destOrd="0" presId="urn:microsoft.com/office/officeart/2005/8/layout/vList2"/>
    <dgm:cxn modelId="{27C43C96-00F8-45D2-9DAC-4E8AE538098E}" srcId="{1C7DE517-3DE5-4B0B-BA0B-BDC9DDAB94EA}" destId="{ABB53EEA-944D-4318-BB9B-C866B640DD37}" srcOrd="0" destOrd="0" parTransId="{681C6D5B-43B3-41A8-B899-B0EBB286DF8A}" sibTransId="{7ED99054-579B-4542-A118-D412463AF4C1}"/>
    <dgm:cxn modelId="{C292D59A-3688-BD40-9025-F459C556E2D5}" type="presOf" srcId="{B10D0463-5347-4855-A336-E2003818A355}" destId="{C1296E0C-E7EE-D743-A1C2-A2ACA2D83760}" srcOrd="0" destOrd="1" presId="urn:microsoft.com/office/officeart/2005/8/layout/vList2"/>
    <dgm:cxn modelId="{52F4E69F-A036-154A-A2B7-D41CCC710163}" type="presOf" srcId="{4EE534FA-EC42-4E75-82BC-E284E669FE3F}" destId="{C1296E0C-E7EE-D743-A1C2-A2ACA2D83760}" srcOrd="0" destOrd="9" presId="urn:microsoft.com/office/officeart/2005/8/layout/vList2"/>
    <dgm:cxn modelId="{3AC99FA3-AF5D-4B78-8EC7-195A7705B168}" srcId="{1C7DE517-3DE5-4B0B-BA0B-BDC9DDAB94EA}" destId="{D675D02A-B9B2-4D96-9460-7EB34BEC3094}" srcOrd="5" destOrd="0" parTransId="{F99FC855-4B51-48DB-81E4-6F9A4F4EE74C}" sibTransId="{D83C8783-7C1D-495F-843A-B8D55BAC3F2C}"/>
    <dgm:cxn modelId="{AF3FADB3-C395-8346-BE93-F1109D242E3F}" type="presOf" srcId="{C4249F05-C8B8-412E-BD46-2770D669720A}" destId="{C1296E0C-E7EE-D743-A1C2-A2ACA2D83760}" srcOrd="0" destOrd="5" presId="urn:microsoft.com/office/officeart/2005/8/layout/vList2"/>
    <dgm:cxn modelId="{D42D06B9-BF08-4605-8CAB-34615602C0DD}" srcId="{ABB53EEA-944D-4318-BB9B-C866B640DD37}" destId="{760D5817-14C5-45B9-A138-E5128CAE985C}" srcOrd="2" destOrd="0" parTransId="{CA86DB02-FF6E-4DD5-BAC7-6E3ACB2D636A}" sibTransId="{40FB6CC3-9E12-49EF-B790-7ABE3F65954F}"/>
    <dgm:cxn modelId="{D30523C3-838F-4672-97DB-56EDD58F3DD8}" srcId="{ABB53EEA-944D-4318-BB9B-C866B640DD37}" destId="{0DEDF7D3-B552-4F61-9004-E098AE5D54E4}" srcOrd="1" destOrd="0" parTransId="{670A604F-0301-400E-8D9C-8E059101FBF1}" sibTransId="{FE41C025-A966-476F-8A37-5591B193D9BC}"/>
    <dgm:cxn modelId="{224FB6C3-ABF6-4ED3-A7B4-BF7A32348218}" srcId="{1C7DE517-3DE5-4B0B-BA0B-BDC9DDAB94EA}" destId="{4EE534FA-EC42-4E75-82BC-E284E669FE3F}" srcOrd="6" destOrd="0" parTransId="{25A49A84-31ED-42B3-B03A-D5D83829EDD5}" sibTransId="{D34DECD0-986E-4A07-998D-BDFB1C81D5DA}"/>
    <dgm:cxn modelId="{B3FAD0CA-C83C-C447-95A6-7DDF44F509AF}" type="presOf" srcId="{ABB53EEA-944D-4318-BB9B-C866B640DD37}" destId="{C1296E0C-E7EE-D743-A1C2-A2ACA2D83760}" srcOrd="0" destOrd="0" presId="urn:microsoft.com/office/officeart/2005/8/layout/vList2"/>
    <dgm:cxn modelId="{EF4F12DA-19DD-2F41-B1F4-5F3A085ADFB7}" type="presOf" srcId="{760D5817-14C5-45B9-A138-E5128CAE985C}" destId="{C1296E0C-E7EE-D743-A1C2-A2ACA2D83760}" srcOrd="0" destOrd="3" presId="urn:microsoft.com/office/officeart/2005/8/layout/vList2"/>
    <dgm:cxn modelId="{275100EE-CD07-4A4A-8255-B9E8B62CC811}" srcId="{1C7DE517-3DE5-4B0B-BA0B-BDC9DDAB94EA}" destId="{9A4FEB03-C85D-4D39-80C7-CA5EA5D44060}" srcOrd="3" destOrd="0" parTransId="{4B1AD15C-52D7-4B8F-A271-BCA4CF5C6A45}" sibTransId="{D7903D77-1208-4D14-9DD7-F699291154D9}"/>
    <dgm:cxn modelId="{434072EF-60F3-B644-8223-F084C3566A2D}" type="presOf" srcId="{858A1AF9-D994-472D-9C60-7B0A8AC7CED5}" destId="{C1296E0C-E7EE-D743-A1C2-A2ACA2D83760}" srcOrd="0" destOrd="7" presId="urn:microsoft.com/office/officeart/2005/8/layout/vList2"/>
    <dgm:cxn modelId="{645DE4F7-C60F-F449-824E-260D385FA69D}" type="presOf" srcId="{9A4FEB03-C85D-4D39-80C7-CA5EA5D44060}" destId="{C1296E0C-E7EE-D743-A1C2-A2ACA2D83760}" srcOrd="0" destOrd="6" presId="urn:microsoft.com/office/officeart/2005/8/layout/vList2"/>
    <dgm:cxn modelId="{DEBEBE44-030E-D14C-B096-ADD7A47D8467}" type="presParOf" srcId="{ADA4A6E3-C12F-FD41-A20D-17707D21E10D}" destId="{BEAB829E-DEB6-3148-B9B7-CB4C673461DC}" srcOrd="0" destOrd="0" presId="urn:microsoft.com/office/officeart/2005/8/layout/vList2"/>
    <dgm:cxn modelId="{FC725CD9-5951-3643-8887-78AEB08F65E7}" type="presParOf" srcId="{ADA4A6E3-C12F-FD41-A20D-17707D21E10D}" destId="{C1296E0C-E7EE-D743-A1C2-A2ACA2D8376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985C5D-0924-4123-ADC8-63C9FF780E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6903B8-9726-4629-9C12-E25C5DE5AD43}">
      <dgm:prSet/>
      <dgm:spPr/>
      <dgm:t>
        <a:bodyPr/>
        <a:lstStyle/>
        <a:p>
          <a:r>
            <a:rPr lang="en-US"/>
            <a:t>Adults, age 18+</a:t>
          </a:r>
        </a:p>
      </dgm:t>
    </dgm:pt>
    <dgm:pt modelId="{993E7470-0BCB-4448-8D61-7094B3CAB65E}" type="parTrans" cxnId="{69851B84-0137-463E-8F07-6E76B076E0B7}">
      <dgm:prSet/>
      <dgm:spPr/>
      <dgm:t>
        <a:bodyPr/>
        <a:lstStyle/>
        <a:p>
          <a:endParaRPr lang="en-US"/>
        </a:p>
      </dgm:t>
    </dgm:pt>
    <dgm:pt modelId="{4E3E5BC7-1DC3-42C8-90BA-B557963121AD}" type="sibTrans" cxnId="{69851B84-0137-463E-8F07-6E76B076E0B7}">
      <dgm:prSet/>
      <dgm:spPr/>
      <dgm:t>
        <a:bodyPr/>
        <a:lstStyle/>
        <a:p>
          <a:endParaRPr lang="en-US"/>
        </a:p>
      </dgm:t>
    </dgm:pt>
    <dgm:pt modelId="{2D66035B-6697-4F6B-BF82-994FED4EF70E}">
      <dgm:prSet/>
      <dgm:spPr/>
      <dgm:t>
        <a:bodyPr/>
        <a:lstStyle/>
        <a:p>
          <a:r>
            <a:rPr lang="en-US"/>
            <a:t>Enrolled in one of DDA’s 3 Medicaid waivers</a:t>
          </a:r>
        </a:p>
      </dgm:t>
    </dgm:pt>
    <dgm:pt modelId="{6139D102-7934-4CD3-AAA5-5A2A2F6B4E77}" type="parTrans" cxnId="{6A59B186-4B6B-42FD-94BD-FCC5C65A4A09}">
      <dgm:prSet/>
      <dgm:spPr/>
      <dgm:t>
        <a:bodyPr/>
        <a:lstStyle/>
        <a:p>
          <a:endParaRPr lang="en-US"/>
        </a:p>
      </dgm:t>
    </dgm:pt>
    <dgm:pt modelId="{F0E3D02A-9727-4B41-AE29-2B7486F79809}" type="sibTrans" cxnId="{6A59B186-4B6B-42FD-94BD-FCC5C65A4A09}">
      <dgm:prSet/>
      <dgm:spPr/>
      <dgm:t>
        <a:bodyPr/>
        <a:lstStyle/>
        <a:p>
          <a:endParaRPr lang="en-US"/>
        </a:p>
      </dgm:t>
    </dgm:pt>
    <dgm:pt modelId="{63F2A563-3379-4F38-9B90-4595C09E0BFE}">
      <dgm:prSet/>
      <dgm:spPr/>
      <dgm:t>
        <a:bodyPr/>
        <a:lstStyle/>
        <a:p>
          <a:r>
            <a:rPr lang="en-US"/>
            <a:t>Community Pathways</a:t>
          </a:r>
        </a:p>
      </dgm:t>
    </dgm:pt>
    <dgm:pt modelId="{0EF8BB2A-4FD7-4710-8564-0C72733E40BA}" type="parTrans" cxnId="{CBC5B5D9-A333-49A7-BC13-D59E1C4B75F6}">
      <dgm:prSet/>
      <dgm:spPr/>
      <dgm:t>
        <a:bodyPr/>
        <a:lstStyle/>
        <a:p>
          <a:endParaRPr lang="en-US"/>
        </a:p>
      </dgm:t>
    </dgm:pt>
    <dgm:pt modelId="{90D5EA8D-8869-4A8D-8CE0-35E428C95AFA}" type="sibTrans" cxnId="{CBC5B5D9-A333-49A7-BC13-D59E1C4B75F6}">
      <dgm:prSet/>
      <dgm:spPr/>
      <dgm:t>
        <a:bodyPr/>
        <a:lstStyle/>
        <a:p>
          <a:endParaRPr lang="en-US"/>
        </a:p>
      </dgm:t>
    </dgm:pt>
    <dgm:pt modelId="{298F48D8-A08F-47F4-BE2A-E871455F77E9}">
      <dgm:prSet/>
      <dgm:spPr/>
      <dgm:t>
        <a:bodyPr/>
        <a:lstStyle/>
        <a:p>
          <a:r>
            <a:rPr lang="en-US"/>
            <a:t>Community Supports</a:t>
          </a:r>
        </a:p>
      </dgm:t>
    </dgm:pt>
    <dgm:pt modelId="{E3E12965-5285-4986-AB03-EA391749D8E8}" type="parTrans" cxnId="{AC1063A0-30E6-4CA0-A6CE-B4800560BCCC}">
      <dgm:prSet/>
      <dgm:spPr/>
      <dgm:t>
        <a:bodyPr/>
        <a:lstStyle/>
        <a:p>
          <a:endParaRPr lang="en-US"/>
        </a:p>
      </dgm:t>
    </dgm:pt>
    <dgm:pt modelId="{33CCC2BB-58B8-4980-83BD-F446D1D6263C}" type="sibTrans" cxnId="{AC1063A0-30E6-4CA0-A6CE-B4800560BCCC}">
      <dgm:prSet/>
      <dgm:spPr/>
      <dgm:t>
        <a:bodyPr/>
        <a:lstStyle/>
        <a:p>
          <a:endParaRPr lang="en-US"/>
        </a:p>
      </dgm:t>
    </dgm:pt>
    <dgm:pt modelId="{4F094D6B-B9A5-422E-B78A-201F7B65E153}">
      <dgm:prSet/>
      <dgm:spPr/>
      <dgm:t>
        <a:bodyPr/>
        <a:lstStyle/>
        <a:p>
          <a:r>
            <a:rPr lang="en-US"/>
            <a:t>Family Supports</a:t>
          </a:r>
        </a:p>
      </dgm:t>
    </dgm:pt>
    <dgm:pt modelId="{E7D09830-0203-4223-9F01-9807A6479EAB}" type="parTrans" cxnId="{DB7BC47F-DCC8-450B-B8ED-9D303300B1AC}">
      <dgm:prSet/>
      <dgm:spPr/>
      <dgm:t>
        <a:bodyPr/>
        <a:lstStyle/>
        <a:p>
          <a:endParaRPr lang="en-US"/>
        </a:p>
      </dgm:t>
    </dgm:pt>
    <dgm:pt modelId="{803F0F2D-3412-487B-91E8-C3EA4D7557A8}" type="sibTrans" cxnId="{DB7BC47F-DCC8-450B-B8ED-9D303300B1AC}">
      <dgm:prSet/>
      <dgm:spPr/>
      <dgm:t>
        <a:bodyPr/>
        <a:lstStyle/>
        <a:p>
          <a:endParaRPr lang="en-US"/>
        </a:p>
      </dgm:t>
    </dgm:pt>
    <dgm:pt modelId="{08D33FA7-C438-4890-9A9C-EC0804E3AF4A}">
      <dgm:prSet/>
      <dgm:spPr/>
      <dgm:t>
        <a:bodyPr/>
        <a:lstStyle/>
        <a:p>
          <a:r>
            <a:rPr lang="en-US"/>
            <a:t>Identified housing goal in the Person-Centered Plan</a:t>
          </a:r>
        </a:p>
      </dgm:t>
    </dgm:pt>
    <dgm:pt modelId="{089D0C05-248B-44A7-AFC6-C3207DD3C717}" type="parTrans" cxnId="{0A5ADEC2-3676-4F39-A8F4-BCB3D7778F59}">
      <dgm:prSet/>
      <dgm:spPr/>
      <dgm:t>
        <a:bodyPr/>
        <a:lstStyle/>
        <a:p>
          <a:endParaRPr lang="en-US"/>
        </a:p>
      </dgm:t>
    </dgm:pt>
    <dgm:pt modelId="{FC08C63C-102E-44DA-81F0-655644712B85}" type="sibTrans" cxnId="{0A5ADEC2-3676-4F39-A8F4-BCB3D7778F59}">
      <dgm:prSet/>
      <dgm:spPr/>
      <dgm:t>
        <a:bodyPr/>
        <a:lstStyle/>
        <a:p>
          <a:endParaRPr lang="en-US"/>
        </a:p>
      </dgm:t>
    </dgm:pt>
    <dgm:pt modelId="{3720FBA1-88A4-1646-860D-F568C011BC24}" type="pres">
      <dgm:prSet presAssocID="{C8985C5D-0924-4123-ADC8-63C9FF780EDA}" presName="linear" presStyleCnt="0">
        <dgm:presLayoutVars>
          <dgm:dir/>
          <dgm:animLvl val="lvl"/>
          <dgm:resizeHandles val="exact"/>
        </dgm:presLayoutVars>
      </dgm:prSet>
      <dgm:spPr/>
    </dgm:pt>
    <dgm:pt modelId="{88CB0AB6-2110-9C47-A9F0-957332F80B61}" type="pres">
      <dgm:prSet presAssocID="{086903B8-9726-4629-9C12-E25C5DE5AD43}" presName="parentLin" presStyleCnt="0"/>
      <dgm:spPr/>
    </dgm:pt>
    <dgm:pt modelId="{C52E1E91-59AF-A042-909D-4E8256FAA75E}" type="pres">
      <dgm:prSet presAssocID="{086903B8-9726-4629-9C12-E25C5DE5AD43}" presName="parentLeftMargin" presStyleLbl="node1" presStyleIdx="0" presStyleCnt="3"/>
      <dgm:spPr/>
    </dgm:pt>
    <dgm:pt modelId="{F1C1E1B4-D515-6842-9F6E-E9D03D97D513}" type="pres">
      <dgm:prSet presAssocID="{086903B8-9726-4629-9C12-E25C5DE5AD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1DB63A-37E9-3B4C-8DD0-E258C320CEB3}" type="pres">
      <dgm:prSet presAssocID="{086903B8-9726-4629-9C12-E25C5DE5AD43}" presName="negativeSpace" presStyleCnt="0"/>
      <dgm:spPr/>
    </dgm:pt>
    <dgm:pt modelId="{048CFC5D-8F84-3B41-B1BE-5E2D8E8431A8}" type="pres">
      <dgm:prSet presAssocID="{086903B8-9726-4629-9C12-E25C5DE5AD43}" presName="childText" presStyleLbl="conFgAcc1" presStyleIdx="0" presStyleCnt="3">
        <dgm:presLayoutVars>
          <dgm:bulletEnabled val="1"/>
        </dgm:presLayoutVars>
      </dgm:prSet>
      <dgm:spPr/>
    </dgm:pt>
    <dgm:pt modelId="{17C700DF-EC89-C448-8CBC-A22FDF8B8FDA}" type="pres">
      <dgm:prSet presAssocID="{4E3E5BC7-1DC3-42C8-90BA-B557963121AD}" presName="spaceBetweenRectangles" presStyleCnt="0"/>
      <dgm:spPr/>
    </dgm:pt>
    <dgm:pt modelId="{77D5DE2B-4C2E-BC40-8D6B-37396F1622F6}" type="pres">
      <dgm:prSet presAssocID="{2D66035B-6697-4F6B-BF82-994FED4EF70E}" presName="parentLin" presStyleCnt="0"/>
      <dgm:spPr/>
    </dgm:pt>
    <dgm:pt modelId="{776FC437-38E5-BB47-8AF5-262FFE650D08}" type="pres">
      <dgm:prSet presAssocID="{2D66035B-6697-4F6B-BF82-994FED4EF70E}" presName="parentLeftMargin" presStyleLbl="node1" presStyleIdx="0" presStyleCnt="3"/>
      <dgm:spPr/>
    </dgm:pt>
    <dgm:pt modelId="{22325B59-E2FA-1443-92B6-290B0A572A4B}" type="pres">
      <dgm:prSet presAssocID="{2D66035B-6697-4F6B-BF82-994FED4EF7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CF1B16-5428-DF41-98D1-59036E863D38}" type="pres">
      <dgm:prSet presAssocID="{2D66035B-6697-4F6B-BF82-994FED4EF70E}" presName="negativeSpace" presStyleCnt="0"/>
      <dgm:spPr/>
    </dgm:pt>
    <dgm:pt modelId="{3366E849-387A-8843-B208-589D12E6FD88}" type="pres">
      <dgm:prSet presAssocID="{2D66035B-6697-4F6B-BF82-994FED4EF70E}" presName="childText" presStyleLbl="conFgAcc1" presStyleIdx="1" presStyleCnt="3">
        <dgm:presLayoutVars>
          <dgm:bulletEnabled val="1"/>
        </dgm:presLayoutVars>
      </dgm:prSet>
      <dgm:spPr/>
    </dgm:pt>
    <dgm:pt modelId="{CACE9E35-E00E-C949-BCC6-F86F5349225D}" type="pres">
      <dgm:prSet presAssocID="{F0E3D02A-9727-4B41-AE29-2B7486F79809}" presName="spaceBetweenRectangles" presStyleCnt="0"/>
      <dgm:spPr/>
    </dgm:pt>
    <dgm:pt modelId="{F26552D6-8396-FF45-A879-416A4806580D}" type="pres">
      <dgm:prSet presAssocID="{08D33FA7-C438-4890-9A9C-EC0804E3AF4A}" presName="parentLin" presStyleCnt="0"/>
      <dgm:spPr/>
    </dgm:pt>
    <dgm:pt modelId="{EBB4CBF2-9360-C043-95A5-F40F401C15BE}" type="pres">
      <dgm:prSet presAssocID="{08D33FA7-C438-4890-9A9C-EC0804E3AF4A}" presName="parentLeftMargin" presStyleLbl="node1" presStyleIdx="1" presStyleCnt="3"/>
      <dgm:spPr/>
    </dgm:pt>
    <dgm:pt modelId="{CDF57157-824A-9A4D-B9E6-DA598EDC16FE}" type="pres">
      <dgm:prSet presAssocID="{08D33FA7-C438-4890-9A9C-EC0804E3AF4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54C7C11-C407-8247-8892-92DDDAAD12C6}" type="pres">
      <dgm:prSet presAssocID="{08D33FA7-C438-4890-9A9C-EC0804E3AF4A}" presName="negativeSpace" presStyleCnt="0"/>
      <dgm:spPr/>
    </dgm:pt>
    <dgm:pt modelId="{47CBF7E7-3E33-7747-A774-C28DCAD7AC28}" type="pres">
      <dgm:prSet presAssocID="{08D33FA7-C438-4890-9A9C-EC0804E3AF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F40361F-DE3B-A248-8FF9-C7CA79A423CD}" type="presOf" srcId="{298F48D8-A08F-47F4-BE2A-E871455F77E9}" destId="{3366E849-387A-8843-B208-589D12E6FD88}" srcOrd="0" destOrd="1" presId="urn:microsoft.com/office/officeart/2005/8/layout/list1"/>
    <dgm:cxn modelId="{AA726624-F5E3-7040-928D-314E3B031BBE}" type="presOf" srcId="{086903B8-9726-4629-9C12-E25C5DE5AD43}" destId="{C52E1E91-59AF-A042-909D-4E8256FAA75E}" srcOrd="0" destOrd="0" presId="urn:microsoft.com/office/officeart/2005/8/layout/list1"/>
    <dgm:cxn modelId="{86208F43-7A2B-1846-A820-AFD5C46B53B2}" type="presOf" srcId="{08D33FA7-C438-4890-9A9C-EC0804E3AF4A}" destId="{CDF57157-824A-9A4D-B9E6-DA598EDC16FE}" srcOrd="1" destOrd="0" presId="urn:microsoft.com/office/officeart/2005/8/layout/list1"/>
    <dgm:cxn modelId="{DB7BC47F-DCC8-450B-B8ED-9D303300B1AC}" srcId="{2D66035B-6697-4F6B-BF82-994FED4EF70E}" destId="{4F094D6B-B9A5-422E-B78A-201F7B65E153}" srcOrd="2" destOrd="0" parTransId="{E7D09830-0203-4223-9F01-9807A6479EAB}" sibTransId="{803F0F2D-3412-487B-91E8-C3EA4D7557A8}"/>
    <dgm:cxn modelId="{69851B84-0137-463E-8F07-6E76B076E0B7}" srcId="{C8985C5D-0924-4123-ADC8-63C9FF780EDA}" destId="{086903B8-9726-4629-9C12-E25C5DE5AD43}" srcOrd="0" destOrd="0" parTransId="{993E7470-0BCB-4448-8D61-7094B3CAB65E}" sibTransId="{4E3E5BC7-1DC3-42C8-90BA-B557963121AD}"/>
    <dgm:cxn modelId="{356E0186-90A6-3D42-8A8F-ABBE5F43F9D2}" type="presOf" srcId="{2D66035B-6697-4F6B-BF82-994FED4EF70E}" destId="{22325B59-E2FA-1443-92B6-290B0A572A4B}" srcOrd="1" destOrd="0" presId="urn:microsoft.com/office/officeart/2005/8/layout/list1"/>
    <dgm:cxn modelId="{6A59B186-4B6B-42FD-94BD-FCC5C65A4A09}" srcId="{C8985C5D-0924-4123-ADC8-63C9FF780EDA}" destId="{2D66035B-6697-4F6B-BF82-994FED4EF70E}" srcOrd="1" destOrd="0" parTransId="{6139D102-7934-4CD3-AAA5-5A2A2F6B4E77}" sibTransId="{F0E3D02A-9727-4B41-AE29-2B7486F79809}"/>
    <dgm:cxn modelId="{AC1063A0-30E6-4CA0-A6CE-B4800560BCCC}" srcId="{2D66035B-6697-4F6B-BF82-994FED4EF70E}" destId="{298F48D8-A08F-47F4-BE2A-E871455F77E9}" srcOrd="1" destOrd="0" parTransId="{E3E12965-5285-4986-AB03-EA391749D8E8}" sibTransId="{33CCC2BB-58B8-4980-83BD-F446D1D6263C}"/>
    <dgm:cxn modelId="{0F873CAC-F991-094C-80DC-E9A9BD443806}" type="presOf" srcId="{63F2A563-3379-4F38-9B90-4595C09E0BFE}" destId="{3366E849-387A-8843-B208-589D12E6FD88}" srcOrd="0" destOrd="0" presId="urn:microsoft.com/office/officeart/2005/8/layout/list1"/>
    <dgm:cxn modelId="{1414F0B4-F85A-0D41-8892-90C706180ACE}" type="presOf" srcId="{086903B8-9726-4629-9C12-E25C5DE5AD43}" destId="{F1C1E1B4-D515-6842-9F6E-E9D03D97D513}" srcOrd="1" destOrd="0" presId="urn:microsoft.com/office/officeart/2005/8/layout/list1"/>
    <dgm:cxn modelId="{0E4367BF-B734-8246-A772-5953D5E94085}" type="presOf" srcId="{C8985C5D-0924-4123-ADC8-63C9FF780EDA}" destId="{3720FBA1-88A4-1646-860D-F568C011BC24}" srcOrd="0" destOrd="0" presId="urn:microsoft.com/office/officeart/2005/8/layout/list1"/>
    <dgm:cxn modelId="{0A5ADEC2-3676-4F39-A8F4-BCB3D7778F59}" srcId="{C8985C5D-0924-4123-ADC8-63C9FF780EDA}" destId="{08D33FA7-C438-4890-9A9C-EC0804E3AF4A}" srcOrd="2" destOrd="0" parTransId="{089D0C05-248B-44A7-AFC6-C3207DD3C717}" sibTransId="{FC08C63C-102E-44DA-81F0-655644712B85}"/>
    <dgm:cxn modelId="{D52FEECF-7C78-9242-A0BA-2D1C674E6639}" type="presOf" srcId="{2D66035B-6697-4F6B-BF82-994FED4EF70E}" destId="{776FC437-38E5-BB47-8AF5-262FFE650D08}" srcOrd="0" destOrd="0" presId="urn:microsoft.com/office/officeart/2005/8/layout/list1"/>
    <dgm:cxn modelId="{CBC5B5D9-A333-49A7-BC13-D59E1C4B75F6}" srcId="{2D66035B-6697-4F6B-BF82-994FED4EF70E}" destId="{63F2A563-3379-4F38-9B90-4595C09E0BFE}" srcOrd="0" destOrd="0" parTransId="{0EF8BB2A-4FD7-4710-8564-0C72733E40BA}" sibTransId="{90D5EA8D-8869-4A8D-8CE0-35E428C95AFA}"/>
    <dgm:cxn modelId="{5319FEE1-0777-6644-9D3F-32C118233EFE}" type="presOf" srcId="{4F094D6B-B9A5-422E-B78A-201F7B65E153}" destId="{3366E849-387A-8843-B208-589D12E6FD88}" srcOrd="0" destOrd="2" presId="urn:microsoft.com/office/officeart/2005/8/layout/list1"/>
    <dgm:cxn modelId="{C32983E9-5164-924C-ADE7-D7DD40039B3C}" type="presOf" srcId="{08D33FA7-C438-4890-9A9C-EC0804E3AF4A}" destId="{EBB4CBF2-9360-C043-95A5-F40F401C15BE}" srcOrd="0" destOrd="0" presId="urn:microsoft.com/office/officeart/2005/8/layout/list1"/>
    <dgm:cxn modelId="{38DEFEF8-A29C-7C47-93FA-268C17BC4057}" type="presParOf" srcId="{3720FBA1-88A4-1646-860D-F568C011BC24}" destId="{88CB0AB6-2110-9C47-A9F0-957332F80B61}" srcOrd="0" destOrd="0" presId="urn:microsoft.com/office/officeart/2005/8/layout/list1"/>
    <dgm:cxn modelId="{F14C65DA-BBE6-F64B-8C81-9588F98FB854}" type="presParOf" srcId="{88CB0AB6-2110-9C47-A9F0-957332F80B61}" destId="{C52E1E91-59AF-A042-909D-4E8256FAA75E}" srcOrd="0" destOrd="0" presId="urn:microsoft.com/office/officeart/2005/8/layout/list1"/>
    <dgm:cxn modelId="{5FC744B2-C858-6A46-9D39-E8C715EFDCC9}" type="presParOf" srcId="{88CB0AB6-2110-9C47-A9F0-957332F80B61}" destId="{F1C1E1B4-D515-6842-9F6E-E9D03D97D513}" srcOrd="1" destOrd="0" presId="urn:microsoft.com/office/officeart/2005/8/layout/list1"/>
    <dgm:cxn modelId="{8BBC4A83-3F72-6845-87CC-9F85D993080A}" type="presParOf" srcId="{3720FBA1-88A4-1646-860D-F568C011BC24}" destId="{EC1DB63A-37E9-3B4C-8DD0-E258C320CEB3}" srcOrd="1" destOrd="0" presId="urn:microsoft.com/office/officeart/2005/8/layout/list1"/>
    <dgm:cxn modelId="{44A34F34-DB50-2947-BA87-A08DE3C2FED0}" type="presParOf" srcId="{3720FBA1-88A4-1646-860D-F568C011BC24}" destId="{048CFC5D-8F84-3B41-B1BE-5E2D8E8431A8}" srcOrd="2" destOrd="0" presId="urn:microsoft.com/office/officeart/2005/8/layout/list1"/>
    <dgm:cxn modelId="{A2E5AEAE-DF00-2545-9841-577EF22E0DE7}" type="presParOf" srcId="{3720FBA1-88A4-1646-860D-F568C011BC24}" destId="{17C700DF-EC89-C448-8CBC-A22FDF8B8FDA}" srcOrd="3" destOrd="0" presId="urn:microsoft.com/office/officeart/2005/8/layout/list1"/>
    <dgm:cxn modelId="{576A3310-8F4F-D041-9B79-865211A7B13A}" type="presParOf" srcId="{3720FBA1-88A4-1646-860D-F568C011BC24}" destId="{77D5DE2B-4C2E-BC40-8D6B-37396F1622F6}" srcOrd="4" destOrd="0" presId="urn:microsoft.com/office/officeart/2005/8/layout/list1"/>
    <dgm:cxn modelId="{CAC70716-C33F-434A-8550-34E95A9E01C6}" type="presParOf" srcId="{77D5DE2B-4C2E-BC40-8D6B-37396F1622F6}" destId="{776FC437-38E5-BB47-8AF5-262FFE650D08}" srcOrd="0" destOrd="0" presId="urn:microsoft.com/office/officeart/2005/8/layout/list1"/>
    <dgm:cxn modelId="{219F94E1-4D2A-B747-AE59-82825405D445}" type="presParOf" srcId="{77D5DE2B-4C2E-BC40-8D6B-37396F1622F6}" destId="{22325B59-E2FA-1443-92B6-290B0A572A4B}" srcOrd="1" destOrd="0" presId="urn:microsoft.com/office/officeart/2005/8/layout/list1"/>
    <dgm:cxn modelId="{F217E32B-8E5E-7548-BA4B-9A7B72CB3226}" type="presParOf" srcId="{3720FBA1-88A4-1646-860D-F568C011BC24}" destId="{3ACF1B16-5428-DF41-98D1-59036E863D38}" srcOrd="5" destOrd="0" presId="urn:microsoft.com/office/officeart/2005/8/layout/list1"/>
    <dgm:cxn modelId="{B6E122D3-FC15-774C-91DA-CC5C9D15F861}" type="presParOf" srcId="{3720FBA1-88A4-1646-860D-F568C011BC24}" destId="{3366E849-387A-8843-B208-589D12E6FD88}" srcOrd="6" destOrd="0" presId="urn:microsoft.com/office/officeart/2005/8/layout/list1"/>
    <dgm:cxn modelId="{7C18F59D-DA54-EE4E-8249-CF9DC54C2CCD}" type="presParOf" srcId="{3720FBA1-88A4-1646-860D-F568C011BC24}" destId="{CACE9E35-E00E-C949-BCC6-F86F5349225D}" srcOrd="7" destOrd="0" presId="urn:microsoft.com/office/officeart/2005/8/layout/list1"/>
    <dgm:cxn modelId="{DBA10D95-C880-C849-95EB-DC420B977C7D}" type="presParOf" srcId="{3720FBA1-88A4-1646-860D-F568C011BC24}" destId="{F26552D6-8396-FF45-A879-416A4806580D}" srcOrd="8" destOrd="0" presId="urn:microsoft.com/office/officeart/2005/8/layout/list1"/>
    <dgm:cxn modelId="{88485CA7-61C2-B048-B8F1-BF5135BE73D4}" type="presParOf" srcId="{F26552D6-8396-FF45-A879-416A4806580D}" destId="{EBB4CBF2-9360-C043-95A5-F40F401C15BE}" srcOrd="0" destOrd="0" presId="urn:microsoft.com/office/officeart/2005/8/layout/list1"/>
    <dgm:cxn modelId="{58852BFF-C6DD-F349-B7AD-94E2D30AA7AF}" type="presParOf" srcId="{F26552D6-8396-FF45-A879-416A4806580D}" destId="{CDF57157-824A-9A4D-B9E6-DA598EDC16FE}" srcOrd="1" destOrd="0" presId="urn:microsoft.com/office/officeart/2005/8/layout/list1"/>
    <dgm:cxn modelId="{268E777C-5A79-7642-8415-095B2E22E0F5}" type="presParOf" srcId="{3720FBA1-88A4-1646-860D-F568C011BC24}" destId="{454C7C11-C407-8247-8892-92DDDAAD12C6}" srcOrd="9" destOrd="0" presId="urn:microsoft.com/office/officeart/2005/8/layout/list1"/>
    <dgm:cxn modelId="{C6F2E436-8683-D241-859F-C377C03AAF3C}" type="presParOf" srcId="{3720FBA1-88A4-1646-860D-F568C011BC24}" destId="{47CBF7E7-3E33-7747-A774-C28DCAD7AC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6700B9-D9B1-402E-9336-FF242C76B5A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C30C9C-D7EE-425B-AA12-9925D07254EF}">
      <dgm:prSet/>
      <dgm:spPr/>
      <dgm:t>
        <a:bodyPr/>
        <a:lstStyle/>
        <a:p>
          <a:r>
            <a:rPr lang="en-US" dirty="0"/>
            <a:t>Housing goals are incorporated in the PCP when a person:</a:t>
          </a:r>
        </a:p>
      </dgm:t>
    </dgm:pt>
    <dgm:pt modelId="{D5EA75F9-BF65-47DC-97EB-F5DBCAE9F896}" type="parTrans" cxnId="{1421CB55-5181-47AA-BB15-C46F0487BEDC}">
      <dgm:prSet/>
      <dgm:spPr/>
      <dgm:t>
        <a:bodyPr/>
        <a:lstStyle/>
        <a:p>
          <a:endParaRPr lang="en-US"/>
        </a:p>
      </dgm:t>
    </dgm:pt>
    <dgm:pt modelId="{21152561-A14E-486B-8242-C534FAFD7612}" type="sibTrans" cxnId="{1421CB55-5181-47AA-BB15-C46F0487BEDC}">
      <dgm:prSet/>
      <dgm:spPr/>
      <dgm:t>
        <a:bodyPr/>
        <a:lstStyle/>
        <a:p>
          <a:endParaRPr lang="en-US"/>
        </a:p>
      </dgm:t>
    </dgm:pt>
    <dgm:pt modelId="{74DE4A22-4A84-443B-A6B0-19CB48DD1EAF}">
      <dgm:prSet/>
      <dgm:spPr/>
      <dgm:t>
        <a:bodyPr/>
        <a:lstStyle/>
        <a:p>
          <a:r>
            <a:rPr lang="en-US"/>
            <a:t>Indicates a desire to rent or own their home</a:t>
          </a:r>
        </a:p>
      </dgm:t>
    </dgm:pt>
    <dgm:pt modelId="{3D96139A-A0FF-4FA3-89CE-074E17694CF5}" type="parTrans" cxnId="{47A08A94-F585-4DE6-A0A1-44523F429B79}">
      <dgm:prSet/>
      <dgm:spPr/>
      <dgm:t>
        <a:bodyPr/>
        <a:lstStyle/>
        <a:p>
          <a:endParaRPr lang="en-US"/>
        </a:p>
      </dgm:t>
    </dgm:pt>
    <dgm:pt modelId="{AF185361-62ED-48E5-8B57-E805818F41C0}" type="sibTrans" cxnId="{47A08A94-F585-4DE6-A0A1-44523F429B79}">
      <dgm:prSet/>
      <dgm:spPr/>
      <dgm:t>
        <a:bodyPr/>
        <a:lstStyle/>
        <a:p>
          <a:endParaRPr lang="en-US"/>
        </a:p>
      </dgm:t>
    </dgm:pt>
    <dgm:pt modelId="{EE46F71E-9921-4382-95FE-C55DD75B15D1}">
      <dgm:prSet/>
      <dgm:spPr/>
      <dgm:t>
        <a:bodyPr/>
        <a:lstStyle/>
        <a:p>
          <a:r>
            <a:rPr lang="en-US"/>
            <a:t>Currently rents or owns their home and can benefit from expert assistance with housing-related issues</a:t>
          </a:r>
        </a:p>
      </dgm:t>
    </dgm:pt>
    <dgm:pt modelId="{3C22102C-1E67-4935-AEF3-DE97AB7D335E}" type="parTrans" cxnId="{3A625A96-C2FD-49E7-9142-5FC616F15F29}">
      <dgm:prSet/>
      <dgm:spPr/>
      <dgm:t>
        <a:bodyPr/>
        <a:lstStyle/>
        <a:p>
          <a:endParaRPr lang="en-US"/>
        </a:p>
      </dgm:t>
    </dgm:pt>
    <dgm:pt modelId="{3D8CEA5B-A521-462A-8702-09E4439D4F62}" type="sibTrans" cxnId="{3A625A96-C2FD-49E7-9142-5FC616F15F29}">
      <dgm:prSet/>
      <dgm:spPr/>
      <dgm:t>
        <a:bodyPr/>
        <a:lstStyle/>
        <a:p>
          <a:endParaRPr lang="en-US"/>
        </a:p>
      </dgm:t>
    </dgm:pt>
    <dgm:pt modelId="{7BEFEB3C-EB10-40BA-8BE0-ED48E64DAA3C}">
      <dgm:prSet/>
      <dgm:spPr/>
      <dgm:t>
        <a:bodyPr/>
        <a:lstStyle/>
        <a:p>
          <a:r>
            <a:rPr lang="en-US"/>
            <a:t>Indicates a desire to make a change in their current living situation</a:t>
          </a:r>
        </a:p>
      </dgm:t>
    </dgm:pt>
    <dgm:pt modelId="{A3A0F34A-523E-42F5-AE07-BAA103DB9573}" type="parTrans" cxnId="{2236C2E5-61C2-4E3F-A122-10E3354E1F56}">
      <dgm:prSet/>
      <dgm:spPr/>
      <dgm:t>
        <a:bodyPr/>
        <a:lstStyle/>
        <a:p>
          <a:endParaRPr lang="en-US"/>
        </a:p>
      </dgm:t>
    </dgm:pt>
    <dgm:pt modelId="{CD1FB643-A6A4-4F7B-9238-4534EF08CD08}" type="sibTrans" cxnId="{2236C2E5-61C2-4E3F-A122-10E3354E1F56}">
      <dgm:prSet/>
      <dgm:spPr/>
      <dgm:t>
        <a:bodyPr/>
        <a:lstStyle/>
        <a:p>
          <a:endParaRPr lang="en-US"/>
        </a:p>
      </dgm:t>
    </dgm:pt>
    <dgm:pt modelId="{587C1C71-36DA-41BA-B6A0-562DEA96D0E2}">
      <dgm:prSet/>
      <dgm:spPr/>
      <dgm:t>
        <a:bodyPr/>
        <a:lstStyle/>
        <a:p>
          <a:r>
            <a:rPr lang="en-US" dirty="0"/>
            <a:t>Examples of housing activities</a:t>
          </a:r>
        </a:p>
      </dgm:t>
    </dgm:pt>
    <dgm:pt modelId="{863B7118-808F-41C6-A747-29DC18D5E7A9}" type="parTrans" cxnId="{5F871406-5D54-483B-A002-296158BA128C}">
      <dgm:prSet/>
      <dgm:spPr/>
      <dgm:t>
        <a:bodyPr/>
        <a:lstStyle/>
        <a:p>
          <a:endParaRPr lang="en-US"/>
        </a:p>
      </dgm:t>
    </dgm:pt>
    <dgm:pt modelId="{A56F99F5-697F-4A2C-979B-D345D99BBC63}" type="sibTrans" cxnId="{5F871406-5D54-483B-A002-296158BA128C}">
      <dgm:prSet/>
      <dgm:spPr/>
      <dgm:t>
        <a:bodyPr/>
        <a:lstStyle/>
        <a:p>
          <a:endParaRPr lang="en-US"/>
        </a:p>
      </dgm:t>
    </dgm:pt>
    <dgm:pt modelId="{0A27B731-A8A1-400A-9B9B-4EEEDFDDA7ED}">
      <dgm:prSet/>
      <dgm:spPr/>
      <dgm:t>
        <a:bodyPr/>
        <a:lstStyle/>
        <a:p>
          <a:r>
            <a:rPr lang="en-US" sz="1700"/>
            <a:t>Applying for affordable housing resources</a:t>
          </a:r>
        </a:p>
      </dgm:t>
    </dgm:pt>
    <dgm:pt modelId="{B9745310-1033-4F90-8329-149082947893}" type="parTrans" cxnId="{1FD9F0E8-9BC5-470D-8F61-E657C3B7AADB}">
      <dgm:prSet/>
      <dgm:spPr/>
      <dgm:t>
        <a:bodyPr/>
        <a:lstStyle/>
        <a:p>
          <a:endParaRPr lang="en-US"/>
        </a:p>
      </dgm:t>
    </dgm:pt>
    <dgm:pt modelId="{F400D341-4226-4D3D-92F0-896592012C99}" type="sibTrans" cxnId="{1FD9F0E8-9BC5-470D-8F61-E657C3B7AADB}">
      <dgm:prSet/>
      <dgm:spPr/>
      <dgm:t>
        <a:bodyPr/>
        <a:lstStyle/>
        <a:p>
          <a:endParaRPr lang="en-US"/>
        </a:p>
      </dgm:t>
    </dgm:pt>
    <dgm:pt modelId="{B03CC43D-B9C5-4B32-A207-1D4C70816301}">
      <dgm:prSet/>
      <dgm:spPr/>
      <dgm:t>
        <a:bodyPr/>
        <a:lstStyle/>
        <a:p>
          <a:r>
            <a:rPr lang="en-US" sz="1700"/>
            <a:t>Support for being a successful tenant</a:t>
          </a:r>
        </a:p>
      </dgm:t>
    </dgm:pt>
    <dgm:pt modelId="{01952B3F-6DA1-4DB1-8B93-9673F6C9223F}" type="parTrans" cxnId="{0C11DB6F-7EFE-4FCB-8C6A-E9DCAA82941F}">
      <dgm:prSet/>
      <dgm:spPr/>
      <dgm:t>
        <a:bodyPr/>
        <a:lstStyle/>
        <a:p>
          <a:endParaRPr lang="en-US"/>
        </a:p>
      </dgm:t>
    </dgm:pt>
    <dgm:pt modelId="{27AEF862-63C9-4C9D-A2E0-997190B2CB9D}" type="sibTrans" cxnId="{0C11DB6F-7EFE-4FCB-8C6A-E9DCAA82941F}">
      <dgm:prSet/>
      <dgm:spPr/>
      <dgm:t>
        <a:bodyPr/>
        <a:lstStyle/>
        <a:p>
          <a:endParaRPr lang="en-US"/>
        </a:p>
      </dgm:t>
    </dgm:pt>
    <dgm:pt modelId="{4EAA60ED-F91F-4E71-B560-162A72E34EE0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Lease and/or community rules</a:t>
          </a:r>
        </a:p>
      </dgm:t>
    </dgm:pt>
    <dgm:pt modelId="{B3E013FB-AE2F-4830-9D8B-435A5E7EDF3E}" type="parTrans" cxnId="{78AC2A39-99FE-446D-8A7D-77615BC8DFB0}">
      <dgm:prSet/>
      <dgm:spPr/>
      <dgm:t>
        <a:bodyPr/>
        <a:lstStyle/>
        <a:p>
          <a:endParaRPr lang="en-US"/>
        </a:p>
      </dgm:t>
    </dgm:pt>
    <dgm:pt modelId="{F13037C9-3AA3-4C99-964E-900CB909394E}" type="sibTrans" cxnId="{78AC2A39-99FE-446D-8A7D-77615BC8DFB0}">
      <dgm:prSet/>
      <dgm:spPr/>
      <dgm:t>
        <a:bodyPr/>
        <a:lstStyle/>
        <a:p>
          <a:endParaRPr lang="en-US"/>
        </a:p>
      </dgm:t>
    </dgm:pt>
    <dgm:pt modelId="{E31E0202-2BE4-4A62-9F3F-233823CF704A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Housing program recertification</a:t>
          </a:r>
        </a:p>
      </dgm:t>
    </dgm:pt>
    <dgm:pt modelId="{E31AD2DB-41EC-41ED-8D91-A63FC63FE7B2}" type="parTrans" cxnId="{7DB44CF9-67D7-4DB8-9D8F-E4EB43F7AC33}">
      <dgm:prSet/>
      <dgm:spPr/>
      <dgm:t>
        <a:bodyPr/>
        <a:lstStyle/>
        <a:p>
          <a:endParaRPr lang="en-US"/>
        </a:p>
      </dgm:t>
    </dgm:pt>
    <dgm:pt modelId="{314A4D62-4D35-443E-84FB-58F2CC949FD9}" type="sibTrans" cxnId="{7DB44CF9-67D7-4DB8-9D8F-E4EB43F7AC33}">
      <dgm:prSet/>
      <dgm:spPr/>
      <dgm:t>
        <a:bodyPr/>
        <a:lstStyle/>
        <a:p>
          <a:endParaRPr lang="en-US"/>
        </a:p>
      </dgm:t>
    </dgm:pt>
    <dgm:pt modelId="{6F47BC6C-6017-46C9-8775-574A52114640}">
      <dgm:prSet/>
      <dgm:spPr/>
      <dgm:t>
        <a:bodyPr/>
        <a:lstStyle/>
        <a:p>
          <a:r>
            <a:rPr lang="en-US" sz="1700" dirty="0"/>
            <a:t>Requests for and implementation of reasonable accommodations  and modifications</a:t>
          </a:r>
        </a:p>
      </dgm:t>
    </dgm:pt>
    <dgm:pt modelId="{8207AD1C-C4B4-4E49-838A-3832F770A0A2}" type="parTrans" cxnId="{92C159BB-197C-4BF4-91C4-42988AE94E1B}">
      <dgm:prSet/>
      <dgm:spPr/>
      <dgm:t>
        <a:bodyPr/>
        <a:lstStyle/>
        <a:p>
          <a:endParaRPr lang="en-US"/>
        </a:p>
      </dgm:t>
    </dgm:pt>
    <dgm:pt modelId="{FDE754C5-9C92-4E84-AA64-840CA1DAE7ED}" type="sibTrans" cxnId="{92C159BB-197C-4BF4-91C4-42988AE94E1B}">
      <dgm:prSet/>
      <dgm:spPr/>
      <dgm:t>
        <a:bodyPr/>
        <a:lstStyle/>
        <a:p>
          <a:endParaRPr lang="en-US"/>
        </a:p>
      </dgm:t>
    </dgm:pt>
    <dgm:pt modelId="{C32E2DCF-9BD5-40A7-814C-F14DF70399D3}">
      <dgm:prSet/>
      <dgm:spPr/>
      <dgm:t>
        <a:bodyPr/>
        <a:lstStyle/>
        <a:p>
          <a:r>
            <a:rPr lang="en-US" sz="1700"/>
            <a:t>Maintaining a home</a:t>
          </a:r>
        </a:p>
      </dgm:t>
    </dgm:pt>
    <dgm:pt modelId="{BB69EE49-5A3E-4AC4-B64F-2A6275DBFE60}" type="parTrans" cxnId="{4CF4B29F-2011-45B8-968E-9A91B51EC260}">
      <dgm:prSet/>
      <dgm:spPr/>
      <dgm:t>
        <a:bodyPr/>
        <a:lstStyle/>
        <a:p>
          <a:endParaRPr lang="en-US"/>
        </a:p>
      </dgm:t>
    </dgm:pt>
    <dgm:pt modelId="{3B8CCE3D-AA7D-4C06-82E4-9A47A149FE6C}" type="sibTrans" cxnId="{4CF4B29F-2011-45B8-968E-9A91B51EC260}">
      <dgm:prSet/>
      <dgm:spPr/>
      <dgm:t>
        <a:bodyPr/>
        <a:lstStyle/>
        <a:p>
          <a:endParaRPr lang="en-US"/>
        </a:p>
      </dgm:t>
    </dgm:pt>
    <dgm:pt modelId="{5E89F708-09DF-4301-8E51-10B8C6F99560}">
      <dgm:prSet/>
      <dgm:spPr/>
      <dgm:t>
        <a:bodyPr/>
        <a:lstStyle/>
        <a:p>
          <a:r>
            <a:rPr lang="en-US" sz="1700" dirty="0"/>
            <a:t>Accessing/changing services to support success</a:t>
          </a:r>
        </a:p>
      </dgm:t>
    </dgm:pt>
    <dgm:pt modelId="{B0405CB8-CA43-4E39-B14D-E93CA1D3E124}" type="parTrans" cxnId="{A1988BB4-CFF4-4DCD-AE51-C03A46432E9E}">
      <dgm:prSet/>
      <dgm:spPr/>
      <dgm:t>
        <a:bodyPr/>
        <a:lstStyle/>
        <a:p>
          <a:endParaRPr lang="en-US"/>
        </a:p>
      </dgm:t>
    </dgm:pt>
    <dgm:pt modelId="{91E2846C-91BC-4864-828D-9F309A9CE4D1}" type="sibTrans" cxnId="{A1988BB4-CFF4-4DCD-AE51-C03A46432E9E}">
      <dgm:prSet/>
      <dgm:spPr/>
      <dgm:t>
        <a:bodyPr/>
        <a:lstStyle/>
        <a:p>
          <a:endParaRPr lang="en-US"/>
        </a:p>
      </dgm:t>
    </dgm:pt>
    <dgm:pt modelId="{85E4142C-883E-574D-84B7-BFD6D8ECE6D9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Relationships with owners/property managers and neighbors</a:t>
          </a:r>
        </a:p>
      </dgm:t>
    </dgm:pt>
    <dgm:pt modelId="{614EEC2A-5712-4443-9478-2CA8FCE594CB}" type="parTrans" cxnId="{04866B9B-98BB-FC4E-AA65-B7160D430512}">
      <dgm:prSet/>
      <dgm:spPr/>
      <dgm:t>
        <a:bodyPr/>
        <a:lstStyle/>
        <a:p>
          <a:endParaRPr lang="en-US"/>
        </a:p>
      </dgm:t>
    </dgm:pt>
    <dgm:pt modelId="{50B1BC2E-9C53-7749-BFFF-EAB8930C9FB0}" type="sibTrans" cxnId="{04866B9B-98BB-FC4E-AA65-B7160D430512}">
      <dgm:prSet/>
      <dgm:spPr/>
      <dgm:t>
        <a:bodyPr/>
        <a:lstStyle/>
        <a:p>
          <a:endParaRPr lang="en-US"/>
        </a:p>
      </dgm:t>
    </dgm:pt>
    <dgm:pt modelId="{E6278873-323A-6444-98A4-A3BD8B40931F}" type="pres">
      <dgm:prSet presAssocID="{B26700B9-D9B1-402E-9336-FF242C76B5AB}" presName="Name0" presStyleCnt="0">
        <dgm:presLayoutVars>
          <dgm:dir/>
          <dgm:animLvl val="lvl"/>
          <dgm:resizeHandles val="exact"/>
        </dgm:presLayoutVars>
      </dgm:prSet>
      <dgm:spPr/>
    </dgm:pt>
    <dgm:pt modelId="{F9130F6D-6CE7-074E-A178-C54299B8B3B6}" type="pres">
      <dgm:prSet presAssocID="{6BC30C9C-D7EE-425B-AA12-9925D07254EF}" presName="composite" presStyleCnt="0"/>
      <dgm:spPr/>
    </dgm:pt>
    <dgm:pt modelId="{FA3A6F8C-6E9B-8740-BB9E-912FAEF07C4C}" type="pres">
      <dgm:prSet presAssocID="{6BC30C9C-D7EE-425B-AA12-9925D07254E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479F1E1-1A43-FB40-87A4-78C2DC48450E}" type="pres">
      <dgm:prSet presAssocID="{6BC30C9C-D7EE-425B-AA12-9925D07254EF}" presName="desTx" presStyleLbl="alignAccFollowNode1" presStyleIdx="0" presStyleCnt="2">
        <dgm:presLayoutVars>
          <dgm:bulletEnabled val="1"/>
        </dgm:presLayoutVars>
      </dgm:prSet>
      <dgm:spPr/>
    </dgm:pt>
    <dgm:pt modelId="{D1352436-A808-774A-B11C-674DCE8BF7C2}" type="pres">
      <dgm:prSet presAssocID="{21152561-A14E-486B-8242-C534FAFD7612}" presName="space" presStyleCnt="0"/>
      <dgm:spPr/>
    </dgm:pt>
    <dgm:pt modelId="{7738296E-4BED-974C-922B-F109B8DED447}" type="pres">
      <dgm:prSet presAssocID="{587C1C71-36DA-41BA-B6A0-562DEA96D0E2}" presName="composite" presStyleCnt="0"/>
      <dgm:spPr/>
    </dgm:pt>
    <dgm:pt modelId="{0E0D4242-4F40-274D-824B-E4440006B31B}" type="pres">
      <dgm:prSet presAssocID="{587C1C71-36DA-41BA-B6A0-562DEA96D0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585F1DE-C8AB-3D4F-ACA5-DDD18E70A714}" type="pres">
      <dgm:prSet presAssocID="{587C1C71-36DA-41BA-B6A0-562DEA96D0E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FA66302-A69D-B046-9BF6-6A8071916233}" type="presOf" srcId="{74DE4A22-4A84-443B-A6B0-19CB48DD1EAF}" destId="{E479F1E1-1A43-FB40-87A4-78C2DC48450E}" srcOrd="0" destOrd="0" presId="urn:microsoft.com/office/officeart/2005/8/layout/hList1"/>
    <dgm:cxn modelId="{5F871406-5D54-483B-A002-296158BA128C}" srcId="{B26700B9-D9B1-402E-9336-FF242C76B5AB}" destId="{587C1C71-36DA-41BA-B6A0-562DEA96D0E2}" srcOrd="1" destOrd="0" parTransId="{863B7118-808F-41C6-A747-29DC18D5E7A9}" sibTransId="{A56F99F5-697F-4A2C-979B-D345D99BBC63}"/>
    <dgm:cxn modelId="{3116B008-9789-0349-9EBE-578D18435F08}" type="presOf" srcId="{85E4142C-883E-574D-84B7-BFD6D8ECE6D9}" destId="{F585F1DE-C8AB-3D4F-ACA5-DDD18E70A714}" srcOrd="0" destOrd="3" presId="urn:microsoft.com/office/officeart/2005/8/layout/hList1"/>
    <dgm:cxn modelId="{25BE2D15-1150-0241-8730-6A1324582A7C}" type="presOf" srcId="{7BEFEB3C-EB10-40BA-8BE0-ED48E64DAA3C}" destId="{E479F1E1-1A43-FB40-87A4-78C2DC48450E}" srcOrd="0" destOrd="2" presId="urn:microsoft.com/office/officeart/2005/8/layout/hList1"/>
    <dgm:cxn modelId="{78AC2A39-99FE-446D-8A7D-77615BC8DFB0}" srcId="{B03CC43D-B9C5-4B32-A207-1D4C70816301}" destId="{4EAA60ED-F91F-4E71-B560-162A72E34EE0}" srcOrd="0" destOrd="0" parTransId="{B3E013FB-AE2F-4830-9D8B-435A5E7EDF3E}" sibTransId="{F13037C9-3AA3-4C99-964E-900CB909394E}"/>
    <dgm:cxn modelId="{1421CB55-5181-47AA-BB15-C46F0487BEDC}" srcId="{B26700B9-D9B1-402E-9336-FF242C76B5AB}" destId="{6BC30C9C-D7EE-425B-AA12-9925D07254EF}" srcOrd="0" destOrd="0" parTransId="{D5EA75F9-BF65-47DC-97EB-F5DBCAE9F896}" sibTransId="{21152561-A14E-486B-8242-C534FAFD7612}"/>
    <dgm:cxn modelId="{B6D2DD55-8870-E941-AD7B-2CED6C64B788}" type="presOf" srcId="{0A27B731-A8A1-400A-9B9B-4EEEDFDDA7ED}" destId="{F585F1DE-C8AB-3D4F-ACA5-DDD18E70A714}" srcOrd="0" destOrd="0" presId="urn:microsoft.com/office/officeart/2005/8/layout/hList1"/>
    <dgm:cxn modelId="{13840C5C-603E-624B-B7EA-60CBDBF6B986}" type="presOf" srcId="{E31E0202-2BE4-4A62-9F3F-233823CF704A}" destId="{F585F1DE-C8AB-3D4F-ACA5-DDD18E70A714}" srcOrd="0" destOrd="4" presId="urn:microsoft.com/office/officeart/2005/8/layout/hList1"/>
    <dgm:cxn modelId="{06940861-A8FA-3C47-8582-340C197F6888}" type="presOf" srcId="{4EAA60ED-F91F-4E71-B560-162A72E34EE0}" destId="{F585F1DE-C8AB-3D4F-ACA5-DDD18E70A714}" srcOrd="0" destOrd="2" presId="urn:microsoft.com/office/officeart/2005/8/layout/hList1"/>
    <dgm:cxn modelId="{0C11DB6F-7EFE-4FCB-8C6A-E9DCAA82941F}" srcId="{587C1C71-36DA-41BA-B6A0-562DEA96D0E2}" destId="{B03CC43D-B9C5-4B32-A207-1D4C70816301}" srcOrd="1" destOrd="0" parTransId="{01952B3F-6DA1-4DB1-8B93-9673F6C9223F}" sibTransId="{27AEF862-63C9-4C9D-A2E0-997190B2CB9D}"/>
    <dgm:cxn modelId="{47A08A94-F585-4DE6-A0A1-44523F429B79}" srcId="{6BC30C9C-D7EE-425B-AA12-9925D07254EF}" destId="{74DE4A22-4A84-443B-A6B0-19CB48DD1EAF}" srcOrd="0" destOrd="0" parTransId="{3D96139A-A0FF-4FA3-89CE-074E17694CF5}" sibTransId="{AF185361-62ED-48E5-8B57-E805818F41C0}"/>
    <dgm:cxn modelId="{3A625A96-C2FD-49E7-9142-5FC616F15F29}" srcId="{6BC30C9C-D7EE-425B-AA12-9925D07254EF}" destId="{EE46F71E-9921-4382-95FE-C55DD75B15D1}" srcOrd="1" destOrd="0" parTransId="{3C22102C-1E67-4935-AEF3-DE97AB7D335E}" sibTransId="{3D8CEA5B-A521-462A-8702-09E4439D4F62}"/>
    <dgm:cxn modelId="{04866B9B-98BB-FC4E-AA65-B7160D430512}" srcId="{B03CC43D-B9C5-4B32-A207-1D4C70816301}" destId="{85E4142C-883E-574D-84B7-BFD6D8ECE6D9}" srcOrd="1" destOrd="0" parTransId="{614EEC2A-5712-4443-9478-2CA8FCE594CB}" sibTransId="{50B1BC2E-9C53-7749-BFFF-EAB8930C9FB0}"/>
    <dgm:cxn modelId="{4CF4B29F-2011-45B8-968E-9A91B51EC260}" srcId="{587C1C71-36DA-41BA-B6A0-562DEA96D0E2}" destId="{C32E2DCF-9BD5-40A7-814C-F14DF70399D3}" srcOrd="3" destOrd="0" parTransId="{BB69EE49-5A3E-4AC4-B64F-2A6275DBFE60}" sibTransId="{3B8CCE3D-AA7D-4C06-82E4-9A47A149FE6C}"/>
    <dgm:cxn modelId="{881C07AD-9538-4B4A-8FB3-BE8B19CF8B82}" type="presOf" srcId="{C32E2DCF-9BD5-40A7-814C-F14DF70399D3}" destId="{F585F1DE-C8AB-3D4F-ACA5-DDD18E70A714}" srcOrd="0" destOrd="6" presId="urn:microsoft.com/office/officeart/2005/8/layout/hList1"/>
    <dgm:cxn modelId="{A1988BB4-CFF4-4DCD-AE51-C03A46432E9E}" srcId="{587C1C71-36DA-41BA-B6A0-562DEA96D0E2}" destId="{5E89F708-09DF-4301-8E51-10B8C6F99560}" srcOrd="4" destOrd="0" parTransId="{B0405CB8-CA43-4E39-B14D-E93CA1D3E124}" sibTransId="{91E2846C-91BC-4864-828D-9F309A9CE4D1}"/>
    <dgm:cxn modelId="{92C159BB-197C-4BF4-91C4-42988AE94E1B}" srcId="{587C1C71-36DA-41BA-B6A0-562DEA96D0E2}" destId="{6F47BC6C-6017-46C9-8775-574A52114640}" srcOrd="2" destOrd="0" parTransId="{8207AD1C-C4B4-4E49-838A-3832F770A0A2}" sibTransId="{FDE754C5-9C92-4E84-AA64-840CA1DAE7ED}"/>
    <dgm:cxn modelId="{EE883ABF-C67B-DF4C-AA60-2E2DF3876876}" type="presOf" srcId="{6BC30C9C-D7EE-425B-AA12-9925D07254EF}" destId="{FA3A6F8C-6E9B-8740-BB9E-912FAEF07C4C}" srcOrd="0" destOrd="0" presId="urn:microsoft.com/office/officeart/2005/8/layout/hList1"/>
    <dgm:cxn modelId="{12C757CC-9CF3-5340-B2E6-DA70CA176869}" type="presOf" srcId="{EE46F71E-9921-4382-95FE-C55DD75B15D1}" destId="{E479F1E1-1A43-FB40-87A4-78C2DC48450E}" srcOrd="0" destOrd="1" presId="urn:microsoft.com/office/officeart/2005/8/layout/hList1"/>
    <dgm:cxn modelId="{87F11ED2-B0C1-664A-90E7-CBBBC5908330}" type="presOf" srcId="{6F47BC6C-6017-46C9-8775-574A52114640}" destId="{F585F1DE-C8AB-3D4F-ACA5-DDD18E70A714}" srcOrd="0" destOrd="5" presId="urn:microsoft.com/office/officeart/2005/8/layout/hList1"/>
    <dgm:cxn modelId="{AC12EEDC-30A1-884F-B2B4-D33A41AB274F}" type="presOf" srcId="{587C1C71-36DA-41BA-B6A0-562DEA96D0E2}" destId="{0E0D4242-4F40-274D-824B-E4440006B31B}" srcOrd="0" destOrd="0" presId="urn:microsoft.com/office/officeart/2005/8/layout/hList1"/>
    <dgm:cxn modelId="{2236C2E5-61C2-4E3F-A122-10E3354E1F56}" srcId="{6BC30C9C-D7EE-425B-AA12-9925D07254EF}" destId="{7BEFEB3C-EB10-40BA-8BE0-ED48E64DAA3C}" srcOrd="2" destOrd="0" parTransId="{A3A0F34A-523E-42F5-AE07-BAA103DB9573}" sibTransId="{CD1FB643-A6A4-4F7B-9238-4534EF08CD08}"/>
    <dgm:cxn modelId="{21C879E7-789F-774E-B9DD-9EFE88220743}" type="presOf" srcId="{B26700B9-D9B1-402E-9336-FF242C76B5AB}" destId="{E6278873-323A-6444-98A4-A3BD8B40931F}" srcOrd="0" destOrd="0" presId="urn:microsoft.com/office/officeart/2005/8/layout/hList1"/>
    <dgm:cxn modelId="{1FD9F0E8-9BC5-470D-8F61-E657C3B7AADB}" srcId="{587C1C71-36DA-41BA-B6A0-562DEA96D0E2}" destId="{0A27B731-A8A1-400A-9B9B-4EEEDFDDA7ED}" srcOrd="0" destOrd="0" parTransId="{B9745310-1033-4F90-8329-149082947893}" sibTransId="{F400D341-4226-4D3D-92F0-896592012C99}"/>
    <dgm:cxn modelId="{89C1FAF2-DF99-4743-BF80-256622A34254}" type="presOf" srcId="{B03CC43D-B9C5-4B32-A207-1D4C70816301}" destId="{F585F1DE-C8AB-3D4F-ACA5-DDD18E70A714}" srcOrd="0" destOrd="1" presId="urn:microsoft.com/office/officeart/2005/8/layout/hList1"/>
    <dgm:cxn modelId="{87A056F7-1E7B-F349-8BD5-08D1A94CA4CA}" type="presOf" srcId="{5E89F708-09DF-4301-8E51-10B8C6F99560}" destId="{F585F1DE-C8AB-3D4F-ACA5-DDD18E70A714}" srcOrd="0" destOrd="7" presId="urn:microsoft.com/office/officeart/2005/8/layout/hList1"/>
    <dgm:cxn modelId="{7DB44CF9-67D7-4DB8-9D8F-E4EB43F7AC33}" srcId="{B03CC43D-B9C5-4B32-A207-1D4C70816301}" destId="{E31E0202-2BE4-4A62-9F3F-233823CF704A}" srcOrd="2" destOrd="0" parTransId="{E31AD2DB-41EC-41ED-8D91-A63FC63FE7B2}" sibTransId="{314A4D62-4D35-443E-84FB-58F2CC949FD9}"/>
    <dgm:cxn modelId="{28965AA8-6F4F-5C41-9432-30AD80F38636}" type="presParOf" srcId="{E6278873-323A-6444-98A4-A3BD8B40931F}" destId="{F9130F6D-6CE7-074E-A178-C54299B8B3B6}" srcOrd="0" destOrd="0" presId="urn:microsoft.com/office/officeart/2005/8/layout/hList1"/>
    <dgm:cxn modelId="{650706A4-5A15-444E-AC5B-95435A0FCADB}" type="presParOf" srcId="{F9130F6D-6CE7-074E-A178-C54299B8B3B6}" destId="{FA3A6F8C-6E9B-8740-BB9E-912FAEF07C4C}" srcOrd="0" destOrd="0" presId="urn:microsoft.com/office/officeart/2005/8/layout/hList1"/>
    <dgm:cxn modelId="{E6767A68-9AB7-704F-BF86-A387FFBC7C57}" type="presParOf" srcId="{F9130F6D-6CE7-074E-A178-C54299B8B3B6}" destId="{E479F1E1-1A43-FB40-87A4-78C2DC48450E}" srcOrd="1" destOrd="0" presId="urn:microsoft.com/office/officeart/2005/8/layout/hList1"/>
    <dgm:cxn modelId="{8921848F-82CF-B843-BDA7-216F520A8E24}" type="presParOf" srcId="{E6278873-323A-6444-98A4-A3BD8B40931F}" destId="{D1352436-A808-774A-B11C-674DCE8BF7C2}" srcOrd="1" destOrd="0" presId="urn:microsoft.com/office/officeart/2005/8/layout/hList1"/>
    <dgm:cxn modelId="{8B28BEAC-9F8D-3041-AC20-31542BBD03A4}" type="presParOf" srcId="{E6278873-323A-6444-98A4-A3BD8B40931F}" destId="{7738296E-4BED-974C-922B-F109B8DED447}" srcOrd="2" destOrd="0" presId="urn:microsoft.com/office/officeart/2005/8/layout/hList1"/>
    <dgm:cxn modelId="{E1A7B04B-AD0F-9342-ADE0-B03A889387A4}" type="presParOf" srcId="{7738296E-4BED-974C-922B-F109B8DED447}" destId="{0E0D4242-4F40-274D-824B-E4440006B31B}" srcOrd="0" destOrd="0" presId="urn:microsoft.com/office/officeart/2005/8/layout/hList1"/>
    <dgm:cxn modelId="{7A7AB9CA-4351-1E4D-A179-28EB8D72D6C8}" type="presParOf" srcId="{7738296E-4BED-974C-922B-F109B8DED447}" destId="{F585F1DE-C8AB-3D4F-ACA5-DDD18E70A7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B6DD47-E29B-CE48-8101-592309A857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7F903-B5B8-8A4F-A96E-167C86E70F17}">
      <dgm:prSet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 Housing Supports Specialist can help you…</a:t>
          </a:r>
        </a:p>
      </dgm:t>
    </dgm:pt>
    <dgm:pt modelId="{B038D4F9-EF53-224D-9E6A-C52D353768AF}" type="parTrans" cxnId="{34DE3000-B5AB-B14C-ADCF-1E2CD85FC09F}">
      <dgm:prSet/>
      <dgm:spPr/>
      <dgm:t>
        <a:bodyPr/>
        <a:lstStyle/>
        <a:p>
          <a:endParaRPr lang="en-US"/>
        </a:p>
      </dgm:t>
    </dgm:pt>
    <dgm:pt modelId="{6DFF824E-E890-3F4D-9900-674BDAFA1E68}" type="sibTrans" cxnId="{34DE3000-B5AB-B14C-ADCF-1E2CD85FC09F}">
      <dgm:prSet/>
      <dgm:spPr/>
      <dgm:t>
        <a:bodyPr/>
        <a:lstStyle/>
        <a:p>
          <a:endParaRPr lang="en-US"/>
        </a:p>
      </dgm:t>
    </dgm:pt>
    <dgm:pt modelId="{167D2D74-518C-E749-9E83-5C57EF305047}">
      <dgm:prSet/>
      <dgm:spPr/>
      <dgm:t>
        <a:bodyPr/>
        <a:lstStyle/>
        <a:p>
          <a:r>
            <a:rPr lang="en-US"/>
            <a:t>Create a person-centered housing plan</a:t>
          </a:r>
        </a:p>
      </dgm:t>
    </dgm:pt>
    <dgm:pt modelId="{40A63B25-3283-C94F-876D-CF053C5A323C}" type="parTrans" cxnId="{5AE233E8-5D03-9443-9F93-68601C6F4073}">
      <dgm:prSet/>
      <dgm:spPr/>
      <dgm:t>
        <a:bodyPr/>
        <a:lstStyle/>
        <a:p>
          <a:endParaRPr lang="en-US"/>
        </a:p>
      </dgm:t>
    </dgm:pt>
    <dgm:pt modelId="{AEC7EDBE-C1B3-ED48-9E2A-601E2A02250C}" type="sibTrans" cxnId="{5AE233E8-5D03-9443-9F93-68601C6F4073}">
      <dgm:prSet/>
      <dgm:spPr/>
      <dgm:t>
        <a:bodyPr/>
        <a:lstStyle/>
        <a:p>
          <a:endParaRPr lang="en-US"/>
        </a:p>
      </dgm:t>
    </dgm:pt>
    <dgm:pt modelId="{09A81473-B7D8-8D42-BBF8-A5DCF52C690E}">
      <dgm:prSet/>
      <dgm:spPr/>
      <dgm:t>
        <a:bodyPr/>
        <a:lstStyle/>
        <a:p>
          <a:r>
            <a:rPr lang="en-US"/>
            <a:t>Locate housing</a:t>
          </a:r>
        </a:p>
      </dgm:t>
    </dgm:pt>
    <dgm:pt modelId="{CACDAB03-A261-6E40-8BDA-A1B507AB6C80}" type="parTrans" cxnId="{CE70AF79-4770-9844-9051-2787A9FD2184}">
      <dgm:prSet/>
      <dgm:spPr/>
      <dgm:t>
        <a:bodyPr/>
        <a:lstStyle/>
        <a:p>
          <a:endParaRPr lang="en-US"/>
        </a:p>
      </dgm:t>
    </dgm:pt>
    <dgm:pt modelId="{AAAD6B5C-CE92-6D44-8DEF-0B5E9C9D14C6}" type="sibTrans" cxnId="{CE70AF79-4770-9844-9051-2787A9FD2184}">
      <dgm:prSet/>
      <dgm:spPr/>
      <dgm:t>
        <a:bodyPr/>
        <a:lstStyle/>
        <a:p>
          <a:endParaRPr lang="en-US"/>
        </a:p>
      </dgm:t>
    </dgm:pt>
    <dgm:pt modelId="{FF2FC6F2-C45B-324C-84BE-A8FE65D0916B}">
      <dgm:prSet/>
      <dgm:spPr/>
      <dgm:t>
        <a:bodyPr/>
        <a:lstStyle/>
        <a:p>
          <a:r>
            <a:rPr lang="en-US"/>
            <a:t>Find and obtain resources for making housing affordable</a:t>
          </a:r>
        </a:p>
      </dgm:t>
    </dgm:pt>
    <dgm:pt modelId="{84CDEDD6-B665-6E40-A000-6F209525C687}" type="parTrans" cxnId="{F63FD50E-38BA-8E4E-B205-7D060DA14243}">
      <dgm:prSet/>
      <dgm:spPr/>
      <dgm:t>
        <a:bodyPr/>
        <a:lstStyle/>
        <a:p>
          <a:endParaRPr lang="en-US"/>
        </a:p>
      </dgm:t>
    </dgm:pt>
    <dgm:pt modelId="{E92C1C83-4651-1A4B-BFCF-E54B5B9CA99F}" type="sibTrans" cxnId="{F63FD50E-38BA-8E4E-B205-7D060DA14243}">
      <dgm:prSet/>
      <dgm:spPr/>
      <dgm:t>
        <a:bodyPr/>
        <a:lstStyle/>
        <a:p>
          <a:endParaRPr lang="en-US"/>
        </a:p>
      </dgm:t>
    </dgm:pt>
    <dgm:pt modelId="{B3DC2BBB-055F-3348-8440-F707B4942AD4}">
      <dgm:prSet/>
      <dgm:spPr/>
      <dgm:t>
        <a:bodyPr/>
        <a:lstStyle/>
        <a:p>
          <a:r>
            <a:rPr lang="en-US"/>
            <a:t>Maintain housing and be a successful tenant/homeowner</a:t>
          </a:r>
        </a:p>
      </dgm:t>
    </dgm:pt>
    <dgm:pt modelId="{1F4EEB68-21CE-D649-9464-3FAF02120B25}" type="parTrans" cxnId="{6C64561B-0972-E34F-80D5-31DD21758D5F}">
      <dgm:prSet/>
      <dgm:spPr/>
      <dgm:t>
        <a:bodyPr/>
        <a:lstStyle/>
        <a:p>
          <a:endParaRPr lang="en-US"/>
        </a:p>
      </dgm:t>
    </dgm:pt>
    <dgm:pt modelId="{9C41046C-986A-E24C-8776-3A9177A3499C}" type="sibTrans" cxnId="{6C64561B-0972-E34F-80D5-31DD21758D5F}">
      <dgm:prSet/>
      <dgm:spPr/>
      <dgm:t>
        <a:bodyPr/>
        <a:lstStyle/>
        <a:p>
          <a:endParaRPr lang="en-US"/>
        </a:p>
      </dgm:t>
    </dgm:pt>
    <dgm:pt modelId="{7151E6CC-51A2-824A-9E77-D7FD51C74022}">
      <dgm:prSet/>
      <dgm:spPr/>
      <dgm:t>
        <a:bodyPr/>
        <a:lstStyle/>
        <a:p>
          <a:r>
            <a:rPr lang="en-US"/>
            <a:t>Communicate with landlords/property managers</a:t>
          </a:r>
        </a:p>
      </dgm:t>
    </dgm:pt>
    <dgm:pt modelId="{4E3A6A73-0F49-104A-9C71-AD9271DF1AAB}" type="parTrans" cxnId="{840B3990-206C-D246-85CD-1DB63C461FC8}">
      <dgm:prSet/>
      <dgm:spPr/>
      <dgm:t>
        <a:bodyPr/>
        <a:lstStyle/>
        <a:p>
          <a:endParaRPr lang="en-US"/>
        </a:p>
      </dgm:t>
    </dgm:pt>
    <dgm:pt modelId="{303CF16E-69BD-7B4C-95F9-C1489A2B3EB3}" type="sibTrans" cxnId="{840B3990-206C-D246-85CD-1DB63C461FC8}">
      <dgm:prSet/>
      <dgm:spPr/>
      <dgm:t>
        <a:bodyPr/>
        <a:lstStyle/>
        <a:p>
          <a:endParaRPr lang="en-US"/>
        </a:p>
      </dgm:t>
    </dgm:pt>
    <dgm:pt modelId="{BFA683B3-9A6D-5C4B-8CC8-8E16CF83AF7A}">
      <dgm:prSet/>
      <dgm:spPr/>
      <dgm:t>
        <a:bodyPr/>
        <a:lstStyle/>
        <a:p>
          <a:r>
            <a:rPr lang="en-US"/>
            <a:t>Request reasonable accommodations and/or modifications</a:t>
          </a:r>
        </a:p>
      </dgm:t>
    </dgm:pt>
    <dgm:pt modelId="{D39B84B3-1511-8344-9BE2-E1AC97FC2A34}" type="parTrans" cxnId="{4404DCB9-1C4D-D149-BBFF-504E2FA1966B}">
      <dgm:prSet/>
      <dgm:spPr/>
      <dgm:t>
        <a:bodyPr/>
        <a:lstStyle/>
        <a:p>
          <a:endParaRPr lang="en-US"/>
        </a:p>
      </dgm:t>
    </dgm:pt>
    <dgm:pt modelId="{3C575709-9B35-7946-A378-A08FC175D7AA}" type="sibTrans" cxnId="{4404DCB9-1C4D-D149-BBFF-504E2FA1966B}">
      <dgm:prSet/>
      <dgm:spPr/>
      <dgm:t>
        <a:bodyPr/>
        <a:lstStyle/>
        <a:p>
          <a:endParaRPr lang="en-US"/>
        </a:p>
      </dgm:t>
    </dgm:pt>
    <dgm:pt modelId="{57783CF3-C40E-8C40-8F76-74551DE4CC32}">
      <dgm:prSet/>
      <dgm:spPr/>
      <dgm:t>
        <a:bodyPr/>
        <a:lstStyle/>
        <a:p>
          <a:r>
            <a:rPr lang="en-US" dirty="0"/>
            <a:t>Access services to support success</a:t>
          </a:r>
        </a:p>
      </dgm:t>
    </dgm:pt>
    <dgm:pt modelId="{C2FD0814-634F-D646-B470-CDB1AF07EE17}" type="parTrans" cxnId="{26ED3302-6A18-814A-881B-CC7282A42EB2}">
      <dgm:prSet/>
      <dgm:spPr/>
      <dgm:t>
        <a:bodyPr/>
        <a:lstStyle/>
        <a:p>
          <a:endParaRPr lang="en-US"/>
        </a:p>
      </dgm:t>
    </dgm:pt>
    <dgm:pt modelId="{BFF2B85B-7274-364F-94FA-4D7E758B5BCC}" type="sibTrans" cxnId="{26ED3302-6A18-814A-881B-CC7282A42EB2}">
      <dgm:prSet/>
      <dgm:spPr/>
      <dgm:t>
        <a:bodyPr/>
        <a:lstStyle/>
        <a:p>
          <a:endParaRPr lang="en-US"/>
        </a:p>
      </dgm:t>
    </dgm:pt>
    <dgm:pt modelId="{F8256A01-87F7-D24D-8061-9576C92CE204}">
      <dgm:prSet/>
      <dgm:spPr/>
      <dgm:t>
        <a:bodyPr/>
        <a:lstStyle/>
        <a:p>
          <a:r>
            <a:rPr lang="en-US" dirty="0"/>
            <a:t>Create and maintain a house budget</a:t>
          </a:r>
        </a:p>
      </dgm:t>
    </dgm:pt>
    <dgm:pt modelId="{D98566F0-B33B-E243-A95A-9F2583E8C9B9}" type="parTrans" cxnId="{6841C3FF-8B14-D348-B6AB-E45BAE1DCB18}">
      <dgm:prSet/>
      <dgm:spPr/>
      <dgm:t>
        <a:bodyPr/>
        <a:lstStyle/>
        <a:p>
          <a:endParaRPr lang="en-US"/>
        </a:p>
      </dgm:t>
    </dgm:pt>
    <dgm:pt modelId="{4B72252A-7CB3-DF44-9C7A-6DD319E945C3}" type="sibTrans" cxnId="{6841C3FF-8B14-D348-B6AB-E45BAE1DCB18}">
      <dgm:prSet/>
      <dgm:spPr/>
      <dgm:t>
        <a:bodyPr/>
        <a:lstStyle/>
        <a:p>
          <a:endParaRPr lang="en-US"/>
        </a:p>
      </dgm:t>
    </dgm:pt>
    <dgm:pt modelId="{2C18C797-7687-954A-AE06-D382DF5ED87C}" type="pres">
      <dgm:prSet presAssocID="{45B6DD47-E29B-CE48-8101-592309A85791}" presName="vert0" presStyleCnt="0">
        <dgm:presLayoutVars>
          <dgm:dir/>
          <dgm:animOne val="branch"/>
          <dgm:animLvl val="lvl"/>
        </dgm:presLayoutVars>
      </dgm:prSet>
      <dgm:spPr/>
    </dgm:pt>
    <dgm:pt modelId="{B25406E8-4CC6-0141-9991-66333C1B8823}" type="pres">
      <dgm:prSet presAssocID="{3AC7F903-B5B8-8A4F-A96E-167C86E70F17}" presName="thickLine" presStyleLbl="alignNode1" presStyleIdx="0" presStyleCnt="1"/>
      <dgm:spPr/>
    </dgm:pt>
    <dgm:pt modelId="{BBDFA460-A3C9-B44F-BB60-9686EB452F31}" type="pres">
      <dgm:prSet presAssocID="{3AC7F903-B5B8-8A4F-A96E-167C86E70F17}" presName="horz1" presStyleCnt="0"/>
      <dgm:spPr/>
    </dgm:pt>
    <dgm:pt modelId="{530049A6-F8AF-A547-9C1B-A3E789E42F19}" type="pres">
      <dgm:prSet presAssocID="{3AC7F903-B5B8-8A4F-A96E-167C86E70F17}" presName="tx1" presStyleLbl="revTx" presStyleIdx="0" presStyleCnt="9" custScaleX="115692"/>
      <dgm:spPr/>
    </dgm:pt>
    <dgm:pt modelId="{B6543833-2F06-1B40-A946-3B41EA5F57EA}" type="pres">
      <dgm:prSet presAssocID="{3AC7F903-B5B8-8A4F-A96E-167C86E70F17}" presName="vert1" presStyleCnt="0"/>
      <dgm:spPr/>
    </dgm:pt>
    <dgm:pt modelId="{09EABC31-EBE7-3549-B029-70AE1FE2B00C}" type="pres">
      <dgm:prSet presAssocID="{167D2D74-518C-E749-9E83-5C57EF305047}" presName="vertSpace2a" presStyleCnt="0"/>
      <dgm:spPr/>
    </dgm:pt>
    <dgm:pt modelId="{7F9AF373-D457-DE40-B821-40B5D6C27886}" type="pres">
      <dgm:prSet presAssocID="{167D2D74-518C-E749-9E83-5C57EF305047}" presName="horz2" presStyleCnt="0"/>
      <dgm:spPr/>
    </dgm:pt>
    <dgm:pt modelId="{2078F73E-441D-D84F-8055-656A2595AE1A}" type="pres">
      <dgm:prSet presAssocID="{167D2D74-518C-E749-9E83-5C57EF305047}" presName="horzSpace2" presStyleCnt="0"/>
      <dgm:spPr/>
    </dgm:pt>
    <dgm:pt modelId="{53751EF3-3106-244F-B83C-E41C9AE4A906}" type="pres">
      <dgm:prSet presAssocID="{167D2D74-518C-E749-9E83-5C57EF305047}" presName="tx2" presStyleLbl="revTx" presStyleIdx="1" presStyleCnt="9"/>
      <dgm:spPr/>
    </dgm:pt>
    <dgm:pt modelId="{7AEB052E-7B43-2042-B80B-F6BD6EB152EF}" type="pres">
      <dgm:prSet presAssocID="{167D2D74-518C-E749-9E83-5C57EF305047}" presName="vert2" presStyleCnt="0"/>
      <dgm:spPr/>
    </dgm:pt>
    <dgm:pt modelId="{0B9CE983-E561-7742-B615-9DB0E7398DBC}" type="pres">
      <dgm:prSet presAssocID="{167D2D74-518C-E749-9E83-5C57EF305047}" presName="thinLine2b" presStyleLbl="callout" presStyleIdx="0" presStyleCnt="8"/>
      <dgm:spPr/>
    </dgm:pt>
    <dgm:pt modelId="{82CC449B-91BB-BA4B-B9E4-3C6CE7FF8394}" type="pres">
      <dgm:prSet presAssocID="{167D2D74-518C-E749-9E83-5C57EF305047}" presName="vertSpace2b" presStyleCnt="0"/>
      <dgm:spPr/>
    </dgm:pt>
    <dgm:pt modelId="{5945FE0B-B3D1-164D-B7DF-329450D86650}" type="pres">
      <dgm:prSet presAssocID="{09A81473-B7D8-8D42-BBF8-A5DCF52C690E}" presName="horz2" presStyleCnt="0"/>
      <dgm:spPr/>
    </dgm:pt>
    <dgm:pt modelId="{D46C5156-C1F5-5347-8B7D-0B492D003F4B}" type="pres">
      <dgm:prSet presAssocID="{09A81473-B7D8-8D42-BBF8-A5DCF52C690E}" presName="horzSpace2" presStyleCnt="0"/>
      <dgm:spPr/>
    </dgm:pt>
    <dgm:pt modelId="{EC72CE6C-41AC-1F4A-BA95-E05061459A8F}" type="pres">
      <dgm:prSet presAssocID="{09A81473-B7D8-8D42-BBF8-A5DCF52C690E}" presName="tx2" presStyleLbl="revTx" presStyleIdx="2" presStyleCnt="9"/>
      <dgm:spPr/>
    </dgm:pt>
    <dgm:pt modelId="{7B2BBC73-F84D-3C4A-934A-388FBF9B4035}" type="pres">
      <dgm:prSet presAssocID="{09A81473-B7D8-8D42-BBF8-A5DCF52C690E}" presName="vert2" presStyleCnt="0"/>
      <dgm:spPr/>
    </dgm:pt>
    <dgm:pt modelId="{0669F38A-9243-CD4B-A21C-1BC95CFD6C13}" type="pres">
      <dgm:prSet presAssocID="{09A81473-B7D8-8D42-BBF8-A5DCF52C690E}" presName="thinLine2b" presStyleLbl="callout" presStyleIdx="1" presStyleCnt="8"/>
      <dgm:spPr/>
    </dgm:pt>
    <dgm:pt modelId="{DDC91D55-4553-E74E-AD65-209D1249FFFA}" type="pres">
      <dgm:prSet presAssocID="{09A81473-B7D8-8D42-BBF8-A5DCF52C690E}" presName="vertSpace2b" presStyleCnt="0"/>
      <dgm:spPr/>
    </dgm:pt>
    <dgm:pt modelId="{5D611CCE-B6C6-0B41-9C92-87D4DDF89A6B}" type="pres">
      <dgm:prSet presAssocID="{FF2FC6F2-C45B-324C-84BE-A8FE65D0916B}" presName="horz2" presStyleCnt="0"/>
      <dgm:spPr/>
    </dgm:pt>
    <dgm:pt modelId="{EADAFFD1-6886-6B44-8739-98279C070451}" type="pres">
      <dgm:prSet presAssocID="{FF2FC6F2-C45B-324C-84BE-A8FE65D0916B}" presName="horzSpace2" presStyleCnt="0"/>
      <dgm:spPr/>
    </dgm:pt>
    <dgm:pt modelId="{BBB6564C-0A4D-DB45-868B-D566C4CF4405}" type="pres">
      <dgm:prSet presAssocID="{FF2FC6F2-C45B-324C-84BE-A8FE65D0916B}" presName="tx2" presStyleLbl="revTx" presStyleIdx="3" presStyleCnt="9"/>
      <dgm:spPr/>
    </dgm:pt>
    <dgm:pt modelId="{B8FA9AEC-A27E-F047-A30B-D7D8CCB69F53}" type="pres">
      <dgm:prSet presAssocID="{FF2FC6F2-C45B-324C-84BE-A8FE65D0916B}" presName="vert2" presStyleCnt="0"/>
      <dgm:spPr/>
    </dgm:pt>
    <dgm:pt modelId="{702381CA-A977-414B-B9D8-CE7DA4513D93}" type="pres">
      <dgm:prSet presAssocID="{FF2FC6F2-C45B-324C-84BE-A8FE65D0916B}" presName="thinLine2b" presStyleLbl="callout" presStyleIdx="2" presStyleCnt="8"/>
      <dgm:spPr/>
    </dgm:pt>
    <dgm:pt modelId="{55F2AE93-9C6E-2C45-8B6C-355B8D7660C5}" type="pres">
      <dgm:prSet presAssocID="{FF2FC6F2-C45B-324C-84BE-A8FE65D0916B}" presName="vertSpace2b" presStyleCnt="0"/>
      <dgm:spPr/>
    </dgm:pt>
    <dgm:pt modelId="{0F4DF6E8-BB17-5A46-8A41-9ABEBF06A969}" type="pres">
      <dgm:prSet presAssocID="{B3DC2BBB-055F-3348-8440-F707B4942AD4}" presName="horz2" presStyleCnt="0"/>
      <dgm:spPr/>
    </dgm:pt>
    <dgm:pt modelId="{CB860011-6A72-7043-88B0-13A8FCC3CC81}" type="pres">
      <dgm:prSet presAssocID="{B3DC2BBB-055F-3348-8440-F707B4942AD4}" presName="horzSpace2" presStyleCnt="0"/>
      <dgm:spPr/>
    </dgm:pt>
    <dgm:pt modelId="{9E793130-3F7E-7843-9029-D0A83C3E78DE}" type="pres">
      <dgm:prSet presAssocID="{B3DC2BBB-055F-3348-8440-F707B4942AD4}" presName="tx2" presStyleLbl="revTx" presStyleIdx="4" presStyleCnt="9"/>
      <dgm:spPr/>
    </dgm:pt>
    <dgm:pt modelId="{0A3C7196-B47F-F640-A4D6-69EBD854F694}" type="pres">
      <dgm:prSet presAssocID="{B3DC2BBB-055F-3348-8440-F707B4942AD4}" presName="vert2" presStyleCnt="0"/>
      <dgm:spPr/>
    </dgm:pt>
    <dgm:pt modelId="{2D19E399-AE41-1B46-B4A0-DD8A176CA0A7}" type="pres">
      <dgm:prSet presAssocID="{B3DC2BBB-055F-3348-8440-F707B4942AD4}" presName="thinLine2b" presStyleLbl="callout" presStyleIdx="3" presStyleCnt="8"/>
      <dgm:spPr/>
    </dgm:pt>
    <dgm:pt modelId="{4AB2FD5B-A658-4946-BAEE-3B52ECF980C3}" type="pres">
      <dgm:prSet presAssocID="{B3DC2BBB-055F-3348-8440-F707B4942AD4}" presName="vertSpace2b" presStyleCnt="0"/>
      <dgm:spPr/>
    </dgm:pt>
    <dgm:pt modelId="{F31FD0BC-8D49-0C4E-A0A5-15CD4137ED4F}" type="pres">
      <dgm:prSet presAssocID="{7151E6CC-51A2-824A-9E77-D7FD51C74022}" presName="horz2" presStyleCnt="0"/>
      <dgm:spPr/>
    </dgm:pt>
    <dgm:pt modelId="{B45E237B-3774-B241-9CE4-DA10DE73E478}" type="pres">
      <dgm:prSet presAssocID="{7151E6CC-51A2-824A-9E77-D7FD51C74022}" presName="horzSpace2" presStyleCnt="0"/>
      <dgm:spPr/>
    </dgm:pt>
    <dgm:pt modelId="{19B3FD57-ECD9-034B-A12B-CF7BE8DEC174}" type="pres">
      <dgm:prSet presAssocID="{7151E6CC-51A2-824A-9E77-D7FD51C74022}" presName="tx2" presStyleLbl="revTx" presStyleIdx="5" presStyleCnt="9"/>
      <dgm:spPr/>
    </dgm:pt>
    <dgm:pt modelId="{2E9632D6-E19C-0D40-835F-54B7027104F0}" type="pres">
      <dgm:prSet presAssocID="{7151E6CC-51A2-824A-9E77-D7FD51C74022}" presName="vert2" presStyleCnt="0"/>
      <dgm:spPr/>
    </dgm:pt>
    <dgm:pt modelId="{11A3A907-155E-4246-BB75-D721C1A3280F}" type="pres">
      <dgm:prSet presAssocID="{7151E6CC-51A2-824A-9E77-D7FD51C74022}" presName="thinLine2b" presStyleLbl="callout" presStyleIdx="4" presStyleCnt="8"/>
      <dgm:spPr/>
    </dgm:pt>
    <dgm:pt modelId="{828EB3FE-7D84-E243-9FFA-827EA3B22A23}" type="pres">
      <dgm:prSet presAssocID="{7151E6CC-51A2-824A-9E77-D7FD51C74022}" presName="vertSpace2b" presStyleCnt="0"/>
      <dgm:spPr/>
    </dgm:pt>
    <dgm:pt modelId="{3C755347-5C33-BD47-8771-428CF550BB33}" type="pres">
      <dgm:prSet presAssocID="{BFA683B3-9A6D-5C4B-8CC8-8E16CF83AF7A}" presName="horz2" presStyleCnt="0"/>
      <dgm:spPr/>
    </dgm:pt>
    <dgm:pt modelId="{7D75AD36-1B9D-BF41-B8B5-FD63BD100BC9}" type="pres">
      <dgm:prSet presAssocID="{BFA683B3-9A6D-5C4B-8CC8-8E16CF83AF7A}" presName="horzSpace2" presStyleCnt="0"/>
      <dgm:spPr/>
    </dgm:pt>
    <dgm:pt modelId="{C182F2A2-2FB2-0E46-965A-00EB985958D7}" type="pres">
      <dgm:prSet presAssocID="{BFA683B3-9A6D-5C4B-8CC8-8E16CF83AF7A}" presName="tx2" presStyleLbl="revTx" presStyleIdx="6" presStyleCnt="9"/>
      <dgm:spPr/>
    </dgm:pt>
    <dgm:pt modelId="{954E6DDB-DD01-FF4C-9B4D-4785F43C9E82}" type="pres">
      <dgm:prSet presAssocID="{BFA683B3-9A6D-5C4B-8CC8-8E16CF83AF7A}" presName="vert2" presStyleCnt="0"/>
      <dgm:spPr/>
    </dgm:pt>
    <dgm:pt modelId="{1562FADF-1202-EF4F-B113-8101B5AC83E8}" type="pres">
      <dgm:prSet presAssocID="{BFA683B3-9A6D-5C4B-8CC8-8E16CF83AF7A}" presName="thinLine2b" presStyleLbl="callout" presStyleIdx="5" presStyleCnt="8"/>
      <dgm:spPr/>
    </dgm:pt>
    <dgm:pt modelId="{32B7FBC8-6D34-5D4E-80E4-DBC89FB26769}" type="pres">
      <dgm:prSet presAssocID="{BFA683B3-9A6D-5C4B-8CC8-8E16CF83AF7A}" presName="vertSpace2b" presStyleCnt="0"/>
      <dgm:spPr/>
    </dgm:pt>
    <dgm:pt modelId="{E5A71FFA-ED57-CC4C-BECA-F6CB1B06194E}" type="pres">
      <dgm:prSet presAssocID="{57783CF3-C40E-8C40-8F76-74551DE4CC32}" presName="horz2" presStyleCnt="0"/>
      <dgm:spPr/>
    </dgm:pt>
    <dgm:pt modelId="{75DD5770-4CE7-764D-A572-D72F55D69E05}" type="pres">
      <dgm:prSet presAssocID="{57783CF3-C40E-8C40-8F76-74551DE4CC32}" presName="horzSpace2" presStyleCnt="0"/>
      <dgm:spPr/>
    </dgm:pt>
    <dgm:pt modelId="{A1FF84A4-81DE-8F48-B752-A120104EA7EF}" type="pres">
      <dgm:prSet presAssocID="{57783CF3-C40E-8C40-8F76-74551DE4CC32}" presName="tx2" presStyleLbl="revTx" presStyleIdx="7" presStyleCnt="9"/>
      <dgm:spPr/>
    </dgm:pt>
    <dgm:pt modelId="{8AD65997-21EB-744F-BA5C-B52A024982F3}" type="pres">
      <dgm:prSet presAssocID="{57783CF3-C40E-8C40-8F76-74551DE4CC32}" presName="vert2" presStyleCnt="0"/>
      <dgm:spPr/>
    </dgm:pt>
    <dgm:pt modelId="{1E874245-0B87-1D4D-AC7B-B0810D8CE73A}" type="pres">
      <dgm:prSet presAssocID="{57783CF3-C40E-8C40-8F76-74551DE4CC32}" presName="thinLine2b" presStyleLbl="callout" presStyleIdx="6" presStyleCnt="8"/>
      <dgm:spPr/>
    </dgm:pt>
    <dgm:pt modelId="{4CB6666C-81A4-024C-BCF5-E0CB4BC0363D}" type="pres">
      <dgm:prSet presAssocID="{57783CF3-C40E-8C40-8F76-74551DE4CC32}" presName="vertSpace2b" presStyleCnt="0"/>
      <dgm:spPr/>
    </dgm:pt>
    <dgm:pt modelId="{80EB822D-5706-794D-94CC-C205D0C79D47}" type="pres">
      <dgm:prSet presAssocID="{F8256A01-87F7-D24D-8061-9576C92CE204}" presName="horz2" presStyleCnt="0"/>
      <dgm:spPr/>
    </dgm:pt>
    <dgm:pt modelId="{D67A6125-00D5-4040-9FB9-3FD45A80F004}" type="pres">
      <dgm:prSet presAssocID="{F8256A01-87F7-D24D-8061-9576C92CE204}" presName="horzSpace2" presStyleCnt="0"/>
      <dgm:spPr/>
    </dgm:pt>
    <dgm:pt modelId="{FA49617E-C409-D748-A83A-EA8AA5838F1C}" type="pres">
      <dgm:prSet presAssocID="{F8256A01-87F7-D24D-8061-9576C92CE204}" presName="tx2" presStyleLbl="revTx" presStyleIdx="8" presStyleCnt="9"/>
      <dgm:spPr/>
    </dgm:pt>
    <dgm:pt modelId="{EAE39898-C773-CE43-8E02-159E93732AE0}" type="pres">
      <dgm:prSet presAssocID="{F8256A01-87F7-D24D-8061-9576C92CE204}" presName="vert2" presStyleCnt="0"/>
      <dgm:spPr/>
    </dgm:pt>
    <dgm:pt modelId="{1B34C787-DB32-B148-B4A8-36DB5D79FAAD}" type="pres">
      <dgm:prSet presAssocID="{F8256A01-87F7-D24D-8061-9576C92CE204}" presName="thinLine2b" presStyleLbl="callout" presStyleIdx="7" presStyleCnt="8"/>
      <dgm:spPr/>
    </dgm:pt>
    <dgm:pt modelId="{556083E3-2FBC-2C4F-A168-F37335FFD8BD}" type="pres">
      <dgm:prSet presAssocID="{F8256A01-87F7-D24D-8061-9576C92CE204}" presName="vertSpace2b" presStyleCnt="0"/>
      <dgm:spPr/>
    </dgm:pt>
  </dgm:ptLst>
  <dgm:cxnLst>
    <dgm:cxn modelId="{34DE3000-B5AB-B14C-ADCF-1E2CD85FC09F}" srcId="{45B6DD47-E29B-CE48-8101-592309A85791}" destId="{3AC7F903-B5B8-8A4F-A96E-167C86E70F17}" srcOrd="0" destOrd="0" parTransId="{B038D4F9-EF53-224D-9E6A-C52D353768AF}" sibTransId="{6DFF824E-E890-3F4D-9900-674BDAFA1E68}"/>
    <dgm:cxn modelId="{26ED3302-6A18-814A-881B-CC7282A42EB2}" srcId="{3AC7F903-B5B8-8A4F-A96E-167C86E70F17}" destId="{57783CF3-C40E-8C40-8F76-74551DE4CC32}" srcOrd="6" destOrd="0" parTransId="{C2FD0814-634F-D646-B470-CDB1AF07EE17}" sibTransId="{BFF2B85B-7274-364F-94FA-4D7E758B5BCC}"/>
    <dgm:cxn modelId="{F63FD50E-38BA-8E4E-B205-7D060DA14243}" srcId="{3AC7F903-B5B8-8A4F-A96E-167C86E70F17}" destId="{FF2FC6F2-C45B-324C-84BE-A8FE65D0916B}" srcOrd="2" destOrd="0" parTransId="{84CDEDD6-B665-6E40-A000-6F209525C687}" sibTransId="{E92C1C83-4651-1A4B-BFCF-E54B5B9CA99F}"/>
    <dgm:cxn modelId="{6C64561B-0972-E34F-80D5-31DD21758D5F}" srcId="{3AC7F903-B5B8-8A4F-A96E-167C86E70F17}" destId="{B3DC2BBB-055F-3348-8440-F707B4942AD4}" srcOrd="3" destOrd="0" parTransId="{1F4EEB68-21CE-D649-9464-3FAF02120B25}" sibTransId="{9C41046C-986A-E24C-8776-3A9177A3499C}"/>
    <dgm:cxn modelId="{1E8CE233-07A5-AC44-8904-F0FE0745E9D5}" type="presOf" srcId="{57783CF3-C40E-8C40-8F76-74551DE4CC32}" destId="{A1FF84A4-81DE-8F48-B752-A120104EA7EF}" srcOrd="0" destOrd="0" presId="urn:microsoft.com/office/officeart/2008/layout/LinedList"/>
    <dgm:cxn modelId="{CDD04534-8FA4-D44C-A504-9A1801CF6213}" type="presOf" srcId="{FF2FC6F2-C45B-324C-84BE-A8FE65D0916B}" destId="{BBB6564C-0A4D-DB45-868B-D566C4CF4405}" srcOrd="0" destOrd="0" presId="urn:microsoft.com/office/officeart/2008/layout/LinedList"/>
    <dgm:cxn modelId="{A9CE3057-EE80-A041-AF83-740CD4740D42}" type="presOf" srcId="{45B6DD47-E29B-CE48-8101-592309A85791}" destId="{2C18C797-7687-954A-AE06-D382DF5ED87C}" srcOrd="0" destOrd="0" presId="urn:microsoft.com/office/officeart/2008/layout/LinedList"/>
    <dgm:cxn modelId="{8106C960-D7FE-4E47-A196-BA62798C0D54}" type="presOf" srcId="{B3DC2BBB-055F-3348-8440-F707B4942AD4}" destId="{9E793130-3F7E-7843-9029-D0A83C3E78DE}" srcOrd="0" destOrd="0" presId="urn:microsoft.com/office/officeart/2008/layout/LinedList"/>
    <dgm:cxn modelId="{545EE860-75CC-E84C-B927-D86A5C24B491}" type="presOf" srcId="{7151E6CC-51A2-824A-9E77-D7FD51C74022}" destId="{19B3FD57-ECD9-034B-A12B-CF7BE8DEC174}" srcOrd="0" destOrd="0" presId="urn:microsoft.com/office/officeart/2008/layout/LinedList"/>
    <dgm:cxn modelId="{CE70AF79-4770-9844-9051-2787A9FD2184}" srcId="{3AC7F903-B5B8-8A4F-A96E-167C86E70F17}" destId="{09A81473-B7D8-8D42-BBF8-A5DCF52C690E}" srcOrd="1" destOrd="0" parTransId="{CACDAB03-A261-6E40-8BDA-A1B507AB6C80}" sibTransId="{AAAD6B5C-CE92-6D44-8DEF-0B5E9C9D14C6}"/>
    <dgm:cxn modelId="{840B3990-206C-D246-85CD-1DB63C461FC8}" srcId="{3AC7F903-B5B8-8A4F-A96E-167C86E70F17}" destId="{7151E6CC-51A2-824A-9E77-D7FD51C74022}" srcOrd="4" destOrd="0" parTransId="{4E3A6A73-0F49-104A-9C71-AD9271DF1AAB}" sibTransId="{303CF16E-69BD-7B4C-95F9-C1489A2B3EB3}"/>
    <dgm:cxn modelId="{FAFD9193-085D-5742-9878-44ABBA8536C5}" type="presOf" srcId="{BFA683B3-9A6D-5C4B-8CC8-8E16CF83AF7A}" destId="{C182F2A2-2FB2-0E46-965A-00EB985958D7}" srcOrd="0" destOrd="0" presId="urn:microsoft.com/office/officeart/2008/layout/LinedList"/>
    <dgm:cxn modelId="{4404DCB9-1C4D-D149-BBFF-504E2FA1966B}" srcId="{3AC7F903-B5B8-8A4F-A96E-167C86E70F17}" destId="{BFA683B3-9A6D-5C4B-8CC8-8E16CF83AF7A}" srcOrd="5" destOrd="0" parTransId="{D39B84B3-1511-8344-9BE2-E1AC97FC2A34}" sibTransId="{3C575709-9B35-7946-A378-A08FC175D7AA}"/>
    <dgm:cxn modelId="{AB2AB1C0-2230-6D4C-BD83-F0D0B9312A42}" type="presOf" srcId="{09A81473-B7D8-8D42-BBF8-A5DCF52C690E}" destId="{EC72CE6C-41AC-1F4A-BA95-E05061459A8F}" srcOrd="0" destOrd="0" presId="urn:microsoft.com/office/officeart/2008/layout/LinedList"/>
    <dgm:cxn modelId="{510D48CD-4A41-7740-BFCB-02C32A3B772B}" type="presOf" srcId="{F8256A01-87F7-D24D-8061-9576C92CE204}" destId="{FA49617E-C409-D748-A83A-EA8AA5838F1C}" srcOrd="0" destOrd="0" presId="urn:microsoft.com/office/officeart/2008/layout/LinedList"/>
    <dgm:cxn modelId="{1BC8C1CE-A840-B846-BBD5-FC99FAFD5CA4}" type="presOf" srcId="{3AC7F903-B5B8-8A4F-A96E-167C86E70F17}" destId="{530049A6-F8AF-A547-9C1B-A3E789E42F19}" srcOrd="0" destOrd="0" presId="urn:microsoft.com/office/officeart/2008/layout/LinedList"/>
    <dgm:cxn modelId="{A53CF4DF-0147-3A4F-8EDD-B72C68D3EE0A}" type="presOf" srcId="{167D2D74-518C-E749-9E83-5C57EF305047}" destId="{53751EF3-3106-244F-B83C-E41C9AE4A906}" srcOrd="0" destOrd="0" presId="urn:microsoft.com/office/officeart/2008/layout/LinedList"/>
    <dgm:cxn modelId="{5AE233E8-5D03-9443-9F93-68601C6F4073}" srcId="{3AC7F903-B5B8-8A4F-A96E-167C86E70F17}" destId="{167D2D74-518C-E749-9E83-5C57EF305047}" srcOrd="0" destOrd="0" parTransId="{40A63B25-3283-C94F-876D-CF053C5A323C}" sibTransId="{AEC7EDBE-C1B3-ED48-9E2A-601E2A02250C}"/>
    <dgm:cxn modelId="{6841C3FF-8B14-D348-B6AB-E45BAE1DCB18}" srcId="{3AC7F903-B5B8-8A4F-A96E-167C86E70F17}" destId="{F8256A01-87F7-D24D-8061-9576C92CE204}" srcOrd="7" destOrd="0" parTransId="{D98566F0-B33B-E243-A95A-9F2583E8C9B9}" sibTransId="{4B72252A-7CB3-DF44-9C7A-6DD319E945C3}"/>
    <dgm:cxn modelId="{B0B6C970-1E00-1742-908E-EA0041F20A69}" type="presParOf" srcId="{2C18C797-7687-954A-AE06-D382DF5ED87C}" destId="{B25406E8-4CC6-0141-9991-66333C1B8823}" srcOrd="0" destOrd="0" presId="urn:microsoft.com/office/officeart/2008/layout/LinedList"/>
    <dgm:cxn modelId="{9B1ECDDE-2311-3648-9928-772BECE1AEDD}" type="presParOf" srcId="{2C18C797-7687-954A-AE06-D382DF5ED87C}" destId="{BBDFA460-A3C9-B44F-BB60-9686EB452F31}" srcOrd="1" destOrd="0" presId="urn:microsoft.com/office/officeart/2008/layout/LinedList"/>
    <dgm:cxn modelId="{3110ECAD-728A-0B45-B14A-E817154F7AE4}" type="presParOf" srcId="{BBDFA460-A3C9-B44F-BB60-9686EB452F31}" destId="{530049A6-F8AF-A547-9C1B-A3E789E42F19}" srcOrd="0" destOrd="0" presId="urn:microsoft.com/office/officeart/2008/layout/LinedList"/>
    <dgm:cxn modelId="{B29AF050-C590-FD40-9017-E3BC6437461F}" type="presParOf" srcId="{BBDFA460-A3C9-B44F-BB60-9686EB452F31}" destId="{B6543833-2F06-1B40-A946-3B41EA5F57EA}" srcOrd="1" destOrd="0" presId="urn:microsoft.com/office/officeart/2008/layout/LinedList"/>
    <dgm:cxn modelId="{9F0E426B-62E2-4246-B81B-BDE0AC148154}" type="presParOf" srcId="{B6543833-2F06-1B40-A946-3B41EA5F57EA}" destId="{09EABC31-EBE7-3549-B029-70AE1FE2B00C}" srcOrd="0" destOrd="0" presId="urn:microsoft.com/office/officeart/2008/layout/LinedList"/>
    <dgm:cxn modelId="{8F0C581F-6E98-B04E-9762-1B7FE7372556}" type="presParOf" srcId="{B6543833-2F06-1B40-A946-3B41EA5F57EA}" destId="{7F9AF373-D457-DE40-B821-40B5D6C27886}" srcOrd="1" destOrd="0" presId="urn:microsoft.com/office/officeart/2008/layout/LinedList"/>
    <dgm:cxn modelId="{64B0CA3B-B0CC-5D43-9515-4A4336C9C8A6}" type="presParOf" srcId="{7F9AF373-D457-DE40-B821-40B5D6C27886}" destId="{2078F73E-441D-D84F-8055-656A2595AE1A}" srcOrd="0" destOrd="0" presId="urn:microsoft.com/office/officeart/2008/layout/LinedList"/>
    <dgm:cxn modelId="{CD6C6D2D-E628-E949-B671-20C841001235}" type="presParOf" srcId="{7F9AF373-D457-DE40-B821-40B5D6C27886}" destId="{53751EF3-3106-244F-B83C-E41C9AE4A906}" srcOrd="1" destOrd="0" presId="urn:microsoft.com/office/officeart/2008/layout/LinedList"/>
    <dgm:cxn modelId="{2D9D082A-3994-A74F-8ACF-0306D4EA6079}" type="presParOf" srcId="{7F9AF373-D457-DE40-B821-40B5D6C27886}" destId="{7AEB052E-7B43-2042-B80B-F6BD6EB152EF}" srcOrd="2" destOrd="0" presId="urn:microsoft.com/office/officeart/2008/layout/LinedList"/>
    <dgm:cxn modelId="{F2F1BFA7-2919-1C4B-B076-D8F30D5F8F7B}" type="presParOf" srcId="{B6543833-2F06-1B40-A946-3B41EA5F57EA}" destId="{0B9CE983-E561-7742-B615-9DB0E7398DBC}" srcOrd="2" destOrd="0" presId="urn:microsoft.com/office/officeart/2008/layout/LinedList"/>
    <dgm:cxn modelId="{9FF7DEA6-780D-4048-8FF5-8D5D63E94285}" type="presParOf" srcId="{B6543833-2F06-1B40-A946-3B41EA5F57EA}" destId="{82CC449B-91BB-BA4B-B9E4-3C6CE7FF8394}" srcOrd="3" destOrd="0" presId="urn:microsoft.com/office/officeart/2008/layout/LinedList"/>
    <dgm:cxn modelId="{20A4B20E-8065-1A4B-A5E7-8CB61322CD56}" type="presParOf" srcId="{B6543833-2F06-1B40-A946-3B41EA5F57EA}" destId="{5945FE0B-B3D1-164D-B7DF-329450D86650}" srcOrd="4" destOrd="0" presId="urn:microsoft.com/office/officeart/2008/layout/LinedList"/>
    <dgm:cxn modelId="{8058224A-D267-3D42-A9C5-4FB0013B73D1}" type="presParOf" srcId="{5945FE0B-B3D1-164D-B7DF-329450D86650}" destId="{D46C5156-C1F5-5347-8B7D-0B492D003F4B}" srcOrd="0" destOrd="0" presId="urn:microsoft.com/office/officeart/2008/layout/LinedList"/>
    <dgm:cxn modelId="{76361061-1889-C544-8134-DB5413B7DCC1}" type="presParOf" srcId="{5945FE0B-B3D1-164D-B7DF-329450D86650}" destId="{EC72CE6C-41AC-1F4A-BA95-E05061459A8F}" srcOrd="1" destOrd="0" presId="urn:microsoft.com/office/officeart/2008/layout/LinedList"/>
    <dgm:cxn modelId="{96CEC3D4-C612-FE4E-AF1C-F10B24CB2DE9}" type="presParOf" srcId="{5945FE0B-B3D1-164D-B7DF-329450D86650}" destId="{7B2BBC73-F84D-3C4A-934A-388FBF9B4035}" srcOrd="2" destOrd="0" presId="urn:microsoft.com/office/officeart/2008/layout/LinedList"/>
    <dgm:cxn modelId="{B9D2875D-E470-9946-BF6C-7CB7FBB7A1FB}" type="presParOf" srcId="{B6543833-2F06-1B40-A946-3B41EA5F57EA}" destId="{0669F38A-9243-CD4B-A21C-1BC95CFD6C13}" srcOrd="5" destOrd="0" presId="urn:microsoft.com/office/officeart/2008/layout/LinedList"/>
    <dgm:cxn modelId="{21EDCD00-21D8-E348-82EE-F088681DC365}" type="presParOf" srcId="{B6543833-2F06-1B40-A946-3B41EA5F57EA}" destId="{DDC91D55-4553-E74E-AD65-209D1249FFFA}" srcOrd="6" destOrd="0" presId="urn:microsoft.com/office/officeart/2008/layout/LinedList"/>
    <dgm:cxn modelId="{8F74CA68-C649-9142-B3AB-8D2D7EA51548}" type="presParOf" srcId="{B6543833-2F06-1B40-A946-3B41EA5F57EA}" destId="{5D611CCE-B6C6-0B41-9C92-87D4DDF89A6B}" srcOrd="7" destOrd="0" presId="urn:microsoft.com/office/officeart/2008/layout/LinedList"/>
    <dgm:cxn modelId="{F65F5457-8FCE-2942-9B87-3026B1518B66}" type="presParOf" srcId="{5D611CCE-B6C6-0B41-9C92-87D4DDF89A6B}" destId="{EADAFFD1-6886-6B44-8739-98279C070451}" srcOrd="0" destOrd="0" presId="urn:microsoft.com/office/officeart/2008/layout/LinedList"/>
    <dgm:cxn modelId="{34F91311-9940-C44D-BFFD-622BE0C468FE}" type="presParOf" srcId="{5D611CCE-B6C6-0B41-9C92-87D4DDF89A6B}" destId="{BBB6564C-0A4D-DB45-868B-D566C4CF4405}" srcOrd="1" destOrd="0" presId="urn:microsoft.com/office/officeart/2008/layout/LinedList"/>
    <dgm:cxn modelId="{D1191AD0-96EF-6141-9F1C-DCF94333793C}" type="presParOf" srcId="{5D611CCE-B6C6-0B41-9C92-87D4DDF89A6B}" destId="{B8FA9AEC-A27E-F047-A30B-D7D8CCB69F53}" srcOrd="2" destOrd="0" presId="urn:microsoft.com/office/officeart/2008/layout/LinedList"/>
    <dgm:cxn modelId="{89F3F960-FF18-CA49-8BFC-3281ECCAA8EE}" type="presParOf" srcId="{B6543833-2F06-1B40-A946-3B41EA5F57EA}" destId="{702381CA-A977-414B-B9D8-CE7DA4513D93}" srcOrd="8" destOrd="0" presId="urn:microsoft.com/office/officeart/2008/layout/LinedList"/>
    <dgm:cxn modelId="{6DE9A01B-01F3-8549-B3E9-7AFA3FDE3C73}" type="presParOf" srcId="{B6543833-2F06-1B40-A946-3B41EA5F57EA}" destId="{55F2AE93-9C6E-2C45-8B6C-355B8D7660C5}" srcOrd="9" destOrd="0" presId="urn:microsoft.com/office/officeart/2008/layout/LinedList"/>
    <dgm:cxn modelId="{439B1310-5507-DE42-A3D0-4E146FF9E767}" type="presParOf" srcId="{B6543833-2F06-1B40-A946-3B41EA5F57EA}" destId="{0F4DF6E8-BB17-5A46-8A41-9ABEBF06A969}" srcOrd="10" destOrd="0" presId="urn:microsoft.com/office/officeart/2008/layout/LinedList"/>
    <dgm:cxn modelId="{4E0B7C9A-0DC1-8B43-BE28-9C02C698F6DA}" type="presParOf" srcId="{0F4DF6E8-BB17-5A46-8A41-9ABEBF06A969}" destId="{CB860011-6A72-7043-88B0-13A8FCC3CC81}" srcOrd="0" destOrd="0" presId="urn:microsoft.com/office/officeart/2008/layout/LinedList"/>
    <dgm:cxn modelId="{DF0413B4-66F0-BC46-85E3-0965394A54D6}" type="presParOf" srcId="{0F4DF6E8-BB17-5A46-8A41-9ABEBF06A969}" destId="{9E793130-3F7E-7843-9029-D0A83C3E78DE}" srcOrd="1" destOrd="0" presId="urn:microsoft.com/office/officeart/2008/layout/LinedList"/>
    <dgm:cxn modelId="{6DF141B8-B8CA-E04B-A987-9BCA88F6E98F}" type="presParOf" srcId="{0F4DF6E8-BB17-5A46-8A41-9ABEBF06A969}" destId="{0A3C7196-B47F-F640-A4D6-69EBD854F694}" srcOrd="2" destOrd="0" presId="urn:microsoft.com/office/officeart/2008/layout/LinedList"/>
    <dgm:cxn modelId="{14E5EAB9-B634-7546-B734-240E779B5E57}" type="presParOf" srcId="{B6543833-2F06-1B40-A946-3B41EA5F57EA}" destId="{2D19E399-AE41-1B46-B4A0-DD8A176CA0A7}" srcOrd="11" destOrd="0" presId="urn:microsoft.com/office/officeart/2008/layout/LinedList"/>
    <dgm:cxn modelId="{634E9D8C-1762-BF46-B87F-833ED2352669}" type="presParOf" srcId="{B6543833-2F06-1B40-A946-3B41EA5F57EA}" destId="{4AB2FD5B-A658-4946-BAEE-3B52ECF980C3}" srcOrd="12" destOrd="0" presId="urn:microsoft.com/office/officeart/2008/layout/LinedList"/>
    <dgm:cxn modelId="{36D3BF73-8481-6E46-8B5C-CA463557C1AA}" type="presParOf" srcId="{B6543833-2F06-1B40-A946-3B41EA5F57EA}" destId="{F31FD0BC-8D49-0C4E-A0A5-15CD4137ED4F}" srcOrd="13" destOrd="0" presId="urn:microsoft.com/office/officeart/2008/layout/LinedList"/>
    <dgm:cxn modelId="{F2BDED7B-8A9C-9A4F-8E9C-B34027956E35}" type="presParOf" srcId="{F31FD0BC-8D49-0C4E-A0A5-15CD4137ED4F}" destId="{B45E237B-3774-B241-9CE4-DA10DE73E478}" srcOrd="0" destOrd="0" presId="urn:microsoft.com/office/officeart/2008/layout/LinedList"/>
    <dgm:cxn modelId="{3F2DC19F-1FBE-CB43-866B-D8942CB6C69F}" type="presParOf" srcId="{F31FD0BC-8D49-0C4E-A0A5-15CD4137ED4F}" destId="{19B3FD57-ECD9-034B-A12B-CF7BE8DEC174}" srcOrd="1" destOrd="0" presId="urn:microsoft.com/office/officeart/2008/layout/LinedList"/>
    <dgm:cxn modelId="{A41F2DAB-06AE-F740-B6C7-79F565370444}" type="presParOf" srcId="{F31FD0BC-8D49-0C4E-A0A5-15CD4137ED4F}" destId="{2E9632D6-E19C-0D40-835F-54B7027104F0}" srcOrd="2" destOrd="0" presId="urn:microsoft.com/office/officeart/2008/layout/LinedList"/>
    <dgm:cxn modelId="{F2943F96-3789-4147-8017-B7DA64B6A6A7}" type="presParOf" srcId="{B6543833-2F06-1B40-A946-3B41EA5F57EA}" destId="{11A3A907-155E-4246-BB75-D721C1A3280F}" srcOrd="14" destOrd="0" presId="urn:microsoft.com/office/officeart/2008/layout/LinedList"/>
    <dgm:cxn modelId="{14404372-DF3C-D24A-82D8-09419041824B}" type="presParOf" srcId="{B6543833-2F06-1B40-A946-3B41EA5F57EA}" destId="{828EB3FE-7D84-E243-9FFA-827EA3B22A23}" srcOrd="15" destOrd="0" presId="urn:microsoft.com/office/officeart/2008/layout/LinedList"/>
    <dgm:cxn modelId="{FA9259F1-B3CC-9542-AD07-8B59BD19C1EB}" type="presParOf" srcId="{B6543833-2F06-1B40-A946-3B41EA5F57EA}" destId="{3C755347-5C33-BD47-8771-428CF550BB33}" srcOrd="16" destOrd="0" presId="urn:microsoft.com/office/officeart/2008/layout/LinedList"/>
    <dgm:cxn modelId="{D80F8C9B-3FC7-B348-8FEE-E3131319438A}" type="presParOf" srcId="{3C755347-5C33-BD47-8771-428CF550BB33}" destId="{7D75AD36-1B9D-BF41-B8B5-FD63BD100BC9}" srcOrd="0" destOrd="0" presId="urn:microsoft.com/office/officeart/2008/layout/LinedList"/>
    <dgm:cxn modelId="{FCD0F0B0-F57B-6D4E-9EF7-9C4CCCF9EC0B}" type="presParOf" srcId="{3C755347-5C33-BD47-8771-428CF550BB33}" destId="{C182F2A2-2FB2-0E46-965A-00EB985958D7}" srcOrd="1" destOrd="0" presId="urn:microsoft.com/office/officeart/2008/layout/LinedList"/>
    <dgm:cxn modelId="{202A0172-31C8-8745-BBCA-7583248224B7}" type="presParOf" srcId="{3C755347-5C33-BD47-8771-428CF550BB33}" destId="{954E6DDB-DD01-FF4C-9B4D-4785F43C9E82}" srcOrd="2" destOrd="0" presId="urn:microsoft.com/office/officeart/2008/layout/LinedList"/>
    <dgm:cxn modelId="{C2DDA3D5-4757-134D-999F-A54D0A5C95DE}" type="presParOf" srcId="{B6543833-2F06-1B40-A946-3B41EA5F57EA}" destId="{1562FADF-1202-EF4F-B113-8101B5AC83E8}" srcOrd="17" destOrd="0" presId="urn:microsoft.com/office/officeart/2008/layout/LinedList"/>
    <dgm:cxn modelId="{3AB29706-BCB7-534D-BFBF-F87528E0A2D4}" type="presParOf" srcId="{B6543833-2F06-1B40-A946-3B41EA5F57EA}" destId="{32B7FBC8-6D34-5D4E-80E4-DBC89FB26769}" srcOrd="18" destOrd="0" presId="urn:microsoft.com/office/officeart/2008/layout/LinedList"/>
    <dgm:cxn modelId="{411AA1CC-C5D0-F242-8202-6B9D3AB0CAE5}" type="presParOf" srcId="{B6543833-2F06-1B40-A946-3B41EA5F57EA}" destId="{E5A71FFA-ED57-CC4C-BECA-F6CB1B06194E}" srcOrd="19" destOrd="0" presId="urn:microsoft.com/office/officeart/2008/layout/LinedList"/>
    <dgm:cxn modelId="{D11D3BEE-273F-7A45-9517-3558B4A012ED}" type="presParOf" srcId="{E5A71FFA-ED57-CC4C-BECA-F6CB1B06194E}" destId="{75DD5770-4CE7-764D-A572-D72F55D69E05}" srcOrd="0" destOrd="0" presId="urn:microsoft.com/office/officeart/2008/layout/LinedList"/>
    <dgm:cxn modelId="{F8E4D1DC-A203-5C42-AFAA-4CFD056191A7}" type="presParOf" srcId="{E5A71FFA-ED57-CC4C-BECA-F6CB1B06194E}" destId="{A1FF84A4-81DE-8F48-B752-A120104EA7EF}" srcOrd="1" destOrd="0" presId="urn:microsoft.com/office/officeart/2008/layout/LinedList"/>
    <dgm:cxn modelId="{28D87722-2C43-7E40-9BA5-D0703B18E97E}" type="presParOf" srcId="{E5A71FFA-ED57-CC4C-BECA-F6CB1B06194E}" destId="{8AD65997-21EB-744F-BA5C-B52A024982F3}" srcOrd="2" destOrd="0" presId="urn:microsoft.com/office/officeart/2008/layout/LinedList"/>
    <dgm:cxn modelId="{5D980186-B1F1-D040-AE99-05A34B256E35}" type="presParOf" srcId="{B6543833-2F06-1B40-A946-3B41EA5F57EA}" destId="{1E874245-0B87-1D4D-AC7B-B0810D8CE73A}" srcOrd="20" destOrd="0" presId="urn:microsoft.com/office/officeart/2008/layout/LinedList"/>
    <dgm:cxn modelId="{ACFBF2DE-EF39-544E-81FF-915E3B9726C8}" type="presParOf" srcId="{B6543833-2F06-1B40-A946-3B41EA5F57EA}" destId="{4CB6666C-81A4-024C-BCF5-E0CB4BC0363D}" srcOrd="21" destOrd="0" presId="urn:microsoft.com/office/officeart/2008/layout/LinedList"/>
    <dgm:cxn modelId="{2CF93BD3-2952-BE43-AEA6-CF5FFAA49184}" type="presParOf" srcId="{B6543833-2F06-1B40-A946-3B41EA5F57EA}" destId="{80EB822D-5706-794D-94CC-C205D0C79D47}" srcOrd="22" destOrd="0" presId="urn:microsoft.com/office/officeart/2008/layout/LinedList"/>
    <dgm:cxn modelId="{9607FFF2-1881-7443-A435-792E87335951}" type="presParOf" srcId="{80EB822D-5706-794D-94CC-C205D0C79D47}" destId="{D67A6125-00D5-4040-9FB9-3FD45A80F004}" srcOrd="0" destOrd="0" presId="urn:microsoft.com/office/officeart/2008/layout/LinedList"/>
    <dgm:cxn modelId="{075426B1-554C-D447-AA9E-0653EFB34572}" type="presParOf" srcId="{80EB822D-5706-794D-94CC-C205D0C79D47}" destId="{FA49617E-C409-D748-A83A-EA8AA5838F1C}" srcOrd="1" destOrd="0" presId="urn:microsoft.com/office/officeart/2008/layout/LinedList"/>
    <dgm:cxn modelId="{26602641-CE1C-574F-9CF4-1CF3FAFA9485}" type="presParOf" srcId="{80EB822D-5706-794D-94CC-C205D0C79D47}" destId="{EAE39898-C773-CE43-8E02-159E93732AE0}" srcOrd="2" destOrd="0" presId="urn:microsoft.com/office/officeart/2008/layout/LinedList"/>
    <dgm:cxn modelId="{B89F3D50-7AF2-0D43-A3BA-138717C4ECD8}" type="presParOf" srcId="{B6543833-2F06-1B40-A946-3B41EA5F57EA}" destId="{1B34C787-DB32-B148-B4A8-36DB5D79FAAD}" srcOrd="23" destOrd="0" presId="urn:microsoft.com/office/officeart/2008/layout/LinedList"/>
    <dgm:cxn modelId="{0E761757-F2B8-C645-BF96-A66A9EB71993}" type="presParOf" srcId="{B6543833-2F06-1B40-A946-3B41EA5F57EA}" destId="{556083E3-2FBC-2C4F-A168-F37335FFD8BD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A59DE2-097C-438F-A5A9-87DE92C814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42097-22DB-4BD1-93F0-3588F5DB41C0}">
      <dgm:prSet/>
      <dgm:spPr/>
      <dgm:t>
        <a:bodyPr/>
        <a:lstStyle/>
        <a:p>
          <a:r>
            <a:rPr lang="en-US"/>
            <a:t>Agencies with DDA authorization to provide HSS</a:t>
          </a:r>
        </a:p>
      </dgm:t>
    </dgm:pt>
    <dgm:pt modelId="{637D9012-3DF1-4454-83E2-449A49022D08}" type="parTrans" cxnId="{5CE2BC53-FBD8-4990-947D-33E40B3A7367}">
      <dgm:prSet/>
      <dgm:spPr/>
      <dgm:t>
        <a:bodyPr/>
        <a:lstStyle/>
        <a:p>
          <a:endParaRPr lang="en-US"/>
        </a:p>
      </dgm:t>
    </dgm:pt>
    <dgm:pt modelId="{32089104-3E5B-4201-9C7B-DC967EE8ED0F}" type="sibTrans" cxnId="{5CE2BC53-FBD8-4990-947D-33E40B3A7367}">
      <dgm:prSet/>
      <dgm:spPr/>
      <dgm:t>
        <a:bodyPr/>
        <a:lstStyle/>
        <a:p>
          <a:endParaRPr lang="en-US"/>
        </a:p>
      </dgm:t>
    </dgm:pt>
    <dgm:pt modelId="{85B6C3FF-3A5F-488C-8B8D-8D8A9DB599B6}">
      <dgm:prSet/>
      <dgm:spPr/>
      <dgm:t>
        <a:bodyPr/>
        <a:lstStyle/>
        <a:p>
          <a:r>
            <a:rPr lang="en-US"/>
            <a:t>Agencies must have experience/expertise in housing opportunities for people with disabilities</a:t>
          </a:r>
        </a:p>
      </dgm:t>
    </dgm:pt>
    <dgm:pt modelId="{CE3A202D-803A-4A2E-A2C9-A920E4A174BE}" type="parTrans" cxnId="{3DF69527-B06F-4A08-A0C2-A418320B9CFB}">
      <dgm:prSet/>
      <dgm:spPr/>
      <dgm:t>
        <a:bodyPr/>
        <a:lstStyle/>
        <a:p>
          <a:endParaRPr lang="en-US"/>
        </a:p>
      </dgm:t>
    </dgm:pt>
    <dgm:pt modelId="{D5688DF7-F4BF-4DD7-80F7-143184F25602}" type="sibTrans" cxnId="{3DF69527-B06F-4A08-A0C2-A418320B9CFB}">
      <dgm:prSet/>
      <dgm:spPr/>
      <dgm:t>
        <a:bodyPr/>
        <a:lstStyle/>
        <a:p>
          <a:endParaRPr lang="en-US"/>
        </a:p>
      </dgm:t>
    </dgm:pt>
    <dgm:pt modelId="{526142FD-3702-47B2-9A9E-C8EB2EE2F345}">
      <dgm:prSet/>
      <dgm:spPr/>
      <dgm:t>
        <a:bodyPr/>
        <a:lstStyle/>
        <a:p>
          <a:r>
            <a:rPr lang="en-US"/>
            <a:t>Agency staff providing HSS must have completed training as required by DDA</a:t>
          </a:r>
        </a:p>
      </dgm:t>
    </dgm:pt>
    <dgm:pt modelId="{B298CDD5-91BC-4621-9767-C86B15832062}" type="parTrans" cxnId="{128402BB-3D4A-47F3-9929-C29ED2B5A5C3}">
      <dgm:prSet/>
      <dgm:spPr/>
      <dgm:t>
        <a:bodyPr/>
        <a:lstStyle/>
        <a:p>
          <a:endParaRPr lang="en-US"/>
        </a:p>
      </dgm:t>
    </dgm:pt>
    <dgm:pt modelId="{368E6622-F9D7-4D40-BF8D-5D4E5963C1B4}" type="sibTrans" cxnId="{128402BB-3D4A-47F3-9929-C29ED2B5A5C3}">
      <dgm:prSet/>
      <dgm:spPr/>
      <dgm:t>
        <a:bodyPr/>
        <a:lstStyle/>
        <a:p>
          <a:endParaRPr lang="en-US"/>
        </a:p>
      </dgm:t>
    </dgm:pt>
    <dgm:pt modelId="{73C658AF-F28C-469A-8B2B-5B18175857F9}">
      <dgm:prSet/>
      <dgm:spPr/>
      <dgm:t>
        <a:bodyPr/>
        <a:lstStyle/>
        <a:p>
          <a:r>
            <a:rPr lang="en-US"/>
            <a:t>Coordinators of Community Services </a:t>
          </a:r>
          <a:r>
            <a:rPr lang="en-US" u="sng"/>
            <a:t>do not </a:t>
          </a:r>
          <a:r>
            <a:rPr lang="en-US"/>
            <a:t>provide HSS</a:t>
          </a:r>
        </a:p>
      </dgm:t>
    </dgm:pt>
    <dgm:pt modelId="{532D98EF-563F-4B34-852A-A5C85624FF18}" type="parTrans" cxnId="{C33884F9-22B4-4844-9804-7E630B45E4A0}">
      <dgm:prSet/>
      <dgm:spPr/>
      <dgm:t>
        <a:bodyPr/>
        <a:lstStyle/>
        <a:p>
          <a:endParaRPr lang="en-US"/>
        </a:p>
      </dgm:t>
    </dgm:pt>
    <dgm:pt modelId="{5C6D5464-4D3C-4C56-937C-ACA06E6621A3}" type="sibTrans" cxnId="{C33884F9-22B4-4844-9804-7E630B45E4A0}">
      <dgm:prSet/>
      <dgm:spPr/>
      <dgm:t>
        <a:bodyPr/>
        <a:lstStyle/>
        <a:p>
          <a:endParaRPr lang="en-US"/>
        </a:p>
      </dgm:t>
    </dgm:pt>
    <dgm:pt modelId="{93AA07C9-AF21-443A-9257-E7670E0CC4B2}">
      <dgm:prSet/>
      <dgm:spPr/>
      <dgm:t>
        <a:bodyPr/>
        <a:lstStyle/>
        <a:p>
          <a:r>
            <a:rPr lang="en-US"/>
            <a:t>CCS refers people with housing goals to HSS providers</a:t>
          </a:r>
        </a:p>
      </dgm:t>
    </dgm:pt>
    <dgm:pt modelId="{CA7379C7-79F4-4C09-B029-DA8FFE7FE5E4}" type="parTrans" cxnId="{E39AF2BF-85D8-4065-9F28-CCDECAE7A54A}">
      <dgm:prSet/>
      <dgm:spPr/>
      <dgm:t>
        <a:bodyPr/>
        <a:lstStyle/>
        <a:p>
          <a:endParaRPr lang="en-US"/>
        </a:p>
      </dgm:t>
    </dgm:pt>
    <dgm:pt modelId="{0F44C2B1-0B5E-4617-8FF4-BBFB7A220CD5}" type="sibTrans" cxnId="{E39AF2BF-85D8-4065-9F28-CCDECAE7A54A}">
      <dgm:prSet/>
      <dgm:spPr/>
      <dgm:t>
        <a:bodyPr/>
        <a:lstStyle/>
        <a:p>
          <a:endParaRPr lang="en-US"/>
        </a:p>
      </dgm:t>
    </dgm:pt>
    <dgm:pt modelId="{CD549F83-3861-4BEC-828C-E2050A24F22A}">
      <dgm:prSet/>
      <dgm:spPr/>
      <dgm:t>
        <a:bodyPr/>
        <a:lstStyle/>
        <a:p>
          <a:r>
            <a:rPr lang="en-US" dirty="0"/>
            <a:t>CCS works with HSS to plan for in-home services and address housing-related challenges</a:t>
          </a:r>
        </a:p>
      </dgm:t>
    </dgm:pt>
    <dgm:pt modelId="{777050FB-389C-458C-84AC-12A4B4F3DF32}" type="parTrans" cxnId="{49A52EB9-5AAF-4E41-A878-9B94A79036F8}">
      <dgm:prSet/>
      <dgm:spPr/>
      <dgm:t>
        <a:bodyPr/>
        <a:lstStyle/>
        <a:p>
          <a:endParaRPr lang="en-US"/>
        </a:p>
      </dgm:t>
    </dgm:pt>
    <dgm:pt modelId="{302A4A77-D4DD-4432-9402-A63434E19589}" type="sibTrans" cxnId="{49A52EB9-5AAF-4E41-A878-9B94A79036F8}">
      <dgm:prSet/>
      <dgm:spPr/>
      <dgm:t>
        <a:bodyPr/>
        <a:lstStyle/>
        <a:p>
          <a:endParaRPr lang="en-US"/>
        </a:p>
      </dgm:t>
    </dgm:pt>
    <dgm:pt modelId="{24B14277-4C5A-458C-8F80-E1F34832EF9F}">
      <dgm:prSet/>
      <dgm:spPr/>
      <dgm:t>
        <a:bodyPr/>
        <a:lstStyle/>
        <a:p>
          <a:r>
            <a:rPr lang="en-US"/>
            <a:t>CCS monitors the provision of HSS </a:t>
          </a:r>
        </a:p>
      </dgm:t>
    </dgm:pt>
    <dgm:pt modelId="{E3C56047-1A4D-454E-86C7-9CF645FC8FD8}" type="parTrans" cxnId="{60D55562-4C0F-48AC-A7CB-E892508AE21E}">
      <dgm:prSet/>
      <dgm:spPr/>
      <dgm:t>
        <a:bodyPr/>
        <a:lstStyle/>
        <a:p>
          <a:endParaRPr lang="en-US"/>
        </a:p>
      </dgm:t>
    </dgm:pt>
    <dgm:pt modelId="{22487730-4162-47E3-B574-70E954A59C17}" type="sibTrans" cxnId="{60D55562-4C0F-48AC-A7CB-E892508AE21E}">
      <dgm:prSet/>
      <dgm:spPr/>
      <dgm:t>
        <a:bodyPr/>
        <a:lstStyle/>
        <a:p>
          <a:endParaRPr lang="en-US"/>
        </a:p>
      </dgm:t>
    </dgm:pt>
    <dgm:pt modelId="{C384B4C1-F15A-6744-9AF5-AB1B3F1F4549}" type="pres">
      <dgm:prSet presAssocID="{AFA59DE2-097C-438F-A5A9-87DE92C8145E}" presName="linear" presStyleCnt="0">
        <dgm:presLayoutVars>
          <dgm:animLvl val="lvl"/>
          <dgm:resizeHandles val="exact"/>
        </dgm:presLayoutVars>
      </dgm:prSet>
      <dgm:spPr/>
    </dgm:pt>
    <dgm:pt modelId="{EE33C467-4E01-F546-BCFE-AD0F07ABF965}" type="pres">
      <dgm:prSet presAssocID="{6FD42097-22DB-4BD1-93F0-3588F5DB41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AF7CE3-C192-F945-B65C-650E44D83F17}" type="pres">
      <dgm:prSet presAssocID="{6FD42097-22DB-4BD1-93F0-3588F5DB41C0}" presName="childText" presStyleLbl="revTx" presStyleIdx="0" presStyleCnt="2">
        <dgm:presLayoutVars>
          <dgm:bulletEnabled val="1"/>
        </dgm:presLayoutVars>
      </dgm:prSet>
      <dgm:spPr/>
    </dgm:pt>
    <dgm:pt modelId="{2764B330-6F77-D143-AD36-4B644D803D06}" type="pres">
      <dgm:prSet presAssocID="{73C658AF-F28C-469A-8B2B-5B18175857F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96B8B45-AD93-E045-9A84-590F5F62EC08}" type="pres">
      <dgm:prSet presAssocID="{73C658AF-F28C-469A-8B2B-5B18175857F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6DC3805-BF8A-C649-ACE1-8DB013418A1D}" type="presOf" srcId="{85B6C3FF-3A5F-488C-8B8D-8D8A9DB599B6}" destId="{F5AF7CE3-C192-F945-B65C-650E44D83F17}" srcOrd="0" destOrd="0" presId="urn:microsoft.com/office/officeart/2005/8/layout/vList2"/>
    <dgm:cxn modelId="{3DF69527-B06F-4A08-A0C2-A418320B9CFB}" srcId="{6FD42097-22DB-4BD1-93F0-3588F5DB41C0}" destId="{85B6C3FF-3A5F-488C-8B8D-8D8A9DB599B6}" srcOrd="0" destOrd="0" parTransId="{CE3A202D-803A-4A2E-A2C9-A920E4A174BE}" sibTransId="{D5688DF7-F4BF-4DD7-80F7-143184F25602}"/>
    <dgm:cxn modelId="{B18B2B29-54B2-1549-8BF0-860B375C8A6A}" type="presOf" srcId="{24B14277-4C5A-458C-8F80-E1F34832EF9F}" destId="{796B8B45-AD93-E045-9A84-590F5F62EC08}" srcOrd="0" destOrd="2" presId="urn:microsoft.com/office/officeart/2005/8/layout/vList2"/>
    <dgm:cxn modelId="{9BD3FF2E-38D9-8944-9D0A-0B443EEFA228}" type="presOf" srcId="{93AA07C9-AF21-443A-9257-E7670E0CC4B2}" destId="{796B8B45-AD93-E045-9A84-590F5F62EC08}" srcOrd="0" destOrd="0" presId="urn:microsoft.com/office/officeart/2005/8/layout/vList2"/>
    <dgm:cxn modelId="{E9E9203A-2E28-B24F-9AC0-F3DE5612CF25}" type="presOf" srcId="{6FD42097-22DB-4BD1-93F0-3588F5DB41C0}" destId="{EE33C467-4E01-F546-BCFE-AD0F07ABF965}" srcOrd="0" destOrd="0" presId="urn:microsoft.com/office/officeart/2005/8/layout/vList2"/>
    <dgm:cxn modelId="{C1F6DB43-641D-AF49-88FF-0472308AD7E2}" type="presOf" srcId="{526142FD-3702-47B2-9A9E-C8EB2EE2F345}" destId="{F5AF7CE3-C192-F945-B65C-650E44D83F17}" srcOrd="0" destOrd="1" presId="urn:microsoft.com/office/officeart/2005/8/layout/vList2"/>
    <dgm:cxn modelId="{5CE2BC53-FBD8-4990-947D-33E40B3A7367}" srcId="{AFA59DE2-097C-438F-A5A9-87DE92C8145E}" destId="{6FD42097-22DB-4BD1-93F0-3588F5DB41C0}" srcOrd="0" destOrd="0" parTransId="{637D9012-3DF1-4454-83E2-449A49022D08}" sibTransId="{32089104-3E5B-4201-9C7B-DC967EE8ED0F}"/>
    <dgm:cxn modelId="{60D55562-4C0F-48AC-A7CB-E892508AE21E}" srcId="{73C658AF-F28C-469A-8B2B-5B18175857F9}" destId="{24B14277-4C5A-458C-8F80-E1F34832EF9F}" srcOrd="2" destOrd="0" parTransId="{E3C56047-1A4D-454E-86C7-9CF645FC8FD8}" sibTransId="{22487730-4162-47E3-B574-70E954A59C17}"/>
    <dgm:cxn modelId="{49A52EB9-5AAF-4E41-A878-9B94A79036F8}" srcId="{73C658AF-F28C-469A-8B2B-5B18175857F9}" destId="{CD549F83-3861-4BEC-828C-E2050A24F22A}" srcOrd="1" destOrd="0" parTransId="{777050FB-389C-458C-84AC-12A4B4F3DF32}" sibTransId="{302A4A77-D4DD-4432-9402-A63434E19589}"/>
    <dgm:cxn modelId="{128402BB-3D4A-47F3-9929-C29ED2B5A5C3}" srcId="{6FD42097-22DB-4BD1-93F0-3588F5DB41C0}" destId="{526142FD-3702-47B2-9A9E-C8EB2EE2F345}" srcOrd="1" destOrd="0" parTransId="{B298CDD5-91BC-4621-9767-C86B15832062}" sibTransId="{368E6622-F9D7-4D40-BF8D-5D4E5963C1B4}"/>
    <dgm:cxn modelId="{E39AF2BF-85D8-4065-9F28-CCDECAE7A54A}" srcId="{73C658AF-F28C-469A-8B2B-5B18175857F9}" destId="{93AA07C9-AF21-443A-9257-E7670E0CC4B2}" srcOrd="0" destOrd="0" parTransId="{CA7379C7-79F4-4C09-B029-DA8FFE7FE5E4}" sibTransId="{0F44C2B1-0B5E-4617-8FF4-BBFB7A220CD5}"/>
    <dgm:cxn modelId="{814847F1-9CC8-A74B-B037-104BA487E189}" type="presOf" srcId="{AFA59DE2-097C-438F-A5A9-87DE92C8145E}" destId="{C384B4C1-F15A-6744-9AF5-AB1B3F1F4549}" srcOrd="0" destOrd="0" presId="urn:microsoft.com/office/officeart/2005/8/layout/vList2"/>
    <dgm:cxn modelId="{FFEF91F3-6EFB-5941-94D6-0D32113BCDCC}" type="presOf" srcId="{CD549F83-3861-4BEC-828C-E2050A24F22A}" destId="{796B8B45-AD93-E045-9A84-590F5F62EC08}" srcOrd="0" destOrd="1" presId="urn:microsoft.com/office/officeart/2005/8/layout/vList2"/>
    <dgm:cxn modelId="{B5EF78F4-89D8-A34B-91EE-C3CBAA7A760D}" type="presOf" srcId="{73C658AF-F28C-469A-8B2B-5B18175857F9}" destId="{2764B330-6F77-D143-AD36-4B644D803D06}" srcOrd="0" destOrd="0" presId="urn:microsoft.com/office/officeart/2005/8/layout/vList2"/>
    <dgm:cxn modelId="{C33884F9-22B4-4844-9804-7E630B45E4A0}" srcId="{AFA59DE2-097C-438F-A5A9-87DE92C8145E}" destId="{73C658AF-F28C-469A-8B2B-5B18175857F9}" srcOrd="1" destOrd="0" parTransId="{532D98EF-563F-4B34-852A-A5C85624FF18}" sibTransId="{5C6D5464-4D3C-4C56-937C-ACA06E6621A3}"/>
    <dgm:cxn modelId="{D42FA3BA-C268-8543-BDA0-94268F37CDE1}" type="presParOf" srcId="{C384B4C1-F15A-6744-9AF5-AB1B3F1F4549}" destId="{EE33C467-4E01-F546-BCFE-AD0F07ABF965}" srcOrd="0" destOrd="0" presId="urn:microsoft.com/office/officeart/2005/8/layout/vList2"/>
    <dgm:cxn modelId="{6D83B685-7EBB-5A40-BE43-3AAD4A0AF23C}" type="presParOf" srcId="{C384B4C1-F15A-6744-9AF5-AB1B3F1F4549}" destId="{F5AF7CE3-C192-F945-B65C-650E44D83F17}" srcOrd="1" destOrd="0" presId="urn:microsoft.com/office/officeart/2005/8/layout/vList2"/>
    <dgm:cxn modelId="{918E01C5-FC31-7243-9CD9-89835FFC7CCF}" type="presParOf" srcId="{C384B4C1-F15A-6744-9AF5-AB1B3F1F4549}" destId="{2764B330-6F77-D143-AD36-4B644D803D06}" srcOrd="2" destOrd="0" presId="urn:microsoft.com/office/officeart/2005/8/layout/vList2"/>
    <dgm:cxn modelId="{C562E005-4983-1A45-9DDE-7268845E5A17}" type="presParOf" srcId="{C384B4C1-F15A-6744-9AF5-AB1B3F1F4549}" destId="{796B8B45-AD93-E045-9A84-590F5F62EC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98F213-99BE-4117-AB8E-EB8F7B8B726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BCD66C-833B-46B6-AE1E-3E2964203551}">
      <dgm:prSet/>
      <dgm:spPr/>
      <dgm:t>
        <a:bodyPr/>
        <a:lstStyle/>
        <a:p>
          <a:r>
            <a:rPr lang="en-US"/>
            <a:t>Talk</a:t>
          </a:r>
        </a:p>
      </dgm:t>
    </dgm:pt>
    <dgm:pt modelId="{247C31E9-E884-46E4-8E8E-2D0A67D20986}" type="parTrans" cxnId="{7A549B7D-6A21-4746-8456-12DF7873E23E}">
      <dgm:prSet/>
      <dgm:spPr/>
      <dgm:t>
        <a:bodyPr/>
        <a:lstStyle/>
        <a:p>
          <a:endParaRPr lang="en-US"/>
        </a:p>
      </dgm:t>
    </dgm:pt>
    <dgm:pt modelId="{183F7DEA-6C06-4EF3-AC2B-60C63A215469}" type="sibTrans" cxnId="{7A549B7D-6A21-4746-8456-12DF7873E23E}">
      <dgm:prSet/>
      <dgm:spPr/>
      <dgm:t>
        <a:bodyPr/>
        <a:lstStyle/>
        <a:p>
          <a:endParaRPr lang="en-US"/>
        </a:p>
      </dgm:t>
    </dgm:pt>
    <dgm:pt modelId="{930F0A52-C2C6-4939-A7E0-411322781961}">
      <dgm:prSet/>
      <dgm:spPr/>
      <dgm:t>
        <a:bodyPr/>
        <a:lstStyle/>
        <a:p>
          <a:r>
            <a:rPr lang="en-US" dirty="0"/>
            <a:t>Talk with your CSS about your desired housing situation</a:t>
          </a:r>
        </a:p>
      </dgm:t>
    </dgm:pt>
    <dgm:pt modelId="{105BA4C6-0421-4352-9412-E3D33DB3E774}" type="parTrans" cxnId="{FE38E910-6F46-4284-8183-8B0D769A9F05}">
      <dgm:prSet/>
      <dgm:spPr/>
      <dgm:t>
        <a:bodyPr/>
        <a:lstStyle/>
        <a:p>
          <a:endParaRPr lang="en-US"/>
        </a:p>
      </dgm:t>
    </dgm:pt>
    <dgm:pt modelId="{E64763AF-F830-4CBD-981F-80554FDAD262}" type="sibTrans" cxnId="{FE38E910-6F46-4284-8183-8B0D769A9F05}">
      <dgm:prSet/>
      <dgm:spPr/>
      <dgm:t>
        <a:bodyPr/>
        <a:lstStyle/>
        <a:p>
          <a:endParaRPr lang="en-US"/>
        </a:p>
      </dgm:t>
    </dgm:pt>
    <dgm:pt modelId="{7C3E0508-DF99-4D6D-ABB4-6FB87630E862}">
      <dgm:prSet/>
      <dgm:spPr/>
      <dgm:t>
        <a:bodyPr/>
        <a:lstStyle/>
        <a:p>
          <a:r>
            <a:rPr lang="en-US"/>
            <a:t>Ensure</a:t>
          </a:r>
        </a:p>
      </dgm:t>
    </dgm:pt>
    <dgm:pt modelId="{A447E02C-F5C7-488E-934B-520B7B565AAB}" type="parTrans" cxnId="{1A663C61-935E-4849-A28D-BFF4BE26A598}">
      <dgm:prSet/>
      <dgm:spPr/>
      <dgm:t>
        <a:bodyPr/>
        <a:lstStyle/>
        <a:p>
          <a:endParaRPr lang="en-US"/>
        </a:p>
      </dgm:t>
    </dgm:pt>
    <dgm:pt modelId="{C59980E0-D31D-4F57-859C-D05F248AC558}" type="sibTrans" cxnId="{1A663C61-935E-4849-A28D-BFF4BE26A598}">
      <dgm:prSet/>
      <dgm:spPr/>
      <dgm:t>
        <a:bodyPr/>
        <a:lstStyle/>
        <a:p>
          <a:endParaRPr lang="en-US"/>
        </a:p>
      </dgm:t>
    </dgm:pt>
    <dgm:pt modelId="{EDDA3341-47D0-4FAD-90D8-866C90AEAFA6}">
      <dgm:prSet/>
      <dgm:spPr/>
      <dgm:t>
        <a:bodyPr/>
        <a:lstStyle/>
        <a:p>
          <a:r>
            <a:rPr lang="en-US"/>
            <a:t>Ensure that the CCS includes a housing goal in your PCP, including an objective for obtaining Housing Support Services</a:t>
          </a:r>
        </a:p>
      </dgm:t>
    </dgm:pt>
    <dgm:pt modelId="{D64F0765-9B19-436E-ABA0-8DECD3CB0282}" type="parTrans" cxnId="{134EF9F1-C1CD-4337-8BD3-A91F0CF63C54}">
      <dgm:prSet/>
      <dgm:spPr/>
      <dgm:t>
        <a:bodyPr/>
        <a:lstStyle/>
        <a:p>
          <a:endParaRPr lang="en-US"/>
        </a:p>
      </dgm:t>
    </dgm:pt>
    <dgm:pt modelId="{AB68DA25-DEC1-431B-AA64-99FA763E116F}" type="sibTrans" cxnId="{134EF9F1-C1CD-4337-8BD3-A91F0CF63C54}">
      <dgm:prSet/>
      <dgm:spPr/>
      <dgm:t>
        <a:bodyPr/>
        <a:lstStyle/>
        <a:p>
          <a:endParaRPr lang="en-US"/>
        </a:p>
      </dgm:t>
    </dgm:pt>
    <dgm:pt modelId="{39168634-341D-4BAE-9C59-31F9CDC58CD2}">
      <dgm:prSet/>
      <dgm:spPr/>
      <dgm:t>
        <a:bodyPr/>
        <a:lstStyle/>
        <a:p>
          <a:r>
            <a:rPr lang="en-US"/>
            <a:t>Obtain</a:t>
          </a:r>
        </a:p>
      </dgm:t>
    </dgm:pt>
    <dgm:pt modelId="{9F0CA7C6-3D15-4DF1-8925-323059195BF5}" type="parTrans" cxnId="{3723C03C-54C7-430E-A586-52834CD70B8C}">
      <dgm:prSet/>
      <dgm:spPr/>
      <dgm:t>
        <a:bodyPr/>
        <a:lstStyle/>
        <a:p>
          <a:endParaRPr lang="en-US"/>
        </a:p>
      </dgm:t>
    </dgm:pt>
    <dgm:pt modelId="{EAF74505-46CC-445A-AA54-8E119736867E}" type="sibTrans" cxnId="{3723C03C-54C7-430E-A586-52834CD70B8C}">
      <dgm:prSet/>
      <dgm:spPr/>
      <dgm:t>
        <a:bodyPr/>
        <a:lstStyle/>
        <a:p>
          <a:endParaRPr lang="en-US"/>
        </a:p>
      </dgm:t>
    </dgm:pt>
    <dgm:pt modelId="{E5E6D753-8304-4F8F-A4AC-1687384C13A4}">
      <dgm:prSet/>
      <dgm:spPr/>
      <dgm:t>
        <a:bodyPr/>
        <a:lstStyle/>
        <a:p>
          <a:r>
            <a:rPr lang="en-US"/>
            <a:t>Obtain a list of Housing Support Service providers from your CCS</a:t>
          </a:r>
        </a:p>
      </dgm:t>
    </dgm:pt>
    <dgm:pt modelId="{74F28E99-3BBC-4867-A961-90EBEF2625E5}" type="parTrans" cxnId="{E6C8927D-777F-4D15-AD05-49271F1B5E8B}">
      <dgm:prSet/>
      <dgm:spPr/>
      <dgm:t>
        <a:bodyPr/>
        <a:lstStyle/>
        <a:p>
          <a:endParaRPr lang="en-US"/>
        </a:p>
      </dgm:t>
    </dgm:pt>
    <dgm:pt modelId="{83525724-7917-460E-A08F-8575BB3C9DAC}" type="sibTrans" cxnId="{E6C8927D-777F-4D15-AD05-49271F1B5E8B}">
      <dgm:prSet/>
      <dgm:spPr/>
      <dgm:t>
        <a:bodyPr/>
        <a:lstStyle/>
        <a:p>
          <a:endParaRPr lang="en-US"/>
        </a:p>
      </dgm:t>
    </dgm:pt>
    <dgm:pt modelId="{762E8553-BF20-4223-B045-F2EB2E828B7F}">
      <dgm:prSet/>
      <dgm:spPr/>
      <dgm:t>
        <a:bodyPr/>
        <a:lstStyle/>
        <a:p>
          <a:r>
            <a:rPr lang="en-US"/>
            <a:t>Ask</a:t>
          </a:r>
        </a:p>
      </dgm:t>
    </dgm:pt>
    <dgm:pt modelId="{6A95AA06-2FC3-4682-A3DE-0027A51617FC}" type="parTrans" cxnId="{AB09C958-1D07-4292-8434-A1D4DCF13C9B}">
      <dgm:prSet/>
      <dgm:spPr/>
      <dgm:t>
        <a:bodyPr/>
        <a:lstStyle/>
        <a:p>
          <a:endParaRPr lang="en-US"/>
        </a:p>
      </dgm:t>
    </dgm:pt>
    <dgm:pt modelId="{578B988B-A39B-4382-8096-3FB17EF77A75}" type="sibTrans" cxnId="{AB09C958-1D07-4292-8434-A1D4DCF13C9B}">
      <dgm:prSet/>
      <dgm:spPr/>
      <dgm:t>
        <a:bodyPr/>
        <a:lstStyle/>
        <a:p>
          <a:endParaRPr lang="en-US"/>
        </a:p>
      </dgm:t>
    </dgm:pt>
    <dgm:pt modelId="{90CE21BD-E510-4A68-BD0E-ED52B5CC101F}">
      <dgm:prSet/>
      <dgm:spPr/>
      <dgm:t>
        <a:bodyPr/>
        <a:lstStyle/>
        <a:p>
          <a:r>
            <a:rPr lang="en-US"/>
            <a:t>Ask your CCS for assistance with choosing a HSS provider</a:t>
          </a:r>
        </a:p>
      </dgm:t>
    </dgm:pt>
    <dgm:pt modelId="{F881ECEE-E4B2-403E-A20F-E21DEC9B0D7A}" type="parTrans" cxnId="{2EC297D3-B015-4991-8A76-D5112353C3EE}">
      <dgm:prSet/>
      <dgm:spPr/>
      <dgm:t>
        <a:bodyPr/>
        <a:lstStyle/>
        <a:p>
          <a:endParaRPr lang="en-US"/>
        </a:p>
      </dgm:t>
    </dgm:pt>
    <dgm:pt modelId="{A1744B34-B7A1-4057-976B-9D2614BA46D3}" type="sibTrans" cxnId="{2EC297D3-B015-4991-8A76-D5112353C3EE}">
      <dgm:prSet/>
      <dgm:spPr/>
      <dgm:t>
        <a:bodyPr/>
        <a:lstStyle/>
        <a:p>
          <a:endParaRPr lang="en-US"/>
        </a:p>
      </dgm:t>
    </dgm:pt>
    <dgm:pt modelId="{2437FC55-83DA-4759-86FE-00D2C4528666}">
      <dgm:prSet/>
      <dgm:spPr/>
      <dgm:t>
        <a:bodyPr/>
        <a:lstStyle/>
        <a:p>
          <a:r>
            <a:rPr lang="en-US"/>
            <a:t>Interview</a:t>
          </a:r>
        </a:p>
      </dgm:t>
    </dgm:pt>
    <dgm:pt modelId="{4E5C1412-245D-4FF4-B8DD-39C306DA4577}" type="parTrans" cxnId="{CB415C1A-7540-4502-9D68-814BB00DD131}">
      <dgm:prSet/>
      <dgm:spPr/>
      <dgm:t>
        <a:bodyPr/>
        <a:lstStyle/>
        <a:p>
          <a:endParaRPr lang="en-US"/>
        </a:p>
      </dgm:t>
    </dgm:pt>
    <dgm:pt modelId="{73D07B5B-11AF-4BD3-A55D-89F450CB843D}" type="sibTrans" cxnId="{CB415C1A-7540-4502-9D68-814BB00DD131}">
      <dgm:prSet/>
      <dgm:spPr/>
      <dgm:t>
        <a:bodyPr/>
        <a:lstStyle/>
        <a:p>
          <a:endParaRPr lang="en-US"/>
        </a:p>
      </dgm:t>
    </dgm:pt>
    <dgm:pt modelId="{DB31E4DE-01D7-4819-8C72-EB75A77CB46E}">
      <dgm:prSet/>
      <dgm:spPr/>
      <dgm:t>
        <a:bodyPr/>
        <a:lstStyle/>
        <a:p>
          <a:r>
            <a:rPr lang="en-US"/>
            <a:t>Interview potential HSS providers</a:t>
          </a:r>
        </a:p>
      </dgm:t>
    </dgm:pt>
    <dgm:pt modelId="{3571045F-3722-48E6-946B-3F8295350A79}" type="parTrans" cxnId="{40B1E405-CBFF-4F69-B033-FC010DDD1F49}">
      <dgm:prSet/>
      <dgm:spPr/>
      <dgm:t>
        <a:bodyPr/>
        <a:lstStyle/>
        <a:p>
          <a:endParaRPr lang="en-US"/>
        </a:p>
      </dgm:t>
    </dgm:pt>
    <dgm:pt modelId="{78C15EB4-E733-4F2E-B981-5C290CF78C84}" type="sibTrans" cxnId="{40B1E405-CBFF-4F69-B033-FC010DDD1F49}">
      <dgm:prSet/>
      <dgm:spPr/>
      <dgm:t>
        <a:bodyPr/>
        <a:lstStyle/>
        <a:p>
          <a:endParaRPr lang="en-US"/>
        </a:p>
      </dgm:t>
    </dgm:pt>
    <dgm:pt modelId="{09CF456A-0ECE-4398-81F8-CB761C238C26}">
      <dgm:prSet/>
      <dgm:spPr/>
      <dgm:t>
        <a:bodyPr/>
        <a:lstStyle/>
        <a:p>
          <a:r>
            <a:rPr lang="en-US" dirty="0"/>
            <a:t>Inform</a:t>
          </a:r>
        </a:p>
      </dgm:t>
    </dgm:pt>
    <dgm:pt modelId="{2BB1DE40-F92F-451F-8EF8-F76B27A384B9}" type="parTrans" cxnId="{1563CC2D-21B5-4874-BB6D-652B150D0370}">
      <dgm:prSet/>
      <dgm:spPr/>
      <dgm:t>
        <a:bodyPr/>
        <a:lstStyle/>
        <a:p>
          <a:endParaRPr lang="en-US"/>
        </a:p>
      </dgm:t>
    </dgm:pt>
    <dgm:pt modelId="{A3C06C6E-0F43-43FB-A46F-581044FAA9D0}" type="sibTrans" cxnId="{1563CC2D-21B5-4874-BB6D-652B150D0370}">
      <dgm:prSet/>
      <dgm:spPr/>
      <dgm:t>
        <a:bodyPr/>
        <a:lstStyle/>
        <a:p>
          <a:endParaRPr lang="en-US"/>
        </a:p>
      </dgm:t>
    </dgm:pt>
    <dgm:pt modelId="{A8FFB986-EA0C-4D35-9177-CE17461E36BE}">
      <dgm:prSet/>
      <dgm:spPr/>
      <dgm:t>
        <a:bodyPr/>
        <a:lstStyle/>
        <a:p>
          <a:r>
            <a:rPr lang="en-US" dirty="0"/>
            <a:t>Be sure to let your CCS know which HSS provider you have chosen</a:t>
          </a:r>
        </a:p>
      </dgm:t>
    </dgm:pt>
    <dgm:pt modelId="{51BE49F3-892B-4BB8-AB6F-0CBD52383A64}" type="parTrans" cxnId="{844E9E3B-52FD-4900-88BE-2D443C178DDB}">
      <dgm:prSet/>
      <dgm:spPr/>
      <dgm:t>
        <a:bodyPr/>
        <a:lstStyle/>
        <a:p>
          <a:endParaRPr lang="en-US"/>
        </a:p>
      </dgm:t>
    </dgm:pt>
    <dgm:pt modelId="{2CB9AF23-E0B7-426D-8886-52597033CF52}" type="sibTrans" cxnId="{844E9E3B-52FD-4900-88BE-2D443C178DDB}">
      <dgm:prSet/>
      <dgm:spPr/>
      <dgm:t>
        <a:bodyPr/>
        <a:lstStyle/>
        <a:p>
          <a:endParaRPr lang="en-US"/>
        </a:p>
      </dgm:t>
    </dgm:pt>
    <dgm:pt modelId="{9C1B3985-E31B-EF44-9843-52A41F379296}" type="pres">
      <dgm:prSet presAssocID="{2098F213-99BE-4117-AB8E-EB8F7B8B726B}" presName="Name0" presStyleCnt="0">
        <dgm:presLayoutVars>
          <dgm:dir/>
          <dgm:animLvl val="lvl"/>
          <dgm:resizeHandles val="exact"/>
        </dgm:presLayoutVars>
      </dgm:prSet>
      <dgm:spPr/>
    </dgm:pt>
    <dgm:pt modelId="{C2EFDFB2-C406-4140-BAAA-346B65026943}" type="pres">
      <dgm:prSet presAssocID="{09CF456A-0ECE-4398-81F8-CB761C238C26}" presName="boxAndChildren" presStyleCnt="0"/>
      <dgm:spPr/>
    </dgm:pt>
    <dgm:pt modelId="{B46BBA64-2376-B94C-B0D7-BAF2B9BDFD2D}" type="pres">
      <dgm:prSet presAssocID="{09CF456A-0ECE-4398-81F8-CB761C238C26}" presName="parentTextBox" presStyleLbl="alignNode1" presStyleIdx="0" presStyleCnt="6"/>
      <dgm:spPr/>
    </dgm:pt>
    <dgm:pt modelId="{70A28528-B0B3-DE4C-9152-1D75A8DDC796}" type="pres">
      <dgm:prSet presAssocID="{09CF456A-0ECE-4398-81F8-CB761C238C26}" presName="descendantBox" presStyleLbl="bgAccFollowNode1" presStyleIdx="0" presStyleCnt="6"/>
      <dgm:spPr/>
    </dgm:pt>
    <dgm:pt modelId="{D8EBB313-6BAE-3F4B-905D-15BD8E7A055F}" type="pres">
      <dgm:prSet presAssocID="{73D07B5B-11AF-4BD3-A55D-89F450CB843D}" presName="sp" presStyleCnt="0"/>
      <dgm:spPr/>
    </dgm:pt>
    <dgm:pt modelId="{5ECC5DE1-1728-9646-9290-BBDA4076B349}" type="pres">
      <dgm:prSet presAssocID="{2437FC55-83DA-4759-86FE-00D2C4528666}" presName="arrowAndChildren" presStyleCnt="0"/>
      <dgm:spPr/>
    </dgm:pt>
    <dgm:pt modelId="{0DF7016E-7ECD-FC41-B652-90C2D68F2994}" type="pres">
      <dgm:prSet presAssocID="{2437FC55-83DA-4759-86FE-00D2C4528666}" presName="parentTextArrow" presStyleLbl="node1" presStyleIdx="0" presStyleCnt="0"/>
      <dgm:spPr/>
    </dgm:pt>
    <dgm:pt modelId="{E2E66D56-D128-1943-A8E3-D98EA52CA675}" type="pres">
      <dgm:prSet presAssocID="{2437FC55-83DA-4759-86FE-00D2C4528666}" presName="arrow" presStyleLbl="alignNode1" presStyleIdx="1" presStyleCnt="6"/>
      <dgm:spPr/>
    </dgm:pt>
    <dgm:pt modelId="{11A85C48-0A64-444E-AC7C-DE177CE45694}" type="pres">
      <dgm:prSet presAssocID="{2437FC55-83DA-4759-86FE-00D2C4528666}" presName="descendantArrow" presStyleLbl="bgAccFollowNode1" presStyleIdx="1" presStyleCnt="6"/>
      <dgm:spPr/>
    </dgm:pt>
    <dgm:pt modelId="{B95B8F30-1BE2-7B47-A929-2B3D6D33B6C4}" type="pres">
      <dgm:prSet presAssocID="{578B988B-A39B-4382-8096-3FB17EF77A75}" presName="sp" presStyleCnt="0"/>
      <dgm:spPr/>
    </dgm:pt>
    <dgm:pt modelId="{6CFA54B2-DDC3-084A-8F67-EA0A329ECCB1}" type="pres">
      <dgm:prSet presAssocID="{762E8553-BF20-4223-B045-F2EB2E828B7F}" presName="arrowAndChildren" presStyleCnt="0"/>
      <dgm:spPr/>
    </dgm:pt>
    <dgm:pt modelId="{D836D19F-9548-C041-B2B5-D008C514AAED}" type="pres">
      <dgm:prSet presAssocID="{762E8553-BF20-4223-B045-F2EB2E828B7F}" presName="parentTextArrow" presStyleLbl="node1" presStyleIdx="0" presStyleCnt="0"/>
      <dgm:spPr/>
    </dgm:pt>
    <dgm:pt modelId="{C992E0EE-6A6A-7B40-999F-0AB62BBA6D31}" type="pres">
      <dgm:prSet presAssocID="{762E8553-BF20-4223-B045-F2EB2E828B7F}" presName="arrow" presStyleLbl="alignNode1" presStyleIdx="2" presStyleCnt="6"/>
      <dgm:spPr/>
    </dgm:pt>
    <dgm:pt modelId="{6C90CB85-756B-3B4B-B420-7D5AD9796585}" type="pres">
      <dgm:prSet presAssocID="{762E8553-BF20-4223-B045-F2EB2E828B7F}" presName="descendantArrow" presStyleLbl="bgAccFollowNode1" presStyleIdx="2" presStyleCnt="6"/>
      <dgm:spPr/>
    </dgm:pt>
    <dgm:pt modelId="{0B67672A-32D4-394A-9926-0C099D77800B}" type="pres">
      <dgm:prSet presAssocID="{EAF74505-46CC-445A-AA54-8E119736867E}" presName="sp" presStyleCnt="0"/>
      <dgm:spPr/>
    </dgm:pt>
    <dgm:pt modelId="{1C145910-D4A3-A84D-9142-71706F8B883D}" type="pres">
      <dgm:prSet presAssocID="{39168634-341D-4BAE-9C59-31F9CDC58CD2}" presName="arrowAndChildren" presStyleCnt="0"/>
      <dgm:spPr/>
    </dgm:pt>
    <dgm:pt modelId="{E6C2E515-BC6A-0F45-8CE3-3F50B42A4590}" type="pres">
      <dgm:prSet presAssocID="{39168634-341D-4BAE-9C59-31F9CDC58CD2}" presName="parentTextArrow" presStyleLbl="node1" presStyleIdx="0" presStyleCnt="0"/>
      <dgm:spPr/>
    </dgm:pt>
    <dgm:pt modelId="{FCF99F2D-061C-0C48-9EB6-0B579994F9C7}" type="pres">
      <dgm:prSet presAssocID="{39168634-341D-4BAE-9C59-31F9CDC58CD2}" presName="arrow" presStyleLbl="alignNode1" presStyleIdx="3" presStyleCnt="6"/>
      <dgm:spPr/>
    </dgm:pt>
    <dgm:pt modelId="{3666F428-D71D-F34D-8538-40FEE2DE7454}" type="pres">
      <dgm:prSet presAssocID="{39168634-341D-4BAE-9C59-31F9CDC58CD2}" presName="descendantArrow" presStyleLbl="bgAccFollowNode1" presStyleIdx="3" presStyleCnt="6"/>
      <dgm:spPr/>
    </dgm:pt>
    <dgm:pt modelId="{AEF3ECA0-459B-114D-8D5F-D5CDDD6F1C8F}" type="pres">
      <dgm:prSet presAssocID="{C59980E0-D31D-4F57-859C-D05F248AC558}" presName="sp" presStyleCnt="0"/>
      <dgm:spPr/>
    </dgm:pt>
    <dgm:pt modelId="{D76C1DB9-287B-BD43-AE65-C8CBDD68AC7D}" type="pres">
      <dgm:prSet presAssocID="{7C3E0508-DF99-4D6D-ABB4-6FB87630E862}" presName="arrowAndChildren" presStyleCnt="0"/>
      <dgm:spPr/>
    </dgm:pt>
    <dgm:pt modelId="{BDB5E277-C1DB-5B45-B9CD-E160A76AF1C5}" type="pres">
      <dgm:prSet presAssocID="{7C3E0508-DF99-4D6D-ABB4-6FB87630E862}" presName="parentTextArrow" presStyleLbl="node1" presStyleIdx="0" presStyleCnt="0"/>
      <dgm:spPr/>
    </dgm:pt>
    <dgm:pt modelId="{3636EC2D-1D2E-E44A-A336-499899E606EB}" type="pres">
      <dgm:prSet presAssocID="{7C3E0508-DF99-4D6D-ABB4-6FB87630E862}" presName="arrow" presStyleLbl="alignNode1" presStyleIdx="4" presStyleCnt="6"/>
      <dgm:spPr/>
    </dgm:pt>
    <dgm:pt modelId="{2E45C430-CF6A-F74D-8025-2FFD388D9A66}" type="pres">
      <dgm:prSet presAssocID="{7C3E0508-DF99-4D6D-ABB4-6FB87630E862}" presName="descendantArrow" presStyleLbl="bgAccFollowNode1" presStyleIdx="4" presStyleCnt="6"/>
      <dgm:spPr/>
    </dgm:pt>
    <dgm:pt modelId="{BF3447B4-3A5C-AE4F-9F06-406264456DA2}" type="pres">
      <dgm:prSet presAssocID="{183F7DEA-6C06-4EF3-AC2B-60C63A215469}" presName="sp" presStyleCnt="0"/>
      <dgm:spPr/>
    </dgm:pt>
    <dgm:pt modelId="{0E383783-7BF7-644E-A373-599B1722569E}" type="pres">
      <dgm:prSet presAssocID="{96BCD66C-833B-46B6-AE1E-3E2964203551}" presName="arrowAndChildren" presStyleCnt="0"/>
      <dgm:spPr/>
    </dgm:pt>
    <dgm:pt modelId="{C36D770B-D67D-C948-82CE-E19DDA32FDC6}" type="pres">
      <dgm:prSet presAssocID="{96BCD66C-833B-46B6-AE1E-3E2964203551}" presName="parentTextArrow" presStyleLbl="node1" presStyleIdx="0" presStyleCnt="0"/>
      <dgm:spPr/>
    </dgm:pt>
    <dgm:pt modelId="{1D1EE21E-CD9D-8649-9931-E45CC6E2774E}" type="pres">
      <dgm:prSet presAssocID="{96BCD66C-833B-46B6-AE1E-3E2964203551}" presName="arrow" presStyleLbl="alignNode1" presStyleIdx="5" presStyleCnt="6"/>
      <dgm:spPr/>
    </dgm:pt>
    <dgm:pt modelId="{E5CB4C5C-6509-8940-BA2D-42FADB73CE00}" type="pres">
      <dgm:prSet presAssocID="{96BCD66C-833B-46B6-AE1E-3E2964203551}" presName="descendantArrow" presStyleLbl="bgAccFollowNode1" presStyleIdx="5" presStyleCnt="6"/>
      <dgm:spPr/>
    </dgm:pt>
  </dgm:ptLst>
  <dgm:cxnLst>
    <dgm:cxn modelId="{40B1E405-CBFF-4F69-B033-FC010DDD1F49}" srcId="{2437FC55-83DA-4759-86FE-00D2C4528666}" destId="{DB31E4DE-01D7-4819-8C72-EB75A77CB46E}" srcOrd="0" destOrd="0" parTransId="{3571045F-3722-48E6-946B-3F8295350A79}" sibTransId="{78C15EB4-E733-4F2E-B981-5C290CF78C84}"/>
    <dgm:cxn modelId="{A7DFF206-B128-B54D-956A-2C45FD0F0D66}" type="presOf" srcId="{930F0A52-C2C6-4939-A7E0-411322781961}" destId="{E5CB4C5C-6509-8940-BA2D-42FADB73CE00}" srcOrd="0" destOrd="0" presId="urn:microsoft.com/office/officeart/2016/7/layout/VerticalDownArrowProcess"/>
    <dgm:cxn modelId="{FE38E910-6F46-4284-8183-8B0D769A9F05}" srcId="{96BCD66C-833B-46B6-AE1E-3E2964203551}" destId="{930F0A52-C2C6-4939-A7E0-411322781961}" srcOrd="0" destOrd="0" parTransId="{105BA4C6-0421-4352-9412-E3D33DB3E774}" sibTransId="{E64763AF-F830-4CBD-981F-80554FDAD262}"/>
    <dgm:cxn modelId="{CB415C1A-7540-4502-9D68-814BB00DD131}" srcId="{2098F213-99BE-4117-AB8E-EB8F7B8B726B}" destId="{2437FC55-83DA-4759-86FE-00D2C4528666}" srcOrd="4" destOrd="0" parTransId="{4E5C1412-245D-4FF4-B8DD-39C306DA4577}" sibTransId="{73D07B5B-11AF-4BD3-A55D-89F450CB843D}"/>
    <dgm:cxn modelId="{4B808022-4721-6642-91C6-131040CF7D7A}" type="presOf" srcId="{2437FC55-83DA-4759-86FE-00D2C4528666}" destId="{E2E66D56-D128-1943-A8E3-D98EA52CA675}" srcOrd="1" destOrd="0" presId="urn:microsoft.com/office/officeart/2016/7/layout/VerticalDownArrowProcess"/>
    <dgm:cxn modelId="{1563CC2D-21B5-4874-BB6D-652B150D0370}" srcId="{2098F213-99BE-4117-AB8E-EB8F7B8B726B}" destId="{09CF456A-0ECE-4398-81F8-CB761C238C26}" srcOrd="5" destOrd="0" parTransId="{2BB1DE40-F92F-451F-8EF8-F76B27A384B9}" sibTransId="{A3C06C6E-0F43-43FB-A46F-581044FAA9D0}"/>
    <dgm:cxn modelId="{B013832F-6B28-5B44-8219-9439BF13A303}" type="presOf" srcId="{96BCD66C-833B-46B6-AE1E-3E2964203551}" destId="{1D1EE21E-CD9D-8649-9931-E45CC6E2774E}" srcOrd="1" destOrd="0" presId="urn:microsoft.com/office/officeart/2016/7/layout/VerticalDownArrowProcess"/>
    <dgm:cxn modelId="{6CC94936-33C8-7348-B748-A6D1A89E9D4C}" type="presOf" srcId="{762E8553-BF20-4223-B045-F2EB2E828B7F}" destId="{D836D19F-9548-C041-B2B5-D008C514AAED}" srcOrd="0" destOrd="0" presId="urn:microsoft.com/office/officeart/2016/7/layout/VerticalDownArrowProcess"/>
    <dgm:cxn modelId="{844E9E3B-52FD-4900-88BE-2D443C178DDB}" srcId="{09CF456A-0ECE-4398-81F8-CB761C238C26}" destId="{A8FFB986-EA0C-4D35-9177-CE17461E36BE}" srcOrd="0" destOrd="0" parTransId="{51BE49F3-892B-4BB8-AB6F-0CBD52383A64}" sibTransId="{2CB9AF23-E0B7-426D-8886-52597033CF52}"/>
    <dgm:cxn modelId="{3723C03C-54C7-430E-A586-52834CD70B8C}" srcId="{2098F213-99BE-4117-AB8E-EB8F7B8B726B}" destId="{39168634-341D-4BAE-9C59-31F9CDC58CD2}" srcOrd="2" destOrd="0" parTransId="{9F0CA7C6-3D15-4DF1-8925-323059195BF5}" sibTransId="{EAF74505-46CC-445A-AA54-8E119736867E}"/>
    <dgm:cxn modelId="{C47FF251-9786-6842-A806-CAA02432E2B4}" type="presOf" srcId="{EDDA3341-47D0-4FAD-90D8-866C90AEAFA6}" destId="{2E45C430-CF6A-F74D-8025-2FFD388D9A66}" srcOrd="0" destOrd="0" presId="urn:microsoft.com/office/officeart/2016/7/layout/VerticalDownArrowProcess"/>
    <dgm:cxn modelId="{24B98A54-630C-7544-BBF3-76B0C47835B2}" type="presOf" srcId="{39168634-341D-4BAE-9C59-31F9CDC58CD2}" destId="{E6C2E515-BC6A-0F45-8CE3-3F50B42A4590}" srcOrd="0" destOrd="0" presId="urn:microsoft.com/office/officeart/2016/7/layout/VerticalDownArrowProcess"/>
    <dgm:cxn modelId="{48495155-2B2D-7A43-A2B9-1F4E885EE138}" type="presOf" srcId="{7C3E0508-DF99-4D6D-ABB4-6FB87630E862}" destId="{3636EC2D-1D2E-E44A-A336-499899E606EB}" srcOrd="1" destOrd="0" presId="urn:microsoft.com/office/officeart/2016/7/layout/VerticalDownArrowProcess"/>
    <dgm:cxn modelId="{AB09C958-1D07-4292-8434-A1D4DCF13C9B}" srcId="{2098F213-99BE-4117-AB8E-EB8F7B8B726B}" destId="{762E8553-BF20-4223-B045-F2EB2E828B7F}" srcOrd="3" destOrd="0" parTransId="{6A95AA06-2FC3-4682-A3DE-0027A51617FC}" sibTransId="{578B988B-A39B-4382-8096-3FB17EF77A75}"/>
    <dgm:cxn modelId="{21B5E558-B45C-A34D-B78C-ABA44EB4AE21}" type="presOf" srcId="{2437FC55-83DA-4759-86FE-00D2C4528666}" destId="{0DF7016E-7ECD-FC41-B652-90C2D68F2994}" srcOrd="0" destOrd="0" presId="urn:microsoft.com/office/officeart/2016/7/layout/VerticalDownArrowProcess"/>
    <dgm:cxn modelId="{A2640C5D-BFBC-2E41-88FF-2BFF7A512A4B}" type="presOf" srcId="{DB31E4DE-01D7-4819-8C72-EB75A77CB46E}" destId="{11A85C48-0A64-444E-AC7C-DE177CE45694}" srcOrd="0" destOrd="0" presId="urn:microsoft.com/office/officeart/2016/7/layout/VerticalDownArrowProcess"/>
    <dgm:cxn modelId="{1A663C61-935E-4849-A28D-BFF4BE26A598}" srcId="{2098F213-99BE-4117-AB8E-EB8F7B8B726B}" destId="{7C3E0508-DF99-4D6D-ABB4-6FB87630E862}" srcOrd="1" destOrd="0" parTransId="{A447E02C-F5C7-488E-934B-520B7B565AAB}" sibTransId="{C59980E0-D31D-4F57-859C-D05F248AC558}"/>
    <dgm:cxn modelId="{AFCE7E76-13A9-5941-98D0-403AD3195049}" type="presOf" srcId="{E5E6D753-8304-4F8F-A4AC-1687384C13A4}" destId="{3666F428-D71D-F34D-8538-40FEE2DE7454}" srcOrd="0" destOrd="0" presId="urn:microsoft.com/office/officeart/2016/7/layout/VerticalDownArrowProcess"/>
    <dgm:cxn modelId="{E6C8927D-777F-4D15-AD05-49271F1B5E8B}" srcId="{39168634-341D-4BAE-9C59-31F9CDC58CD2}" destId="{E5E6D753-8304-4F8F-A4AC-1687384C13A4}" srcOrd="0" destOrd="0" parTransId="{74F28E99-3BBC-4867-A961-90EBEF2625E5}" sibTransId="{83525724-7917-460E-A08F-8575BB3C9DAC}"/>
    <dgm:cxn modelId="{7A549B7D-6A21-4746-8456-12DF7873E23E}" srcId="{2098F213-99BE-4117-AB8E-EB8F7B8B726B}" destId="{96BCD66C-833B-46B6-AE1E-3E2964203551}" srcOrd="0" destOrd="0" parTransId="{247C31E9-E884-46E4-8E8E-2D0A67D20986}" sibTransId="{183F7DEA-6C06-4EF3-AC2B-60C63A215469}"/>
    <dgm:cxn modelId="{7443767E-2805-AE4F-81DA-119FB6D86002}" type="presOf" srcId="{09CF456A-0ECE-4398-81F8-CB761C238C26}" destId="{B46BBA64-2376-B94C-B0D7-BAF2B9BDFD2D}" srcOrd="0" destOrd="0" presId="urn:microsoft.com/office/officeart/2016/7/layout/VerticalDownArrowProcess"/>
    <dgm:cxn modelId="{B6B3547F-A151-514B-A067-5FD3C56587ED}" type="presOf" srcId="{762E8553-BF20-4223-B045-F2EB2E828B7F}" destId="{C992E0EE-6A6A-7B40-999F-0AB62BBA6D31}" srcOrd="1" destOrd="0" presId="urn:microsoft.com/office/officeart/2016/7/layout/VerticalDownArrowProcess"/>
    <dgm:cxn modelId="{9E754388-65F0-524B-A25A-820EE6C95586}" type="presOf" srcId="{90CE21BD-E510-4A68-BD0E-ED52B5CC101F}" destId="{6C90CB85-756B-3B4B-B420-7D5AD9796585}" srcOrd="0" destOrd="0" presId="urn:microsoft.com/office/officeart/2016/7/layout/VerticalDownArrowProcess"/>
    <dgm:cxn modelId="{DD90BE9E-2888-424C-B23B-D8258E68DE94}" type="presOf" srcId="{2098F213-99BE-4117-AB8E-EB8F7B8B726B}" destId="{9C1B3985-E31B-EF44-9843-52A41F379296}" srcOrd="0" destOrd="0" presId="urn:microsoft.com/office/officeart/2016/7/layout/VerticalDownArrowProcess"/>
    <dgm:cxn modelId="{635012A0-023F-F641-AF74-30135D63DE6A}" type="presOf" srcId="{96BCD66C-833B-46B6-AE1E-3E2964203551}" destId="{C36D770B-D67D-C948-82CE-E19DDA32FDC6}" srcOrd="0" destOrd="0" presId="urn:microsoft.com/office/officeart/2016/7/layout/VerticalDownArrowProcess"/>
    <dgm:cxn modelId="{AE6695AD-49F3-F344-B0C1-3645D1F9C850}" type="presOf" srcId="{A8FFB986-EA0C-4D35-9177-CE17461E36BE}" destId="{70A28528-B0B3-DE4C-9152-1D75A8DDC796}" srcOrd="0" destOrd="0" presId="urn:microsoft.com/office/officeart/2016/7/layout/VerticalDownArrowProcess"/>
    <dgm:cxn modelId="{2EC297D3-B015-4991-8A76-D5112353C3EE}" srcId="{762E8553-BF20-4223-B045-F2EB2E828B7F}" destId="{90CE21BD-E510-4A68-BD0E-ED52B5CC101F}" srcOrd="0" destOrd="0" parTransId="{F881ECEE-E4B2-403E-A20F-E21DEC9B0D7A}" sibTransId="{A1744B34-B7A1-4057-976B-9D2614BA46D3}"/>
    <dgm:cxn modelId="{369891D4-1C2C-3848-BDD0-90C8B8BB089E}" type="presOf" srcId="{7C3E0508-DF99-4D6D-ABB4-6FB87630E862}" destId="{BDB5E277-C1DB-5B45-B9CD-E160A76AF1C5}" srcOrd="0" destOrd="0" presId="urn:microsoft.com/office/officeart/2016/7/layout/VerticalDownArrowProcess"/>
    <dgm:cxn modelId="{134EF9F1-C1CD-4337-8BD3-A91F0CF63C54}" srcId="{7C3E0508-DF99-4D6D-ABB4-6FB87630E862}" destId="{EDDA3341-47D0-4FAD-90D8-866C90AEAFA6}" srcOrd="0" destOrd="0" parTransId="{D64F0765-9B19-436E-ABA0-8DECD3CB0282}" sibTransId="{AB68DA25-DEC1-431B-AA64-99FA763E116F}"/>
    <dgm:cxn modelId="{6A7F5CF3-38E3-9148-9239-684F7BEF85C8}" type="presOf" srcId="{39168634-341D-4BAE-9C59-31F9CDC58CD2}" destId="{FCF99F2D-061C-0C48-9EB6-0B579994F9C7}" srcOrd="1" destOrd="0" presId="urn:microsoft.com/office/officeart/2016/7/layout/VerticalDownArrowProcess"/>
    <dgm:cxn modelId="{4A3470FA-29E3-074F-8D3B-564D6BE13ABA}" type="presParOf" srcId="{9C1B3985-E31B-EF44-9843-52A41F379296}" destId="{C2EFDFB2-C406-4140-BAAA-346B65026943}" srcOrd="0" destOrd="0" presId="urn:microsoft.com/office/officeart/2016/7/layout/VerticalDownArrowProcess"/>
    <dgm:cxn modelId="{278A37EF-6154-4E43-AE0D-691092348290}" type="presParOf" srcId="{C2EFDFB2-C406-4140-BAAA-346B65026943}" destId="{B46BBA64-2376-B94C-B0D7-BAF2B9BDFD2D}" srcOrd="0" destOrd="0" presId="urn:microsoft.com/office/officeart/2016/7/layout/VerticalDownArrowProcess"/>
    <dgm:cxn modelId="{9E926263-224B-AF4A-9787-61B46BBAB0C2}" type="presParOf" srcId="{C2EFDFB2-C406-4140-BAAA-346B65026943}" destId="{70A28528-B0B3-DE4C-9152-1D75A8DDC796}" srcOrd="1" destOrd="0" presId="urn:microsoft.com/office/officeart/2016/7/layout/VerticalDownArrowProcess"/>
    <dgm:cxn modelId="{53C8562F-CB25-F64D-A377-EC4CE7843094}" type="presParOf" srcId="{9C1B3985-E31B-EF44-9843-52A41F379296}" destId="{D8EBB313-6BAE-3F4B-905D-15BD8E7A055F}" srcOrd="1" destOrd="0" presId="urn:microsoft.com/office/officeart/2016/7/layout/VerticalDownArrowProcess"/>
    <dgm:cxn modelId="{E52BA01B-7447-2E4F-83FB-AFF57ECF8A1B}" type="presParOf" srcId="{9C1B3985-E31B-EF44-9843-52A41F379296}" destId="{5ECC5DE1-1728-9646-9290-BBDA4076B349}" srcOrd="2" destOrd="0" presId="urn:microsoft.com/office/officeart/2016/7/layout/VerticalDownArrowProcess"/>
    <dgm:cxn modelId="{3D0DB88F-AC3C-CC40-BB00-CFE9FD5A6C73}" type="presParOf" srcId="{5ECC5DE1-1728-9646-9290-BBDA4076B349}" destId="{0DF7016E-7ECD-FC41-B652-90C2D68F2994}" srcOrd="0" destOrd="0" presId="urn:microsoft.com/office/officeart/2016/7/layout/VerticalDownArrowProcess"/>
    <dgm:cxn modelId="{2A687033-C949-144F-83A0-617408F8B4C8}" type="presParOf" srcId="{5ECC5DE1-1728-9646-9290-BBDA4076B349}" destId="{E2E66D56-D128-1943-A8E3-D98EA52CA675}" srcOrd="1" destOrd="0" presId="urn:microsoft.com/office/officeart/2016/7/layout/VerticalDownArrowProcess"/>
    <dgm:cxn modelId="{BB6E51E2-3E51-9F41-8776-4BD7FCCC93C2}" type="presParOf" srcId="{5ECC5DE1-1728-9646-9290-BBDA4076B349}" destId="{11A85C48-0A64-444E-AC7C-DE177CE45694}" srcOrd="2" destOrd="0" presId="urn:microsoft.com/office/officeart/2016/7/layout/VerticalDownArrowProcess"/>
    <dgm:cxn modelId="{F1C0515E-44E4-2A4D-88B2-53EDA1F87FFB}" type="presParOf" srcId="{9C1B3985-E31B-EF44-9843-52A41F379296}" destId="{B95B8F30-1BE2-7B47-A929-2B3D6D33B6C4}" srcOrd="3" destOrd="0" presId="urn:microsoft.com/office/officeart/2016/7/layout/VerticalDownArrowProcess"/>
    <dgm:cxn modelId="{A644D30D-520C-7449-8BB9-E4702C2660E9}" type="presParOf" srcId="{9C1B3985-E31B-EF44-9843-52A41F379296}" destId="{6CFA54B2-DDC3-084A-8F67-EA0A329ECCB1}" srcOrd="4" destOrd="0" presId="urn:microsoft.com/office/officeart/2016/7/layout/VerticalDownArrowProcess"/>
    <dgm:cxn modelId="{BB377886-BB7B-F342-AEE5-52FAE50F7E30}" type="presParOf" srcId="{6CFA54B2-DDC3-084A-8F67-EA0A329ECCB1}" destId="{D836D19F-9548-C041-B2B5-D008C514AAED}" srcOrd="0" destOrd="0" presId="urn:microsoft.com/office/officeart/2016/7/layout/VerticalDownArrowProcess"/>
    <dgm:cxn modelId="{DC996346-99B2-5442-906B-72E55C1D8C9D}" type="presParOf" srcId="{6CFA54B2-DDC3-084A-8F67-EA0A329ECCB1}" destId="{C992E0EE-6A6A-7B40-999F-0AB62BBA6D31}" srcOrd="1" destOrd="0" presId="urn:microsoft.com/office/officeart/2016/7/layout/VerticalDownArrowProcess"/>
    <dgm:cxn modelId="{C6880692-53D3-E74C-99FB-42163C37E22D}" type="presParOf" srcId="{6CFA54B2-DDC3-084A-8F67-EA0A329ECCB1}" destId="{6C90CB85-756B-3B4B-B420-7D5AD9796585}" srcOrd="2" destOrd="0" presId="urn:microsoft.com/office/officeart/2016/7/layout/VerticalDownArrowProcess"/>
    <dgm:cxn modelId="{62E9F046-82EE-6A4B-89C6-F700EC858A6A}" type="presParOf" srcId="{9C1B3985-E31B-EF44-9843-52A41F379296}" destId="{0B67672A-32D4-394A-9926-0C099D77800B}" srcOrd="5" destOrd="0" presId="urn:microsoft.com/office/officeart/2016/7/layout/VerticalDownArrowProcess"/>
    <dgm:cxn modelId="{910873B3-F4FF-514A-B128-7941138ADC1C}" type="presParOf" srcId="{9C1B3985-E31B-EF44-9843-52A41F379296}" destId="{1C145910-D4A3-A84D-9142-71706F8B883D}" srcOrd="6" destOrd="0" presId="urn:microsoft.com/office/officeart/2016/7/layout/VerticalDownArrowProcess"/>
    <dgm:cxn modelId="{DCD827C6-F66D-084E-982D-EE54DECA3F53}" type="presParOf" srcId="{1C145910-D4A3-A84D-9142-71706F8B883D}" destId="{E6C2E515-BC6A-0F45-8CE3-3F50B42A4590}" srcOrd="0" destOrd="0" presId="urn:microsoft.com/office/officeart/2016/7/layout/VerticalDownArrowProcess"/>
    <dgm:cxn modelId="{23F99301-535F-114E-AD9D-64C299F6FC9F}" type="presParOf" srcId="{1C145910-D4A3-A84D-9142-71706F8B883D}" destId="{FCF99F2D-061C-0C48-9EB6-0B579994F9C7}" srcOrd="1" destOrd="0" presId="urn:microsoft.com/office/officeart/2016/7/layout/VerticalDownArrowProcess"/>
    <dgm:cxn modelId="{E278386D-CA7B-6440-BAF6-5BE353CCAFBF}" type="presParOf" srcId="{1C145910-D4A3-A84D-9142-71706F8B883D}" destId="{3666F428-D71D-F34D-8538-40FEE2DE7454}" srcOrd="2" destOrd="0" presId="urn:microsoft.com/office/officeart/2016/7/layout/VerticalDownArrowProcess"/>
    <dgm:cxn modelId="{C57A03D5-2F49-484B-B876-1F9A61BDAAD5}" type="presParOf" srcId="{9C1B3985-E31B-EF44-9843-52A41F379296}" destId="{AEF3ECA0-459B-114D-8D5F-D5CDDD6F1C8F}" srcOrd="7" destOrd="0" presId="urn:microsoft.com/office/officeart/2016/7/layout/VerticalDownArrowProcess"/>
    <dgm:cxn modelId="{6BE39181-E69A-6D4E-97C7-E020566160DC}" type="presParOf" srcId="{9C1B3985-E31B-EF44-9843-52A41F379296}" destId="{D76C1DB9-287B-BD43-AE65-C8CBDD68AC7D}" srcOrd="8" destOrd="0" presId="urn:microsoft.com/office/officeart/2016/7/layout/VerticalDownArrowProcess"/>
    <dgm:cxn modelId="{C0AC0833-947E-574B-93CD-529CE544670A}" type="presParOf" srcId="{D76C1DB9-287B-BD43-AE65-C8CBDD68AC7D}" destId="{BDB5E277-C1DB-5B45-B9CD-E160A76AF1C5}" srcOrd="0" destOrd="0" presId="urn:microsoft.com/office/officeart/2016/7/layout/VerticalDownArrowProcess"/>
    <dgm:cxn modelId="{4DE8CB94-C55A-DD46-97CD-F43F37A99863}" type="presParOf" srcId="{D76C1DB9-287B-BD43-AE65-C8CBDD68AC7D}" destId="{3636EC2D-1D2E-E44A-A336-499899E606EB}" srcOrd="1" destOrd="0" presId="urn:microsoft.com/office/officeart/2016/7/layout/VerticalDownArrowProcess"/>
    <dgm:cxn modelId="{E4F18D69-690F-DC44-A608-660B97D9448F}" type="presParOf" srcId="{D76C1DB9-287B-BD43-AE65-C8CBDD68AC7D}" destId="{2E45C430-CF6A-F74D-8025-2FFD388D9A66}" srcOrd="2" destOrd="0" presId="urn:microsoft.com/office/officeart/2016/7/layout/VerticalDownArrowProcess"/>
    <dgm:cxn modelId="{45E241C2-D299-D645-8307-8533E944CF4C}" type="presParOf" srcId="{9C1B3985-E31B-EF44-9843-52A41F379296}" destId="{BF3447B4-3A5C-AE4F-9F06-406264456DA2}" srcOrd="9" destOrd="0" presId="urn:microsoft.com/office/officeart/2016/7/layout/VerticalDownArrowProcess"/>
    <dgm:cxn modelId="{0A8B5229-61A5-3542-975A-05D4868B74AF}" type="presParOf" srcId="{9C1B3985-E31B-EF44-9843-52A41F379296}" destId="{0E383783-7BF7-644E-A373-599B1722569E}" srcOrd="10" destOrd="0" presId="urn:microsoft.com/office/officeart/2016/7/layout/VerticalDownArrowProcess"/>
    <dgm:cxn modelId="{2A91C98E-B923-E14B-82AD-5D8F51C74647}" type="presParOf" srcId="{0E383783-7BF7-644E-A373-599B1722569E}" destId="{C36D770B-D67D-C948-82CE-E19DDA32FDC6}" srcOrd="0" destOrd="0" presId="urn:microsoft.com/office/officeart/2016/7/layout/VerticalDownArrowProcess"/>
    <dgm:cxn modelId="{8D4E09E5-0814-984D-AEA5-7747E193FCCF}" type="presParOf" srcId="{0E383783-7BF7-644E-A373-599B1722569E}" destId="{1D1EE21E-CD9D-8649-9931-E45CC6E2774E}" srcOrd="1" destOrd="0" presId="urn:microsoft.com/office/officeart/2016/7/layout/VerticalDownArrowProcess"/>
    <dgm:cxn modelId="{19D28978-9135-E544-97AD-C8230B39D376}" type="presParOf" srcId="{0E383783-7BF7-644E-A373-599B1722569E}" destId="{E5CB4C5C-6509-8940-BA2D-42FADB73CE0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F953C-8D70-4265-B508-9F21C8ECAE62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4D74B-91F7-4DBE-BA86-FB33A0DBDB99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DDA Housing Priorities</a:t>
          </a:r>
        </a:p>
      </dsp:txBody>
      <dsp:txXfrm>
        <a:off x="78583" y="2435142"/>
        <a:ext cx="2399612" cy="720000"/>
      </dsp:txXfrm>
    </dsp:sp>
    <dsp:sp modelId="{779E319E-CE8E-4694-8DB2-B468F6DAC461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AEC20-25BD-42EE-BE00-5A2E5C5B5F54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Housing Support Services Overview</a:t>
          </a:r>
        </a:p>
      </dsp:txBody>
      <dsp:txXfrm>
        <a:off x="2898129" y="2435142"/>
        <a:ext cx="2399612" cy="720000"/>
      </dsp:txXfrm>
    </dsp:sp>
    <dsp:sp modelId="{5D2D48E7-A9C2-46C1-A080-42F48F5A052C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FECAE-3B43-4AB2-A45C-407CCA3912F4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Q &amp; A</a:t>
          </a:r>
        </a:p>
      </dsp:txBody>
      <dsp:txXfrm>
        <a:off x="5717674" y="2435142"/>
        <a:ext cx="239961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EE6C1-E96A-4E5D-9E80-5002E2C2D86C}">
      <dsp:nvSpPr>
        <dsp:cNvPr id="0" name=""/>
        <dsp:cNvSpPr/>
      </dsp:nvSpPr>
      <dsp:spPr>
        <a:xfrm>
          <a:off x="10240" y="209182"/>
          <a:ext cx="1373469" cy="1208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6D347E-D9FD-4FF7-B2C7-BB87960F359B}">
      <dsp:nvSpPr>
        <dsp:cNvPr id="0" name=""/>
        <dsp:cNvSpPr/>
      </dsp:nvSpPr>
      <dsp:spPr>
        <a:xfrm>
          <a:off x="10240" y="1547727"/>
          <a:ext cx="3924199" cy="51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Conduct tenant screening and housing assessment</a:t>
          </a:r>
        </a:p>
      </dsp:txBody>
      <dsp:txXfrm>
        <a:off x="10240" y="1547727"/>
        <a:ext cx="3924199" cy="517775"/>
      </dsp:txXfrm>
    </dsp:sp>
    <dsp:sp modelId="{2B4C11C1-751C-4B43-86FD-40A647147403}">
      <dsp:nvSpPr>
        <dsp:cNvPr id="0" name=""/>
        <dsp:cNvSpPr/>
      </dsp:nvSpPr>
      <dsp:spPr>
        <a:xfrm>
          <a:off x="0" y="2335337"/>
          <a:ext cx="3924199" cy="1115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Collect information on potential barriers to housing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 potential housing retention challenges</a:t>
          </a:r>
        </a:p>
      </dsp:txBody>
      <dsp:txXfrm>
        <a:off x="0" y="2335337"/>
        <a:ext cx="3924199" cy="1115638"/>
      </dsp:txXfrm>
    </dsp:sp>
    <dsp:sp modelId="{B88D358B-7B62-417D-88B7-2FF40896C73C}">
      <dsp:nvSpPr>
        <dsp:cNvPr id="0" name=""/>
        <dsp:cNvSpPr/>
      </dsp:nvSpPr>
      <dsp:spPr>
        <a:xfrm>
          <a:off x="4621174" y="209182"/>
          <a:ext cx="1373469" cy="12081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B101F3-A919-4B3B-A5F1-F5F1591CD8F3}">
      <dsp:nvSpPr>
        <dsp:cNvPr id="0" name=""/>
        <dsp:cNvSpPr/>
      </dsp:nvSpPr>
      <dsp:spPr>
        <a:xfrm>
          <a:off x="4621174" y="1547727"/>
          <a:ext cx="3924199" cy="51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Develop individualized housing support plan that includes</a:t>
          </a:r>
        </a:p>
      </dsp:txBody>
      <dsp:txXfrm>
        <a:off x="4621174" y="1547727"/>
        <a:ext cx="3924199" cy="517775"/>
      </dsp:txXfrm>
    </dsp:sp>
    <dsp:sp modelId="{0509A162-4867-492E-8869-2AB5ABA5D5C1}">
      <dsp:nvSpPr>
        <dsp:cNvPr id="0" name=""/>
        <dsp:cNvSpPr/>
      </dsp:nvSpPr>
      <dsp:spPr>
        <a:xfrm>
          <a:off x="4631415" y="2322596"/>
          <a:ext cx="3924199" cy="1115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Short and long-term goals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Strategies to address barriers including prevention and early intervention services when housing is jeopardized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Natural supports, resources, community providers and services to support goals and strategies</a:t>
          </a:r>
        </a:p>
      </dsp:txBody>
      <dsp:txXfrm>
        <a:off x="4631415" y="2322596"/>
        <a:ext cx="3924199" cy="1115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B829E-DEB6-3148-B9B7-CB4C673461DC}">
      <dsp:nvSpPr>
        <dsp:cNvPr id="0" name=""/>
        <dsp:cNvSpPr/>
      </dsp:nvSpPr>
      <dsp:spPr>
        <a:xfrm>
          <a:off x="0" y="64796"/>
          <a:ext cx="78867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Assist participant to maintain living in leased home including</a:t>
          </a:r>
        </a:p>
      </dsp:txBody>
      <dsp:txXfrm>
        <a:off x="28100" y="92896"/>
        <a:ext cx="7830500" cy="519439"/>
      </dsp:txXfrm>
    </dsp:sp>
    <dsp:sp modelId="{C1296E0C-E7EE-D743-A1C2-A2ACA2D83760}">
      <dsp:nvSpPr>
        <dsp:cNvPr id="0" name=""/>
        <dsp:cNvSpPr/>
      </dsp:nvSpPr>
      <dsp:spPr>
        <a:xfrm>
          <a:off x="0" y="640436"/>
          <a:ext cx="7886700" cy="30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Education and training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How to be a good tenant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Role, rights and responsibilities of tenant and landlord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600" kern="1200"/>
            <a:t>Lease compliance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Coaching to develop and maintain good relationships with landlord/property manager and neighbors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Assistance with recertification process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Early identification of behaviors that jeopardize tenancy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Assistance with resolving disputes with landlords and/or neighbors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Advocacy and linkage with community resources to prevent eviction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Review, update and modify housing support plan in coordination with participant</a:t>
          </a:r>
        </a:p>
      </dsp:txBody>
      <dsp:txXfrm>
        <a:off x="0" y="640436"/>
        <a:ext cx="7886700" cy="3080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CFC5D-8F84-3B41-B1BE-5E2D8E8431A8}">
      <dsp:nvSpPr>
        <dsp:cNvPr id="0" name=""/>
        <dsp:cNvSpPr/>
      </dsp:nvSpPr>
      <dsp:spPr>
        <a:xfrm>
          <a:off x="0" y="73584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1E1B4-D515-6842-9F6E-E9D03D97D513}">
      <dsp:nvSpPr>
        <dsp:cNvPr id="0" name=""/>
        <dsp:cNvSpPr/>
      </dsp:nvSpPr>
      <dsp:spPr>
        <a:xfrm>
          <a:off x="394335" y="45540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Adults, age 18+</a:t>
          </a:r>
        </a:p>
      </dsp:txBody>
      <dsp:txXfrm>
        <a:off x="421715" y="482789"/>
        <a:ext cx="5465930" cy="506120"/>
      </dsp:txXfrm>
    </dsp:sp>
    <dsp:sp modelId="{3366E849-387A-8843-B208-589D12E6FD88}">
      <dsp:nvSpPr>
        <dsp:cNvPr id="0" name=""/>
        <dsp:cNvSpPr/>
      </dsp:nvSpPr>
      <dsp:spPr>
        <a:xfrm>
          <a:off x="0" y="1597689"/>
          <a:ext cx="78867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Community Pathways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Community Supports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Family Supports</a:t>
          </a:r>
        </a:p>
      </dsp:txBody>
      <dsp:txXfrm>
        <a:off x="0" y="1597689"/>
        <a:ext cx="7886700" cy="1436400"/>
      </dsp:txXfrm>
    </dsp:sp>
    <dsp:sp modelId="{22325B59-E2FA-1443-92B6-290B0A572A4B}">
      <dsp:nvSpPr>
        <dsp:cNvPr id="0" name=""/>
        <dsp:cNvSpPr/>
      </dsp:nvSpPr>
      <dsp:spPr>
        <a:xfrm>
          <a:off x="394335" y="131724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Enrolled in one of DDA’s 3 Medicaid waivers</a:t>
          </a:r>
        </a:p>
      </dsp:txBody>
      <dsp:txXfrm>
        <a:off x="421715" y="1344629"/>
        <a:ext cx="5465930" cy="506120"/>
      </dsp:txXfrm>
    </dsp:sp>
    <dsp:sp modelId="{47CBF7E7-3E33-7747-A774-C28DCAD7AC28}">
      <dsp:nvSpPr>
        <dsp:cNvPr id="0" name=""/>
        <dsp:cNvSpPr/>
      </dsp:nvSpPr>
      <dsp:spPr>
        <a:xfrm>
          <a:off x="0" y="341712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57157-824A-9A4D-B9E6-DA598EDC16FE}">
      <dsp:nvSpPr>
        <dsp:cNvPr id="0" name=""/>
        <dsp:cNvSpPr/>
      </dsp:nvSpPr>
      <dsp:spPr>
        <a:xfrm>
          <a:off x="394335" y="313668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Identified housing goal in the Person-Centered Plan</a:t>
          </a:r>
        </a:p>
      </dsp:txBody>
      <dsp:txXfrm>
        <a:off x="421715" y="3164069"/>
        <a:ext cx="5465930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A6F8C-6E9B-8740-BB9E-912FAEF07C4C}">
      <dsp:nvSpPr>
        <dsp:cNvPr id="0" name=""/>
        <dsp:cNvSpPr/>
      </dsp:nvSpPr>
      <dsp:spPr>
        <a:xfrm>
          <a:off x="38" y="143685"/>
          <a:ext cx="3685337" cy="767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Housing goals are incorporated in the PCP when a person:</a:t>
          </a:r>
        </a:p>
      </dsp:txBody>
      <dsp:txXfrm>
        <a:off x="38" y="143685"/>
        <a:ext cx="3685337" cy="767800"/>
      </dsp:txXfrm>
    </dsp:sp>
    <dsp:sp modelId="{E479F1E1-1A43-FB40-87A4-78C2DC48450E}">
      <dsp:nvSpPr>
        <dsp:cNvPr id="0" name=""/>
        <dsp:cNvSpPr/>
      </dsp:nvSpPr>
      <dsp:spPr>
        <a:xfrm>
          <a:off x="38" y="911485"/>
          <a:ext cx="3685337" cy="35325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Indicates a desire to rent or own their home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Currently rents or owns their home and can benefit from expert assistance with housing-related issues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Indicates a desire to make a change in their current living situation</a:t>
          </a:r>
        </a:p>
      </dsp:txBody>
      <dsp:txXfrm>
        <a:off x="38" y="911485"/>
        <a:ext cx="3685337" cy="3532557"/>
      </dsp:txXfrm>
    </dsp:sp>
    <dsp:sp modelId="{0E0D4242-4F40-274D-824B-E4440006B31B}">
      <dsp:nvSpPr>
        <dsp:cNvPr id="0" name=""/>
        <dsp:cNvSpPr/>
      </dsp:nvSpPr>
      <dsp:spPr>
        <a:xfrm>
          <a:off x="4201323" y="143685"/>
          <a:ext cx="3685337" cy="767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Examples of housing activities</a:t>
          </a:r>
        </a:p>
      </dsp:txBody>
      <dsp:txXfrm>
        <a:off x="4201323" y="143685"/>
        <a:ext cx="3685337" cy="767800"/>
      </dsp:txXfrm>
    </dsp:sp>
    <dsp:sp modelId="{F585F1DE-C8AB-3D4F-ACA5-DDD18E70A714}">
      <dsp:nvSpPr>
        <dsp:cNvPr id="0" name=""/>
        <dsp:cNvSpPr/>
      </dsp:nvSpPr>
      <dsp:spPr>
        <a:xfrm>
          <a:off x="4201323" y="911485"/>
          <a:ext cx="3685337" cy="35325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Applying for affordable housing resources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Support for being a successful tenant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Lease and/or community rules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Relationships with owners/property managers and neighbors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Housing program recertification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Requests for and implementation of reasonable accommodations  and modifications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Maintaining a home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Accessing/changing services to support success</a:t>
          </a:r>
        </a:p>
      </dsp:txBody>
      <dsp:txXfrm>
        <a:off x="4201323" y="911485"/>
        <a:ext cx="3685337" cy="3532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406E8-4CC6-0141-9991-66333C1B8823}">
      <dsp:nvSpPr>
        <dsp:cNvPr id="0" name=""/>
        <dsp:cNvSpPr/>
      </dsp:nvSpPr>
      <dsp:spPr>
        <a:xfrm>
          <a:off x="0" y="0"/>
          <a:ext cx="8159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049A6-F8AF-A547-9C1B-A3E789E42F19}">
      <dsp:nvSpPr>
        <dsp:cNvPr id="0" name=""/>
        <dsp:cNvSpPr/>
      </dsp:nvSpPr>
      <dsp:spPr>
        <a:xfrm>
          <a:off x="0" y="0"/>
          <a:ext cx="1829034" cy="4148455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A Housing Supports Specialist can help you…</a:t>
          </a:r>
        </a:p>
      </dsp:txBody>
      <dsp:txXfrm>
        <a:off x="0" y="0"/>
        <a:ext cx="1829034" cy="4148455"/>
      </dsp:txXfrm>
    </dsp:sp>
    <dsp:sp modelId="{53751EF3-3106-244F-B83C-E41C9AE4A906}">
      <dsp:nvSpPr>
        <dsp:cNvPr id="0" name=""/>
        <dsp:cNvSpPr/>
      </dsp:nvSpPr>
      <dsp:spPr>
        <a:xfrm>
          <a:off x="1947605" y="24535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a person-centered housing plan</a:t>
          </a:r>
        </a:p>
      </dsp:txBody>
      <dsp:txXfrm>
        <a:off x="1947605" y="24535"/>
        <a:ext cx="6205234" cy="490704"/>
      </dsp:txXfrm>
    </dsp:sp>
    <dsp:sp modelId="{0B9CE983-E561-7742-B615-9DB0E7398DBC}">
      <dsp:nvSpPr>
        <dsp:cNvPr id="0" name=""/>
        <dsp:cNvSpPr/>
      </dsp:nvSpPr>
      <dsp:spPr>
        <a:xfrm>
          <a:off x="1829034" y="51523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2CE6C-41AC-1F4A-BA95-E05061459A8F}">
      <dsp:nvSpPr>
        <dsp:cNvPr id="0" name=""/>
        <dsp:cNvSpPr/>
      </dsp:nvSpPr>
      <dsp:spPr>
        <a:xfrm>
          <a:off x="1947605" y="539775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Locate housing</a:t>
          </a:r>
        </a:p>
      </dsp:txBody>
      <dsp:txXfrm>
        <a:off x="1947605" y="539775"/>
        <a:ext cx="6205234" cy="490704"/>
      </dsp:txXfrm>
    </dsp:sp>
    <dsp:sp modelId="{0669F38A-9243-CD4B-A21C-1BC95CFD6C13}">
      <dsp:nvSpPr>
        <dsp:cNvPr id="0" name=""/>
        <dsp:cNvSpPr/>
      </dsp:nvSpPr>
      <dsp:spPr>
        <a:xfrm>
          <a:off x="1829034" y="103047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6564C-0A4D-DB45-868B-D566C4CF4405}">
      <dsp:nvSpPr>
        <dsp:cNvPr id="0" name=""/>
        <dsp:cNvSpPr/>
      </dsp:nvSpPr>
      <dsp:spPr>
        <a:xfrm>
          <a:off x="1947605" y="1055015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Find and obtain resources for making housing affordable</a:t>
          </a:r>
        </a:p>
      </dsp:txBody>
      <dsp:txXfrm>
        <a:off x="1947605" y="1055015"/>
        <a:ext cx="6205234" cy="490704"/>
      </dsp:txXfrm>
    </dsp:sp>
    <dsp:sp modelId="{702381CA-A977-414B-B9D8-CE7DA4513D93}">
      <dsp:nvSpPr>
        <dsp:cNvPr id="0" name=""/>
        <dsp:cNvSpPr/>
      </dsp:nvSpPr>
      <dsp:spPr>
        <a:xfrm>
          <a:off x="1829034" y="154571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93130-3F7E-7843-9029-D0A83C3E78DE}">
      <dsp:nvSpPr>
        <dsp:cNvPr id="0" name=""/>
        <dsp:cNvSpPr/>
      </dsp:nvSpPr>
      <dsp:spPr>
        <a:xfrm>
          <a:off x="1947605" y="1570255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Maintain housing and be a successful tenant/homeowner</a:t>
          </a:r>
        </a:p>
      </dsp:txBody>
      <dsp:txXfrm>
        <a:off x="1947605" y="1570255"/>
        <a:ext cx="6205234" cy="490704"/>
      </dsp:txXfrm>
    </dsp:sp>
    <dsp:sp modelId="{2D19E399-AE41-1B46-B4A0-DD8A176CA0A7}">
      <dsp:nvSpPr>
        <dsp:cNvPr id="0" name=""/>
        <dsp:cNvSpPr/>
      </dsp:nvSpPr>
      <dsp:spPr>
        <a:xfrm>
          <a:off x="1829034" y="206095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3FD57-ECD9-034B-A12B-CF7BE8DEC174}">
      <dsp:nvSpPr>
        <dsp:cNvPr id="0" name=""/>
        <dsp:cNvSpPr/>
      </dsp:nvSpPr>
      <dsp:spPr>
        <a:xfrm>
          <a:off x="1947605" y="2085494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Communicate with landlords/property managers</a:t>
          </a:r>
        </a:p>
      </dsp:txBody>
      <dsp:txXfrm>
        <a:off x="1947605" y="2085494"/>
        <a:ext cx="6205234" cy="490704"/>
      </dsp:txXfrm>
    </dsp:sp>
    <dsp:sp modelId="{11A3A907-155E-4246-BB75-D721C1A3280F}">
      <dsp:nvSpPr>
        <dsp:cNvPr id="0" name=""/>
        <dsp:cNvSpPr/>
      </dsp:nvSpPr>
      <dsp:spPr>
        <a:xfrm>
          <a:off x="1829034" y="257619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2F2A2-2FB2-0E46-965A-00EB985958D7}">
      <dsp:nvSpPr>
        <dsp:cNvPr id="0" name=""/>
        <dsp:cNvSpPr/>
      </dsp:nvSpPr>
      <dsp:spPr>
        <a:xfrm>
          <a:off x="1947605" y="2600734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Request reasonable accommodations and/or modifications</a:t>
          </a:r>
        </a:p>
      </dsp:txBody>
      <dsp:txXfrm>
        <a:off x="1947605" y="2600734"/>
        <a:ext cx="6205234" cy="490704"/>
      </dsp:txXfrm>
    </dsp:sp>
    <dsp:sp modelId="{1562FADF-1202-EF4F-B113-8101B5AC83E8}">
      <dsp:nvSpPr>
        <dsp:cNvPr id="0" name=""/>
        <dsp:cNvSpPr/>
      </dsp:nvSpPr>
      <dsp:spPr>
        <a:xfrm>
          <a:off x="1829034" y="309143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F84A4-81DE-8F48-B752-A120104EA7EF}">
      <dsp:nvSpPr>
        <dsp:cNvPr id="0" name=""/>
        <dsp:cNvSpPr/>
      </dsp:nvSpPr>
      <dsp:spPr>
        <a:xfrm>
          <a:off x="1947605" y="3115974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Access services to support success</a:t>
          </a:r>
        </a:p>
      </dsp:txBody>
      <dsp:txXfrm>
        <a:off x="1947605" y="3115974"/>
        <a:ext cx="6205234" cy="490704"/>
      </dsp:txXfrm>
    </dsp:sp>
    <dsp:sp modelId="{1E874245-0B87-1D4D-AC7B-B0810D8CE73A}">
      <dsp:nvSpPr>
        <dsp:cNvPr id="0" name=""/>
        <dsp:cNvSpPr/>
      </dsp:nvSpPr>
      <dsp:spPr>
        <a:xfrm>
          <a:off x="1829034" y="360667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9617E-C409-D748-A83A-EA8AA5838F1C}">
      <dsp:nvSpPr>
        <dsp:cNvPr id="0" name=""/>
        <dsp:cNvSpPr/>
      </dsp:nvSpPr>
      <dsp:spPr>
        <a:xfrm>
          <a:off x="1947605" y="3631214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Create and maintain a house budget</a:t>
          </a:r>
        </a:p>
      </dsp:txBody>
      <dsp:txXfrm>
        <a:off x="1947605" y="3631214"/>
        <a:ext cx="6205234" cy="490704"/>
      </dsp:txXfrm>
    </dsp:sp>
    <dsp:sp modelId="{1B34C787-DB32-B148-B4A8-36DB5D79FAAD}">
      <dsp:nvSpPr>
        <dsp:cNvPr id="0" name=""/>
        <dsp:cNvSpPr/>
      </dsp:nvSpPr>
      <dsp:spPr>
        <a:xfrm>
          <a:off x="1829034" y="412191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3C467-4E01-F546-BCFE-AD0F07ABF965}">
      <dsp:nvSpPr>
        <dsp:cNvPr id="0" name=""/>
        <dsp:cNvSpPr/>
      </dsp:nvSpPr>
      <dsp:spPr>
        <a:xfrm>
          <a:off x="0" y="260379"/>
          <a:ext cx="793763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Agencies with DDA authorization to provide HSS</a:t>
          </a:r>
        </a:p>
      </dsp:txBody>
      <dsp:txXfrm>
        <a:off x="30442" y="290821"/>
        <a:ext cx="7876754" cy="562726"/>
      </dsp:txXfrm>
    </dsp:sp>
    <dsp:sp modelId="{F5AF7CE3-C192-F945-B65C-650E44D83F17}">
      <dsp:nvSpPr>
        <dsp:cNvPr id="0" name=""/>
        <dsp:cNvSpPr/>
      </dsp:nvSpPr>
      <dsp:spPr>
        <a:xfrm>
          <a:off x="0" y="883989"/>
          <a:ext cx="7937638" cy="126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2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Agencies must have experience/expertise in housing opportunities for people with disabilities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Agency staff providing HSS must have completed training as required by DDA</a:t>
          </a:r>
        </a:p>
      </dsp:txBody>
      <dsp:txXfrm>
        <a:off x="0" y="883989"/>
        <a:ext cx="7937638" cy="1264770"/>
      </dsp:txXfrm>
    </dsp:sp>
    <dsp:sp modelId="{2764B330-6F77-D143-AD36-4B644D803D06}">
      <dsp:nvSpPr>
        <dsp:cNvPr id="0" name=""/>
        <dsp:cNvSpPr/>
      </dsp:nvSpPr>
      <dsp:spPr>
        <a:xfrm>
          <a:off x="0" y="2148759"/>
          <a:ext cx="793763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Coordinators of Community Services </a:t>
          </a:r>
          <a:r>
            <a:rPr lang="en-US" sz="2600" u="sng" kern="1200"/>
            <a:t>do not </a:t>
          </a:r>
          <a:r>
            <a:rPr lang="en-US" sz="2600" kern="1200"/>
            <a:t>provide HSS</a:t>
          </a:r>
        </a:p>
      </dsp:txBody>
      <dsp:txXfrm>
        <a:off x="30442" y="2179201"/>
        <a:ext cx="7876754" cy="562726"/>
      </dsp:txXfrm>
    </dsp:sp>
    <dsp:sp modelId="{796B8B45-AD93-E045-9A84-590F5F62EC08}">
      <dsp:nvSpPr>
        <dsp:cNvPr id="0" name=""/>
        <dsp:cNvSpPr/>
      </dsp:nvSpPr>
      <dsp:spPr>
        <a:xfrm>
          <a:off x="0" y="2772369"/>
          <a:ext cx="7937638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2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CCS refers people with housing goals to HSS providers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CCS works with HSS to plan for in-home services and address housing-related challenges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CCS monitors the provision of HSS </a:t>
          </a:r>
        </a:p>
      </dsp:txBody>
      <dsp:txXfrm>
        <a:off x="0" y="2772369"/>
        <a:ext cx="7937638" cy="1318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BBA64-2376-B94C-B0D7-BAF2B9BDFD2D}">
      <dsp:nvSpPr>
        <dsp:cNvPr id="0" name=""/>
        <dsp:cNvSpPr/>
      </dsp:nvSpPr>
      <dsp:spPr>
        <a:xfrm>
          <a:off x="0" y="4837745"/>
          <a:ext cx="1319609" cy="634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Inform</a:t>
          </a:r>
        </a:p>
      </dsp:txBody>
      <dsp:txXfrm>
        <a:off x="0" y="4837745"/>
        <a:ext cx="1319609" cy="634951"/>
      </dsp:txXfrm>
    </dsp:sp>
    <dsp:sp modelId="{70A28528-B0B3-DE4C-9152-1D75A8DDC796}">
      <dsp:nvSpPr>
        <dsp:cNvPr id="0" name=""/>
        <dsp:cNvSpPr/>
      </dsp:nvSpPr>
      <dsp:spPr>
        <a:xfrm>
          <a:off x="1319609" y="4837745"/>
          <a:ext cx="3958827" cy="6349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Be sure to let your CCS know which HSS provider you have chosen</a:t>
          </a:r>
        </a:p>
      </dsp:txBody>
      <dsp:txXfrm>
        <a:off x="1319609" y="4837745"/>
        <a:ext cx="3958827" cy="634951"/>
      </dsp:txXfrm>
    </dsp:sp>
    <dsp:sp modelId="{E2E66D56-D128-1943-A8E3-D98EA52CA675}">
      <dsp:nvSpPr>
        <dsp:cNvPr id="0" name=""/>
        <dsp:cNvSpPr/>
      </dsp:nvSpPr>
      <dsp:spPr>
        <a:xfrm rot="10800000">
          <a:off x="0" y="3870714"/>
          <a:ext cx="1319609" cy="9765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Interview</a:t>
          </a:r>
        </a:p>
      </dsp:txBody>
      <dsp:txXfrm rot="-10800000">
        <a:off x="0" y="3870714"/>
        <a:ext cx="1319609" cy="634761"/>
      </dsp:txXfrm>
    </dsp:sp>
    <dsp:sp modelId="{11A85C48-0A64-444E-AC7C-DE177CE45694}">
      <dsp:nvSpPr>
        <dsp:cNvPr id="0" name=""/>
        <dsp:cNvSpPr/>
      </dsp:nvSpPr>
      <dsp:spPr>
        <a:xfrm>
          <a:off x="1319609" y="3870714"/>
          <a:ext cx="3958827" cy="6347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Interview potential HSS providers</a:t>
          </a:r>
        </a:p>
      </dsp:txBody>
      <dsp:txXfrm>
        <a:off x="1319609" y="3870714"/>
        <a:ext cx="3958827" cy="634761"/>
      </dsp:txXfrm>
    </dsp:sp>
    <dsp:sp modelId="{C992E0EE-6A6A-7B40-999F-0AB62BBA6D31}">
      <dsp:nvSpPr>
        <dsp:cNvPr id="0" name=""/>
        <dsp:cNvSpPr/>
      </dsp:nvSpPr>
      <dsp:spPr>
        <a:xfrm rot="10800000">
          <a:off x="0" y="2903683"/>
          <a:ext cx="1319609" cy="9765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Ask</a:t>
          </a:r>
        </a:p>
      </dsp:txBody>
      <dsp:txXfrm rot="-10800000">
        <a:off x="0" y="2903683"/>
        <a:ext cx="1319609" cy="634761"/>
      </dsp:txXfrm>
    </dsp:sp>
    <dsp:sp modelId="{6C90CB85-756B-3B4B-B420-7D5AD9796585}">
      <dsp:nvSpPr>
        <dsp:cNvPr id="0" name=""/>
        <dsp:cNvSpPr/>
      </dsp:nvSpPr>
      <dsp:spPr>
        <a:xfrm>
          <a:off x="1319609" y="2903683"/>
          <a:ext cx="3958827" cy="6347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Ask your CCS for assistance with choosing a HSS provider</a:t>
          </a:r>
        </a:p>
      </dsp:txBody>
      <dsp:txXfrm>
        <a:off x="1319609" y="2903683"/>
        <a:ext cx="3958827" cy="634761"/>
      </dsp:txXfrm>
    </dsp:sp>
    <dsp:sp modelId="{FCF99F2D-061C-0C48-9EB6-0B579994F9C7}">
      <dsp:nvSpPr>
        <dsp:cNvPr id="0" name=""/>
        <dsp:cNvSpPr/>
      </dsp:nvSpPr>
      <dsp:spPr>
        <a:xfrm rot="10800000">
          <a:off x="0" y="1936652"/>
          <a:ext cx="1319609" cy="9765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Obtain</a:t>
          </a:r>
        </a:p>
      </dsp:txBody>
      <dsp:txXfrm rot="-10800000">
        <a:off x="0" y="1936652"/>
        <a:ext cx="1319609" cy="634761"/>
      </dsp:txXfrm>
    </dsp:sp>
    <dsp:sp modelId="{3666F428-D71D-F34D-8538-40FEE2DE7454}">
      <dsp:nvSpPr>
        <dsp:cNvPr id="0" name=""/>
        <dsp:cNvSpPr/>
      </dsp:nvSpPr>
      <dsp:spPr>
        <a:xfrm>
          <a:off x="1319609" y="1936652"/>
          <a:ext cx="3958827" cy="6347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Obtain a list of Housing Support Service providers from your CCS</a:t>
          </a:r>
        </a:p>
      </dsp:txBody>
      <dsp:txXfrm>
        <a:off x="1319609" y="1936652"/>
        <a:ext cx="3958827" cy="634761"/>
      </dsp:txXfrm>
    </dsp:sp>
    <dsp:sp modelId="{3636EC2D-1D2E-E44A-A336-499899E606EB}">
      <dsp:nvSpPr>
        <dsp:cNvPr id="0" name=""/>
        <dsp:cNvSpPr/>
      </dsp:nvSpPr>
      <dsp:spPr>
        <a:xfrm rot="10800000">
          <a:off x="0" y="969621"/>
          <a:ext cx="1319609" cy="9765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Ensure</a:t>
          </a:r>
        </a:p>
      </dsp:txBody>
      <dsp:txXfrm rot="-10800000">
        <a:off x="0" y="969621"/>
        <a:ext cx="1319609" cy="634761"/>
      </dsp:txXfrm>
    </dsp:sp>
    <dsp:sp modelId="{2E45C430-CF6A-F74D-8025-2FFD388D9A66}">
      <dsp:nvSpPr>
        <dsp:cNvPr id="0" name=""/>
        <dsp:cNvSpPr/>
      </dsp:nvSpPr>
      <dsp:spPr>
        <a:xfrm>
          <a:off x="1319609" y="969621"/>
          <a:ext cx="3958827" cy="63476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Ensure that the CCS includes a housing goal in your PCP, including an objective for obtaining Housing Support Services</a:t>
          </a:r>
        </a:p>
      </dsp:txBody>
      <dsp:txXfrm>
        <a:off x="1319609" y="969621"/>
        <a:ext cx="3958827" cy="634761"/>
      </dsp:txXfrm>
    </dsp:sp>
    <dsp:sp modelId="{1D1EE21E-CD9D-8649-9931-E45CC6E2774E}">
      <dsp:nvSpPr>
        <dsp:cNvPr id="0" name=""/>
        <dsp:cNvSpPr/>
      </dsp:nvSpPr>
      <dsp:spPr>
        <a:xfrm rot="10800000">
          <a:off x="0" y="2589"/>
          <a:ext cx="1319609" cy="9765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Talk</a:t>
          </a:r>
        </a:p>
      </dsp:txBody>
      <dsp:txXfrm rot="-10800000">
        <a:off x="0" y="2589"/>
        <a:ext cx="1319609" cy="634761"/>
      </dsp:txXfrm>
    </dsp:sp>
    <dsp:sp modelId="{E5CB4C5C-6509-8940-BA2D-42FADB73CE00}">
      <dsp:nvSpPr>
        <dsp:cNvPr id="0" name=""/>
        <dsp:cNvSpPr/>
      </dsp:nvSpPr>
      <dsp:spPr>
        <a:xfrm>
          <a:off x="1319609" y="2589"/>
          <a:ext cx="3958827" cy="6347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Talk with your CSS about your desired housing situation</a:t>
          </a:r>
        </a:p>
      </dsp:txBody>
      <dsp:txXfrm>
        <a:off x="1319609" y="2589"/>
        <a:ext cx="3958827" cy="634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C923C-4FA7-9942-BB3F-0BFDE21D633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D189-9561-B349-9142-68706A7C3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8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3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82523"/>
            <a:ext cx="7772400" cy="152661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75479"/>
            <a:ext cx="7772400" cy="43732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768825-E069-6F42-87A9-92529D062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969297"/>
            <a:ext cx="7772399" cy="40009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0AC2AF7-589A-3E4A-9732-1874C91CA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79" y="1961016"/>
            <a:ext cx="1229620" cy="992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D0743-1DF6-9C4B-8F46-87B1AAB976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" y="0"/>
            <a:ext cx="9144611" cy="1869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2A782-CCF9-844B-8CC8-AAF2E39CAE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" y="5628640"/>
            <a:ext cx="9144000" cy="12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B62FA918-A69A-734A-9793-F17E460D89DA}"/>
              </a:ext>
            </a:extLst>
          </p:cNvPr>
          <p:cNvCxnSpPr>
            <a:cxnSpLocks/>
          </p:cNvCxnSpPr>
          <p:nvPr userDrawn="1"/>
        </p:nvCxnSpPr>
        <p:spPr>
          <a:xfrm>
            <a:off x="628650" y="1431759"/>
            <a:ext cx="85153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822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0C5C8BD-B327-4742-A00A-D5C25EA0DFB2}"/>
              </a:ext>
            </a:extLst>
          </p:cNvPr>
          <p:cNvCxnSpPr>
            <a:cxnSpLocks/>
          </p:cNvCxnSpPr>
          <p:nvPr userDrawn="1"/>
        </p:nvCxnSpPr>
        <p:spPr>
          <a:xfrm>
            <a:off x="6851737" y="365125"/>
            <a:ext cx="0" cy="5284113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42538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3DFC-592E-4C3F-BEDD-4039191C5A14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58AB-DFAD-4130-8907-28D8377B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3DFC-592E-4C3F-BEDD-4039191C5A14}" type="datetimeFigureOut">
              <a:rPr lang="en-US" smtClean="0"/>
              <a:t>3/29/22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58AB-DFAD-4130-8907-28D8377B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712" y="6152495"/>
            <a:ext cx="499248" cy="365125"/>
          </a:xfrm>
        </p:spPr>
        <p:txBody>
          <a:bodyPr/>
          <a:lstStyle>
            <a:lvl1pPr>
              <a:defRPr sz="1600"/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F4CB9B-4BD7-3D49-A075-0D8E65D83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5126"/>
            <a:ext cx="7886700" cy="4476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9" name="Shape 99">
            <a:extLst>
              <a:ext uri="{FF2B5EF4-FFF2-40B4-BE49-F238E27FC236}">
                <a16:creationId xmlns:a16="http://schemas.microsoft.com/office/drawing/2014/main" id="{59082D67-683C-F04F-AAA3-DE3D5B856320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5880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D49DEE-DB45-DF4D-8A56-2743728944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1838" y="3667125"/>
            <a:ext cx="7142162" cy="488950"/>
          </a:xfrm>
        </p:spPr>
        <p:txBody>
          <a:bodyPr>
            <a:noAutofit/>
          </a:bodyPr>
          <a:lstStyle>
            <a:lvl1pPr marL="0" indent="0">
              <a:buNone/>
              <a:defRPr sz="3500" i="1"/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6D33B6-D6A5-6648-A849-A5377F346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1838" y="4248708"/>
            <a:ext cx="7142162" cy="934926"/>
          </a:xfrm>
        </p:spPr>
        <p:txBody>
          <a:bodyPr>
            <a:normAutofit/>
          </a:bodyPr>
          <a:lstStyle>
            <a:lvl1pPr marL="0" indent="0">
              <a:buNone/>
              <a:defRPr sz="4500" b="1"/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73F9C3F3-5811-584C-B572-D2B41BC24538}"/>
              </a:ext>
            </a:extLst>
          </p:cNvPr>
          <p:cNvCxnSpPr>
            <a:cxnSpLocks/>
          </p:cNvCxnSpPr>
          <p:nvPr userDrawn="1"/>
        </p:nvCxnSpPr>
        <p:spPr>
          <a:xfrm>
            <a:off x="2001838" y="4247549"/>
            <a:ext cx="7142162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68116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FBCB3143-DE69-EC4B-B9A7-A5F236D318EC}"/>
              </a:ext>
            </a:extLst>
          </p:cNvPr>
          <p:cNvCxnSpPr>
            <a:cxnSpLocks/>
          </p:cNvCxnSpPr>
          <p:nvPr userDrawn="1"/>
        </p:nvCxnSpPr>
        <p:spPr>
          <a:xfrm>
            <a:off x="623888" y="4593256"/>
            <a:ext cx="788670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8184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hape 99">
            <a:extLst>
              <a:ext uri="{FF2B5EF4-FFF2-40B4-BE49-F238E27FC236}">
                <a16:creationId xmlns:a16="http://schemas.microsoft.com/office/drawing/2014/main" id="{F2A60DF1-AC17-334C-AB1A-1C61E380AD4F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6931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hape 99">
            <a:extLst>
              <a:ext uri="{FF2B5EF4-FFF2-40B4-BE49-F238E27FC236}">
                <a16:creationId xmlns:a16="http://schemas.microsoft.com/office/drawing/2014/main" id="{7F3257F9-C039-274D-8A74-7D0EF8379403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6144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769E5125-1E40-6543-8048-4D57802CFA2D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7525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970BBB3D-973F-764A-93EF-C35F8EEE4DB1}"/>
              </a:ext>
            </a:extLst>
          </p:cNvPr>
          <p:cNvCxnSpPr>
            <a:cxnSpLocks/>
          </p:cNvCxnSpPr>
          <p:nvPr userDrawn="1"/>
        </p:nvCxnSpPr>
        <p:spPr>
          <a:xfrm>
            <a:off x="641176" y="2069926"/>
            <a:ext cx="293784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4226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190053A5-9180-F140-9E23-09C614372B82}"/>
              </a:ext>
            </a:extLst>
          </p:cNvPr>
          <p:cNvCxnSpPr>
            <a:cxnSpLocks/>
          </p:cNvCxnSpPr>
          <p:nvPr userDrawn="1"/>
        </p:nvCxnSpPr>
        <p:spPr>
          <a:xfrm>
            <a:off x="629841" y="2061192"/>
            <a:ext cx="2949178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6053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752" y="6152495"/>
            <a:ext cx="499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B9F28-2F01-2247-B096-1F57AA5E2E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89" y="5990562"/>
            <a:ext cx="2211161" cy="6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@communityliferesources.com" TargetMode="External"/><Relationship Id="rId2" Type="http://schemas.openxmlformats.org/officeDocument/2006/relationships/hyperlink" Target="mailto:Stephanie.jones2@Maryland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4D9FBF1-73AE-094E-92E1-834ED740D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65695"/>
            <a:ext cx="7772400" cy="1526610"/>
          </a:xfrm>
        </p:spPr>
        <p:txBody>
          <a:bodyPr>
            <a:normAutofit/>
          </a:bodyPr>
          <a:lstStyle/>
          <a:p>
            <a:r>
              <a:rPr lang="en-US" dirty="0"/>
              <a:t>Housing Support Services</a:t>
            </a:r>
            <a:br>
              <a:rPr lang="en-US" dirty="0"/>
            </a:br>
            <a:r>
              <a:rPr lang="en-US" sz="2800" dirty="0"/>
              <a:t>A New DDA Waiver Service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204BC9C-1D50-5943-B6B1-C971A2D1E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0461"/>
            <a:ext cx="7772400" cy="685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Stephanie M. Jones, M.P.A., Director of Innovation, DDA</a:t>
            </a:r>
          </a:p>
          <a:p>
            <a:r>
              <a:rPr lang="en-US" dirty="0"/>
              <a:t>Diane Dressler, Senior Associate, Community Life Resources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49DA3-7245-F141-BE1F-459AF9FED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1" y="5130661"/>
            <a:ext cx="7772399" cy="400094"/>
          </a:xfrm>
        </p:spPr>
        <p:txBody>
          <a:bodyPr/>
          <a:lstStyle/>
          <a:p>
            <a:r>
              <a:rPr lang="en-US" dirty="0"/>
              <a:t>April 7, 2022</a:t>
            </a:r>
          </a:p>
        </p:txBody>
      </p:sp>
    </p:spTree>
    <p:extLst>
      <p:ext uri="{BB962C8B-B14F-4D97-AF65-F5344CB8AC3E}">
        <p14:creationId xmlns:p14="http://schemas.microsoft.com/office/powerpoint/2010/main" val="18986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9CD5B4-1614-8B4E-B029-F3931BE3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405"/>
            <a:ext cx="7886700" cy="1325563"/>
          </a:xfrm>
        </p:spPr>
        <p:txBody>
          <a:bodyPr/>
          <a:lstStyle/>
          <a:p>
            <a:r>
              <a:rPr lang="en-US" dirty="0"/>
              <a:t>Who qualifies for Housing Support Services (HSS)?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68096EB-BC10-3E37-6105-3C3460AC61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1E576-9865-0D41-AD9C-9EC46F36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4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E2EB4-AB0E-374C-9E11-36CFE244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EB4BE1A8-99A0-BE4B-B404-CE990ED5FA0C}" type="slidenum">
              <a:rPr lang="en-US" sz="1200" smtClean="0"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11</a:t>
            </a:fld>
            <a:endParaRPr lang="en-US" sz="1200">
              <a:latin typeface="+mn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1407C-A850-AD49-9098-C3783EA2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What are PCP </a:t>
            </a:r>
            <a:r>
              <a:rPr lang="en-US" dirty="0">
                <a:latin typeface="+mn-lt"/>
                <a:cs typeface="+mj-cs"/>
              </a:rPr>
              <a:t>h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ousing </a:t>
            </a:r>
            <a:r>
              <a:rPr lang="en-US" dirty="0">
                <a:latin typeface="+mn-lt"/>
                <a:cs typeface="+mj-cs"/>
              </a:rPr>
              <a:t>g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oals?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1651B9C-BAC8-B954-9E57-AD77E237C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259840"/>
              </p:ext>
            </p:extLst>
          </p:nvPr>
        </p:nvGraphicFramePr>
        <p:xfrm>
          <a:off x="628650" y="1457471"/>
          <a:ext cx="7886700" cy="458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0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57E8BA-CCC5-FB46-93FC-6920A7AB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405"/>
            <a:ext cx="7886700" cy="1325563"/>
          </a:xfrm>
        </p:spPr>
        <p:txBody>
          <a:bodyPr/>
          <a:lstStyle/>
          <a:p>
            <a:r>
              <a:rPr lang="en-US"/>
              <a:t>How can Housing Support Services help you?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0D49593-E514-E44B-8175-E12467E21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01344"/>
              </p:ext>
            </p:extLst>
          </p:nvPr>
        </p:nvGraphicFramePr>
        <p:xfrm>
          <a:off x="355600" y="1825625"/>
          <a:ext cx="8159750" cy="414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B2AB3-8C2C-8146-B22D-489C8E67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7059-F67A-2E4A-856E-E7089456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70" y="159405"/>
            <a:ext cx="7886700" cy="1325563"/>
          </a:xfrm>
        </p:spPr>
        <p:txBody>
          <a:bodyPr/>
          <a:lstStyle/>
          <a:p>
            <a:r>
              <a:rPr lang="en-US" dirty="0"/>
              <a:t>Who provides Housing Support Services?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356D299-6856-D01F-7255-93816150D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997854"/>
              </p:ext>
            </p:extLst>
          </p:nvPr>
        </p:nvGraphicFramePr>
        <p:xfrm>
          <a:off x="577712" y="1643062"/>
          <a:ext cx="79376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78455-F5F0-BF4B-8057-E8F03204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9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5D73A-209E-FB49-8227-6A36F279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spcAft>
                <a:spcPts val="600"/>
              </a:spcAft>
            </a:pPr>
            <a:fld id="{EB4BE1A8-99A0-BE4B-B404-CE990ED5FA0C}" type="slidenum">
              <a:rPr lang="en-US" sz="3800">
                <a:solidFill>
                  <a:srgbClr val="FFFFFF"/>
                </a:solidFill>
                <a:latin typeface="+mn-lt"/>
                <a:cs typeface="+mn-cs"/>
              </a:rPr>
              <a:pPr algn="ctr">
                <a:spcAft>
                  <a:spcPts val="600"/>
                </a:spcAft>
              </a:pPr>
              <a:t>14</a:t>
            </a:fld>
            <a:endParaRPr lang="en-US" sz="38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53C38-7B58-9D41-BA7B-C3BFA94CDC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976" y="1481455"/>
            <a:ext cx="2133600" cy="3236912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I access Housing Support Services?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4A1FDED-9DE6-60DD-C9CF-7F8B57DF24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3060077"/>
              </p:ext>
            </p:extLst>
          </p:nvPr>
        </p:nvGraphicFramePr>
        <p:xfrm>
          <a:off x="3215323" y="362268"/>
          <a:ext cx="527843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56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4481-2C72-F64D-933C-BED6BE1A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405"/>
            <a:ext cx="7886700" cy="1325563"/>
          </a:xfrm>
        </p:spPr>
        <p:txBody>
          <a:bodyPr/>
          <a:lstStyle/>
          <a:p>
            <a:r>
              <a:rPr lang="en-US" dirty="0"/>
              <a:t>Authorized HSS Providers with Trained Specialists - as of April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1448-74E1-D24D-867D-B6F8B9AAD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Abilities Network</a:t>
            </a:r>
          </a:p>
          <a:p>
            <a:r>
              <a:rPr lang="en-US" dirty="0"/>
              <a:t>Accessibility Montgomery</a:t>
            </a:r>
          </a:p>
          <a:p>
            <a:r>
              <a:rPr lang="en-US" dirty="0"/>
              <a:t>Arc Baltimore</a:t>
            </a:r>
          </a:p>
          <a:p>
            <a:r>
              <a:rPr lang="en-US" dirty="0"/>
              <a:t>Arc Carroll County</a:t>
            </a:r>
          </a:p>
          <a:p>
            <a:r>
              <a:rPr lang="en-US" dirty="0"/>
              <a:t>Arc Central Chesapeake</a:t>
            </a:r>
          </a:p>
          <a:p>
            <a:r>
              <a:rPr lang="en-US" dirty="0"/>
              <a:t>Arc Montgomery County</a:t>
            </a:r>
          </a:p>
          <a:p>
            <a:r>
              <a:rPr lang="en-US" dirty="0"/>
              <a:t>Arc Northern Chesapeake Region</a:t>
            </a:r>
          </a:p>
          <a:p>
            <a:r>
              <a:rPr lang="en-US" dirty="0"/>
              <a:t>Arc Southern MD</a:t>
            </a:r>
          </a:p>
          <a:p>
            <a:r>
              <a:rPr lang="en-US" dirty="0"/>
              <a:t>Caroline Center</a:t>
            </a:r>
          </a:p>
          <a:p>
            <a:r>
              <a:rPr lang="en-US" dirty="0"/>
              <a:t>Compass</a:t>
            </a:r>
          </a:p>
          <a:p>
            <a:r>
              <a:rPr lang="en-US" dirty="0"/>
              <a:t>Healthy Lives</a:t>
            </a:r>
          </a:p>
          <a:p>
            <a:r>
              <a:rPr lang="en-US" dirty="0"/>
              <a:t>Jubilee</a:t>
            </a:r>
          </a:p>
          <a:p>
            <a:r>
              <a:rPr lang="en-US" dirty="0"/>
              <a:t>Maryland Inclusive Housing</a:t>
            </a:r>
          </a:p>
          <a:p>
            <a:r>
              <a:rPr lang="en-US" dirty="0"/>
              <a:t>Rock Creek Foundation</a:t>
            </a:r>
          </a:p>
          <a:p>
            <a:r>
              <a:rPr lang="en-US" dirty="0"/>
              <a:t>SEEC</a:t>
            </a:r>
          </a:p>
          <a:p>
            <a:r>
              <a:rPr lang="en-US" dirty="0"/>
              <a:t>Shura</a:t>
            </a:r>
          </a:p>
          <a:p>
            <a:r>
              <a:rPr lang="en-US" dirty="0"/>
              <a:t>United Needs and 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F252B-C64C-304D-AE0D-6674AA1D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5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F2508-C7FA-4A0A-AC89-463CA51A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32" y="2651884"/>
            <a:ext cx="2174391" cy="1554232"/>
          </a:xfrm>
        </p:spPr>
        <p:txBody>
          <a:bodyPr anchor="t"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HSS Provider  Staff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0616-8C79-47B8-B0EC-3AB4DA6C3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2416" y="1046605"/>
            <a:ext cx="2736980" cy="5049272"/>
          </a:xfrm>
        </p:spPr>
        <p:txBody>
          <a:bodyPr vert="horz" lIns="68580" tIns="34290" rIns="68580" bIns="34290" rtlCol="0">
            <a:noAutofit/>
          </a:bodyPr>
          <a:lstStyle/>
          <a:p>
            <a:pPr marL="342900" lvl="1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Requirements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Age 18 +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GED or high school diploma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Current first aid and CPR certification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Pass criminal background check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Complete pre/in-service training based on PCP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Complete DDA required training prior to service delivery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Valid driver’s license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Automobile insurance</a:t>
            </a:r>
          </a:p>
          <a:p>
            <a:pPr lvl="1"/>
            <a:endParaRPr lang="en-US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32A48-BB54-46CD-921E-039D91C1E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281" y="1046605"/>
            <a:ext cx="2815170" cy="4764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Training</a:t>
            </a:r>
          </a:p>
          <a:p>
            <a:r>
              <a:rPr lang="en-US" sz="1600" dirty="0"/>
              <a:t>Conducting housing assessment</a:t>
            </a:r>
          </a:p>
          <a:p>
            <a:r>
              <a:rPr lang="en-US" sz="1600" dirty="0"/>
              <a:t>PCP</a:t>
            </a:r>
          </a:p>
          <a:p>
            <a:r>
              <a:rPr lang="en-US" sz="1600" dirty="0"/>
              <a:t>Laws governing housing for people with disabilities</a:t>
            </a:r>
          </a:p>
          <a:p>
            <a:r>
              <a:rPr lang="en-US" sz="1600" dirty="0"/>
              <a:t>Affordable housing resources</a:t>
            </a:r>
          </a:p>
          <a:p>
            <a:r>
              <a:rPr lang="en-US" sz="1600" dirty="0"/>
              <a:t>Leasing processes</a:t>
            </a:r>
          </a:p>
          <a:p>
            <a:r>
              <a:rPr lang="en-US" sz="1600" dirty="0"/>
              <a:t>Strategies for overcoming barriers</a:t>
            </a:r>
          </a:p>
          <a:p>
            <a:r>
              <a:rPr lang="en-US" sz="1600" dirty="0"/>
              <a:t>Housing search resources and strategies</a:t>
            </a:r>
          </a:p>
          <a:p>
            <a:r>
              <a:rPr lang="en-US" sz="1600" dirty="0"/>
              <a:t>Eviction processes and prevention</a:t>
            </a:r>
          </a:p>
          <a:p>
            <a:r>
              <a:rPr lang="en-US" sz="1600" dirty="0"/>
              <a:t>Tenant/landlord rights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5835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C000-8637-4CB5-B1A6-48D0521854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240" y="1906111"/>
            <a:ext cx="2225040" cy="2743835"/>
          </a:xfrm>
          <a:solidFill>
            <a:schemeClr val="accent2"/>
          </a:solidFill>
        </p:spPr>
        <p:txBody>
          <a:bodyPr anchor="t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HSS Professional Requirements for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Self-Directed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2741-358F-4ED4-A1BE-6504718F4DA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463800" y="307658"/>
            <a:ext cx="2894964" cy="496538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Requirements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At least 18 years old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Have GED or high school diploma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Pass criminal background check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Possess valid driver’s license (if vehicle is necessary)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Have automobile insurance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3 professional references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Financial integrity through IRS, MDH and Medicaid Exclusion checklists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Signed DDA provider agreement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Signed Medicaid provider agreement</a:t>
            </a:r>
          </a:p>
          <a:p>
            <a:pPr lvl="1"/>
            <a:endParaRPr lang="en-US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4A5610-B4D9-4BDE-8F76-DF2DB0562C1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61355" y="307658"/>
            <a:ext cx="2894965" cy="4502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Training</a:t>
            </a:r>
          </a:p>
          <a:p>
            <a:r>
              <a:rPr lang="en-US" sz="1600" dirty="0"/>
              <a:t>Conducting a housing assessment</a:t>
            </a:r>
          </a:p>
          <a:p>
            <a:r>
              <a:rPr lang="en-US" sz="1600" dirty="0"/>
              <a:t>Person-centered planning</a:t>
            </a:r>
          </a:p>
          <a:p>
            <a:r>
              <a:rPr lang="en-US" sz="1600" dirty="0"/>
              <a:t>Laws governing housing for people with disabilities</a:t>
            </a:r>
          </a:p>
          <a:p>
            <a:r>
              <a:rPr lang="en-US" sz="1600" dirty="0"/>
              <a:t>Affordable housing resources</a:t>
            </a:r>
          </a:p>
          <a:p>
            <a:r>
              <a:rPr lang="en-US" sz="1600" dirty="0"/>
              <a:t>Leasing processes</a:t>
            </a:r>
          </a:p>
          <a:p>
            <a:r>
              <a:rPr lang="en-US" sz="1600" dirty="0"/>
              <a:t>Strategies for overcoming barriers</a:t>
            </a:r>
          </a:p>
          <a:p>
            <a:r>
              <a:rPr lang="en-US" sz="1600" dirty="0"/>
              <a:t>Housing search resources and strategies</a:t>
            </a:r>
          </a:p>
          <a:p>
            <a:r>
              <a:rPr lang="en-US" sz="1600" dirty="0"/>
              <a:t>Eviction processes and strategies for prevention</a:t>
            </a:r>
          </a:p>
          <a:p>
            <a:r>
              <a:rPr lang="en-US" sz="1600" dirty="0"/>
              <a:t>First aid and CPR certification</a:t>
            </a:r>
          </a:p>
          <a:p>
            <a:r>
              <a:rPr lang="en-US" sz="1600" dirty="0"/>
              <a:t>DDA required orientation/training</a:t>
            </a:r>
          </a:p>
          <a:p>
            <a:r>
              <a:rPr lang="en-US" sz="1600" dirty="0"/>
              <a:t>Inservice training in participant PCP specifics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1575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Asking Scientific Questions">
            <a:extLst>
              <a:ext uri="{FF2B5EF4-FFF2-40B4-BE49-F238E27FC236}">
                <a16:creationId xmlns:a16="http://schemas.microsoft.com/office/drawing/2014/main" id="{F9DB81F9-8D74-CA4A-BAF6-D0F78524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00" y="1126600"/>
            <a:ext cx="460480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9A0D5-00FE-7146-BB04-84FDFF2B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BE1A8-99A0-BE4B-B404-CE990ED5FA0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6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278FD4F-1C2B-2942-8D0C-53768DC84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Stephanie M. Jones, M.P.A.</a:t>
            </a:r>
          </a:p>
          <a:p>
            <a:pPr marL="457200" lvl="1" indent="0">
              <a:buNone/>
            </a:pPr>
            <a:r>
              <a:rPr lang="en-US" dirty="0"/>
              <a:t>Director of Innovations</a:t>
            </a:r>
          </a:p>
          <a:p>
            <a:pPr marL="457200" lvl="1" indent="0">
              <a:buNone/>
            </a:pPr>
            <a:r>
              <a:rPr lang="en-US" dirty="0"/>
              <a:t>Developmental Disabilities Administration</a:t>
            </a:r>
          </a:p>
          <a:p>
            <a:pPr marL="457200" lvl="1" indent="0">
              <a:buNone/>
            </a:pPr>
            <a:r>
              <a:rPr lang="en-US" dirty="0"/>
              <a:t>Maryland Department of Health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Stephanie.jones2@Maryland.gov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Diane Dressler</a:t>
            </a:r>
          </a:p>
          <a:p>
            <a:pPr marL="457200" lvl="1" indent="0">
              <a:buNone/>
            </a:pPr>
            <a:r>
              <a:rPr lang="en-US" dirty="0"/>
              <a:t>Senior Associate</a:t>
            </a:r>
          </a:p>
          <a:p>
            <a:pPr marL="457200" lvl="1" indent="0">
              <a:buNone/>
            </a:pPr>
            <a:r>
              <a:rPr lang="en-US" dirty="0"/>
              <a:t>Community Life Resources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Diane@communityliferesources.com</a:t>
            </a:r>
            <a:r>
              <a:rPr lang="en-US" dirty="0"/>
              <a:t>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5DDC4-21CE-9648-BDA3-93B57E1D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3A6C6-C8C0-A94A-9FE2-3137E263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EB4BE1A8-99A0-BE4B-B404-CE990ED5FA0C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3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ECAF22D-EA90-2AB0-F316-7708A4C49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27815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76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C9A4-B7D0-C447-A721-E5F2DB0D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0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DDA’s Commitment to</a:t>
            </a:r>
            <a:br>
              <a:rPr lang="en-US" sz="3600" dirty="0"/>
            </a:br>
            <a:r>
              <a:rPr lang="en-US" sz="3600" dirty="0"/>
              <a:t>Independent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C1210-1340-1646-8FDC-1AAB25BAA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500"/>
            <a:ext cx="7886700" cy="46919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DDA is committed to develop quality, affordable, accessible housing for people with disabilities in safe locations where they can access support services, transportation, employment, and recreation throughout their lifespan.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We will do this by: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Increasing awareness of housing issues experienced by individuals with developmental disabilities with the internal structure as well as with external partners, stakeholders, and community at large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Work in partnership with MFP to increase housing options for individuals with developmental disabilities in Maryland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Promote the understanding of the link between self-determination and housing as a critical part of people being able to control their own lives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65AAD-CFA1-CE48-905F-B57913BF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0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6BE44-B885-D846-926A-15630B92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13" y="1847385"/>
            <a:ext cx="3459975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dirty="0">
                <a:latin typeface="+mj-lt"/>
                <a:cs typeface="+mj-cs"/>
              </a:rPr>
              <a:t>Housing Support Services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2502" y="-3"/>
            <a:ext cx="3051498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2502" y="-3"/>
            <a:ext cx="2708597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1305" y="401193"/>
            <a:ext cx="3853890" cy="3051499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fordable Housing – Living Room Conversations">
            <a:extLst>
              <a:ext uri="{FF2B5EF4-FFF2-40B4-BE49-F238E27FC236}">
                <a16:creationId xmlns:a16="http://schemas.microsoft.com/office/drawing/2014/main" id="{323A7FAF-3525-3D45-8EC4-72E07CB7A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2" r="28779" b="1"/>
          <a:stretch/>
        </p:blipFill>
        <p:spPr bwMode="auto">
          <a:xfrm>
            <a:off x="4572000" y="1012536"/>
            <a:ext cx="3567121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549DB-150D-3243-856D-726670E0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EB4BE1A8-99A0-BE4B-B404-CE990ED5FA0C}" type="slidenum">
              <a:rPr lang="en-US" sz="1000">
                <a:solidFill>
                  <a:srgbClr val="FFFFFF"/>
                </a:solidFill>
                <a:latin typeface="Calibri" panose="020F0502020204030204"/>
                <a:cs typeface="+mn-cs"/>
              </a:rPr>
              <a:pPr algn="r">
                <a:spcAft>
                  <a:spcPts val="600"/>
                </a:spcAft>
                <a:defRPr/>
              </a:pPr>
              <a:t>5</a:t>
            </a:fld>
            <a:endParaRPr lang="en-US" sz="100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67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1AC2-F4EB-41C9-8CA2-25AA6493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What are Housing Support Services?</a:t>
            </a:r>
          </a:p>
        </p:txBody>
      </p:sp>
      <p:pic>
        <p:nvPicPr>
          <p:cNvPr id="5" name="Picture 4" descr="Four wooden houses with different sizes">
            <a:extLst>
              <a:ext uri="{FF2B5EF4-FFF2-40B4-BE49-F238E27FC236}">
                <a16:creationId xmlns:a16="http://schemas.microsoft.com/office/drawing/2014/main" id="{89CC1077-2722-7468-5BE7-A11F150E0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48" b="25358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C74F-8106-46E5-B9E1-C6F36EB2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925" y="3610610"/>
            <a:ext cx="5954316" cy="245268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DDA Waiver Definition (all 3 waivers)</a:t>
            </a:r>
            <a:endParaRPr lang="en-US" sz="2000" dirty="0"/>
          </a:p>
          <a:p>
            <a:r>
              <a:rPr lang="en-US" sz="2000" dirty="0"/>
              <a:t>Time-limited supports to help participants navigate housing opportunities, address or overcome barriers to housing and secure and retain their own home</a:t>
            </a:r>
          </a:p>
          <a:p>
            <a:r>
              <a:rPr lang="en-US" sz="2000" dirty="0"/>
              <a:t>Include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/>
              <a:t>Housing Information and Assistance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/>
              <a:t>Housing Transition Services 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/>
              <a:t>Housing Tenancy Sustaining Services</a:t>
            </a:r>
          </a:p>
        </p:txBody>
      </p:sp>
    </p:spTree>
    <p:extLst>
      <p:ext uri="{BB962C8B-B14F-4D97-AF65-F5344CB8AC3E}">
        <p14:creationId xmlns:p14="http://schemas.microsoft.com/office/powerpoint/2010/main" val="3853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4775-F81C-4ABB-8342-C8C16ABD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51" y="885651"/>
            <a:ext cx="2422352" cy="462460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Housing Information and Assistance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F9A0-0E5B-49D4-A57B-0D170141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711" y="116879"/>
            <a:ext cx="4893915" cy="5978614"/>
          </a:xfrm>
        </p:spPr>
        <p:txBody>
          <a:bodyPr anchor="ctr"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600" dirty="0"/>
              <a:t>Understanding housing program rules and requirements and their applicability to the participant;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Searching for housing;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Applying for housing, including obtaining documentation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Assessing the unit to determine if it meets accessibility &amp; safety needs and is ready for occupancy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Requesting reasonable accommodations/modifications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Identifying resources for security deposits, moving costs, furnishings, assistive technology, environmental modifications, utilities and other one-time costs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Reviewing the lease and other documents including community rules prior to lease signing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Developing, reviewing and revising monthly budget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Identifying and addressing barriers to housing such as credit, rental history, criminal background and behaviors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Assistance with resolving disputes</a:t>
            </a:r>
          </a:p>
        </p:txBody>
      </p:sp>
    </p:spTree>
    <p:extLst>
      <p:ext uri="{BB962C8B-B14F-4D97-AF65-F5344CB8AC3E}">
        <p14:creationId xmlns:p14="http://schemas.microsoft.com/office/powerpoint/2010/main" val="134173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303E-9F97-4687-803D-31040C70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6" y="320923"/>
            <a:ext cx="8555615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/>
              <a:t>Housing Transition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5F874F-5FFB-4E4C-88D3-92EE5DD72C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0956" y="1218169"/>
          <a:ext cx="8555615" cy="345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24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950D-42A5-4ECA-8642-ABC6858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1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Housing Tenancy Sustaining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2140AE-C690-031C-2AFE-34925B868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013558"/>
              </p:ext>
            </p:extLst>
          </p:nvPr>
        </p:nvGraphicFramePr>
        <p:xfrm>
          <a:off x="628650" y="1985168"/>
          <a:ext cx="7886700" cy="378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516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E20617EFFE49AB2E56405D231937" ma:contentTypeVersion="11" ma:contentTypeDescription="Create a new document." ma:contentTypeScope="" ma:versionID="7906df8f30bb75f4900ebbc98623155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30dcae271245c99710273dc22dfae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DAB65C-DA02-4266-93B8-0D5A86F13984}"/>
</file>

<file path=customXml/itemProps2.xml><?xml version="1.0" encoding="utf-8"?>
<ds:datastoreItem xmlns:ds="http://schemas.openxmlformats.org/officeDocument/2006/customXml" ds:itemID="{F6A13F83-1CC8-46F4-9425-DD6931AE9E57}"/>
</file>

<file path=customXml/itemProps3.xml><?xml version="1.0" encoding="utf-8"?>
<ds:datastoreItem xmlns:ds="http://schemas.openxmlformats.org/officeDocument/2006/customXml" ds:itemID="{2C6A4FB7-8C24-47AD-82BD-263BE2B6757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10173</TotalTime>
  <Words>1126</Words>
  <Application>Microsoft Macintosh PowerPoint</Application>
  <PresentationFormat>On-screen Show (4:3)</PresentationFormat>
  <Paragraphs>192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Office Theme</vt:lpstr>
      <vt:lpstr>Housing Support Services A New DDA Waiver Service</vt:lpstr>
      <vt:lpstr>Introductions</vt:lpstr>
      <vt:lpstr>Agenda</vt:lpstr>
      <vt:lpstr>DDA’s Commitment to Independent Housing</vt:lpstr>
      <vt:lpstr>Housing Support Services</vt:lpstr>
      <vt:lpstr>What are Housing Support Services?</vt:lpstr>
      <vt:lpstr>Housing Information and Assistance </vt:lpstr>
      <vt:lpstr>Housing Transition Services</vt:lpstr>
      <vt:lpstr>Housing Tenancy Sustaining Services</vt:lpstr>
      <vt:lpstr>Who qualifies for Housing Support Services (HSS)?</vt:lpstr>
      <vt:lpstr>What are PCP housing goals?</vt:lpstr>
      <vt:lpstr>How can Housing Support Services help you?</vt:lpstr>
      <vt:lpstr>Who provides Housing Support Services?</vt:lpstr>
      <vt:lpstr>How do I access Housing Support Services?</vt:lpstr>
      <vt:lpstr>Authorized HSS Providers with Trained Specialists - as of April 2022</vt:lpstr>
      <vt:lpstr>HSS Provider  Staff Requirements</vt:lpstr>
      <vt:lpstr>HSS Professional Requirements for  Self-Directed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CHALLENGES IN DETERMINING CAUSE OF DEATH</dc:title>
  <dc:creator>Maureen C. Regan -MDH-</dc:creator>
  <cp:lastModifiedBy>Diane Dressler</cp:lastModifiedBy>
  <cp:revision>36</cp:revision>
  <cp:lastPrinted>2022-02-25T20:09:04Z</cp:lastPrinted>
  <dcterms:created xsi:type="dcterms:W3CDTF">2018-02-09T14:13:56Z</dcterms:created>
  <dcterms:modified xsi:type="dcterms:W3CDTF">2022-03-30T21:31:13Z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0x010100100AE20617EFFE49AB2E56405D231937</vt:lpwstr>
  </property>
</Properties>
</file>