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10.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7"/>
  </p:notesMasterIdLst>
  <p:sldIdLst>
    <p:sldId id="256" r:id="rId2"/>
    <p:sldId id="257" r:id="rId3"/>
    <p:sldId id="279" r:id="rId4"/>
    <p:sldId id="277" r:id="rId5"/>
    <p:sldId id="261" r:id="rId6"/>
    <p:sldId id="260" r:id="rId7"/>
    <p:sldId id="271" r:id="rId8"/>
    <p:sldId id="275" r:id="rId9"/>
    <p:sldId id="269" r:id="rId10"/>
    <p:sldId id="268" r:id="rId11"/>
    <p:sldId id="282" r:id="rId12"/>
    <p:sldId id="283" r:id="rId13"/>
    <p:sldId id="284" r:id="rId14"/>
    <p:sldId id="285" r:id="rId15"/>
    <p:sldId id="286" r:id="rId16"/>
    <p:sldId id="287" r:id="rId17"/>
    <p:sldId id="288" r:id="rId18"/>
    <p:sldId id="289" r:id="rId19"/>
    <p:sldId id="290" r:id="rId20"/>
    <p:sldId id="291" r:id="rId21"/>
    <p:sldId id="293" r:id="rId22"/>
    <p:sldId id="292" r:id="rId23"/>
    <p:sldId id="294" r:id="rId24"/>
    <p:sldId id="295" r:id="rId25"/>
    <p:sldId id="296" r:id="rId26"/>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442"/>
    <a:srgbClr val="649DD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6" autoAdjust="0"/>
    <p:restoredTop sz="80801" autoAdjust="0"/>
  </p:normalViewPr>
  <p:slideViewPr>
    <p:cSldViewPr>
      <p:cViewPr>
        <p:scale>
          <a:sx n="70" d="100"/>
          <a:sy n="70" d="100"/>
        </p:scale>
        <p:origin x="1224" y="36"/>
      </p:cViewPr>
      <p:guideLst>
        <p:guide orient="horz" pos="1620"/>
        <p:guide pos="2880"/>
      </p:guideLst>
    </p:cSldViewPr>
  </p:slideViewPr>
  <p:notesTextViewPr>
    <p:cViewPr>
      <p:scale>
        <a:sx n="3" d="2"/>
        <a:sy n="3" d="2"/>
      </p:scale>
      <p:origin x="0" y="0"/>
    </p:cViewPr>
  </p:notesTextViewPr>
  <p:sorterViewPr>
    <p:cViewPr>
      <p:scale>
        <a:sx n="100" d="100"/>
        <a:sy n="100" d="100"/>
      </p:scale>
      <p:origin x="0" y="-36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wmf"/><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jpe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7344494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957428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428621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Cover Sheet must include:</a:t>
            </a:r>
          </a:p>
          <a:p>
            <a:pPr marL="174708" indent="-174708">
              <a:buFont typeface="Arial" panose="020B0604020202020204" pitchFamily="34" charset="0"/>
              <a:buChar char="•"/>
            </a:pPr>
            <a:r>
              <a:rPr lang="en-US"/>
              <a:t>Agency</a:t>
            </a:r>
            <a:r>
              <a:rPr lang="en-US" baseline="0"/>
              <a:t> name and address</a:t>
            </a:r>
          </a:p>
          <a:p>
            <a:pPr marL="174708" indent="-174708">
              <a:buFont typeface="Arial" panose="020B0604020202020204" pitchFamily="34" charset="0"/>
              <a:buChar char="•"/>
            </a:pPr>
            <a:r>
              <a:rPr lang="en-US" baseline="0"/>
              <a:t>Two points of contact </a:t>
            </a:r>
          </a:p>
          <a:p>
            <a:pPr marL="640594" lvl="1" indent="-174708">
              <a:buFont typeface="Arial" panose="020B0604020202020204" pitchFamily="34" charset="0"/>
              <a:buChar char="•"/>
            </a:pPr>
            <a:r>
              <a:rPr lang="en-US" baseline="0"/>
              <a:t>Phone number and email addresses</a:t>
            </a:r>
          </a:p>
          <a:p>
            <a:pPr marL="174708" indent="-174708">
              <a:buFont typeface="Arial" panose="020B0604020202020204" pitchFamily="34" charset="0"/>
              <a:buChar char="•"/>
            </a:pPr>
            <a:r>
              <a:rPr lang="en-US" baseline="0"/>
              <a:t>Signatures required on the pdf</a:t>
            </a:r>
          </a:p>
          <a:p>
            <a:pPr marL="174708" indent="-174708">
              <a:buFont typeface="Arial" panose="020B0604020202020204" pitchFamily="34" charset="0"/>
              <a:buChar char="•"/>
            </a:pPr>
            <a:r>
              <a:rPr lang="en-US" baseline="0"/>
              <a:t>Typed signature is not acceptable</a:t>
            </a:r>
          </a:p>
        </p:txBody>
      </p:sp>
    </p:spTree>
    <p:extLst>
      <p:ext uri="{BB962C8B-B14F-4D97-AF65-F5344CB8AC3E}">
        <p14:creationId xmlns:p14="http://schemas.microsoft.com/office/powerpoint/2010/main" val="446495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Residential:</a:t>
            </a:r>
          </a:p>
          <a:p>
            <a:r>
              <a:rPr lang="en-US"/>
              <a:t>Section 1:</a:t>
            </a:r>
            <a:r>
              <a:rPr lang="en-US" baseline="0"/>
              <a:t> As a agency receiving funding from the DDA for FPS services you must detail operating expenses for each service, tabs A-D.  </a:t>
            </a:r>
          </a:p>
          <a:p>
            <a:pPr marL="174708" indent="-174708">
              <a:buFont typeface="Wingdings" panose="05000000000000000000" pitchFamily="2" charset="2"/>
              <a:buChar char="Ø"/>
            </a:pPr>
            <a:r>
              <a:rPr lang="en-US"/>
              <a:t>PCIS2</a:t>
            </a:r>
            <a:r>
              <a:rPr lang="en-US" baseline="0"/>
              <a:t> attendance [Total Payable Days] must reflect attendance in the Reports tab; Report Categories- attendance; Available Reports: Attendance Summary by Quarter; Provider=&gt; Service=&gt; Fiscal Year 2017.  </a:t>
            </a:r>
          </a:p>
          <a:p>
            <a:pPr marL="174708" indent="-174708">
              <a:buFont typeface="Wingdings" panose="05000000000000000000" pitchFamily="2" charset="2"/>
              <a:buChar char="Ø"/>
            </a:pPr>
            <a:r>
              <a:rPr lang="en-US" baseline="0"/>
              <a:t>You must report for each service.</a:t>
            </a:r>
          </a:p>
          <a:p>
            <a:pPr marL="174708" indent="-174708">
              <a:buFont typeface="Wingdings" panose="05000000000000000000" pitchFamily="2" charset="2"/>
              <a:buChar char="Ø"/>
            </a:pPr>
            <a:r>
              <a:rPr lang="en-US" baseline="0"/>
              <a:t>Provider’s Attendance [FPS Payable Days] should match attendance reported in the attestation</a:t>
            </a:r>
            <a:endParaRPr lang="en-US"/>
          </a:p>
        </p:txBody>
      </p:sp>
    </p:spTree>
    <p:extLst>
      <p:ext uri="{BB962C8B-B14F-4D97-AF65-F5344CB8AC3E}">
        <p14:creationId xmlns:p14="http://schemas.microsoft.com/office/powerpoint/2010/main" val="35180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a:t>Day Service:</a:t>
            </a:r>
          </a:p>
          <a:p>
            <a:pPr defTabSz="931774">
              <a:defRPr/>
            </a:pPr>
            <a:r>
              <a:rPr lang="en-US">
                <a:solidFill>
                  <a:srgbClr val="000000"/>
                </a:solidFill>
              </a:rPr>
              <a:t>Section 1: As a agency receiving funding from the DDA for FPS services you must detail operating expenses for each service, tabs A-D.  </a:t>
            </a:r>
          </a:p>
          <a:p>
            <a:pPr marL="174708" indent="-174708" defTabSz="931774">
              <a:buFont typeface="Wingdings" panose="05000000000000000000" pitchFamily="2" charset="2"/>
              <a:buChar char="Ø"/>
              <a:defRPr/>
            </a:pPr>
            <a:r>
              <a:rPr lang="en-US">
                <a:solidFill>
                  <a:srgbClr val="000000"/>
                </a:solidFill>
              </a:rPr>
              <a:t>PCIS2 attendance [Total Payable Days] must reflect attendance in the Reports tab; Report Categories- attendance; Available Reports: Attendance Summary by Quarter; Provider=&gt; Service=&gt; Fiscal Year 2017.  </a:t>
            </a:r>
          </a:p>
          <a:p>
            <a:pPr marL="174708" indent="-174708" defTabSz="931774">
              <a:buFont typeface="Wingdings" panose="05000000000000000000" pitchFamily="2" charset="2"/>
              <a:buChar char="Ø"/>
              <a:defRPr/>
            </a:pPr>
            <a:r>
              <a:rPr lang="en-US">
                <a:solidFill>
                  <a:srgbClr val="000000"/>
                </a:solidFill>
              </a:rPr>
              <a:t>You must report for each service.</a:t>
            </a:r>
          </a:p>
          <a:p>
            <a:pPr marL="174708" indent="-174708" defTabSz="931774">
              <a:buFont typeface="Wingdings" panose="05000000000000000000" pitchFamily="2" charset="2"/>
              <a:buChar char="Ø"/>
              <a:defRPr/>
            </a:pPr>
            <a:r>
              <a:rPr lang="en-US">
                <a:solidFill>
                  <a:srgbClr val="000000"/>
                </a:solidFill>
              </a:rPr>
              <a:t>Provider’s Attendance [FPS Payable Days] should match attendance reported in the attestation</a:t>
            </a:r>
          </a:p>
          <a:p>
            <a:endParaRPr lang="en-US"/>
          </a:p>
        </p:txBody>
      </p:sp>
    </p:spTree>
    <p:extLst>
      <p:ext uri="{BB962C8B-B14F-4D97-AF65-F5344CB8AC3E}">
        <p14:creationId xmlns:p14="http://schemas.microsoft.com/office/powerpoint/2010/main" val="2718709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Community</a:t>
            </a:r>
            <a:r>
              <a:rPr lang="en-US" baseline="0"/>
              <a:t> Learning Service {CLS}:</a:t>
            </a:r>
          </a:p>
          <a:p>
            <a:pPr defTabSz="931774">
              <a:defRPr/>
            </a:pPr>
            <a:r>
              <a:rPr lang="en-US">
                <a:solidFill>
                  <a:srgbClr val="000000"/>
                </a:solidFill>
              </a:rPr>
              <a:t>Section 1: As a agency receiving funding from the DDA for FPS services you must detail operating expenses for each service, tabs A-D.  </a:t>
            </a:r>
          </a:p>
          <a:p>
            <a:pPr marL="174708" indent="-174708" defTabSz="931774">
              <a:buFont typeface="Wingdings" panose="05000000000000000000" pitchFamily="2" charset="2"/>
              <a:buChar char="Ø"/>
              <a:defRPr/>
            </a:pPr>
            <a:r>
              <a:rPr lang="en-US">
                <a:solidFill>
                  <a:srgbClr val="000000"/>
                </a:solidFill>
              </a:rPr>
              <a:t>PCIS2 attendance [Total Payable Days] must reflect attendance in the Reports tab; Report Categories- attendance; Available Reports: Attendance Summary by Quarter; Provider=&gt; Service=&gt; Fiscal Year 2017.  </a:t>
            </a:r>
          </a:p>
          <a:p>
            <a:pPr marL="174708" indent="-174708" defTabSz="931774">
              <a:buFont typeface="Wingdings" panose="05000000000000000000" pitchFamily="2" charset="2"/>
              <a:buChar char="Ø"/>
              <a:defRPr/>
            </a:pPr>
            <a:r>
              <a:rPr lang="en-US">
                <a:solidFill>
                  <a:srgbClr val="000000"/>
                </a:solidFill>
              </a:rPr>
              <a:t>You must report for each service.</a:t>
            </a:r>
          </a:p>
          <a:p>
            <a:pPr marL="174708" indent="-174708" defTabSz="931774">
              <a:buFont typeface="Wingdings" panose="05000000000000000000" pitchFamily="2" charset="2"/>
              <a:buChar char="Ø"/>
              <a:defRPr/>
            </a:pPr>
            <a:r>
              <a:rPr lang="en-US">
                <a:solidFill>
                  <a:srgbClr val="000000"/>
                </a:solidFill>
              </a:rPr>
              <a:t>Provider’s Attendance [FPS Payable Days] should match attendance reported in the attestation</a:t>
            </a:r>
          </a:p>
          <a:p>
            <a:endParaRPr lang="en-US"/>
          </a:p>
        </p:txBody>
      </p:sp>
    </p:spTree>
    <p:extLst>
      <p:ext uri="{BB962C8B-B14F-4D97-AF65-F5344CB8AC3E}">
        <p14:creationId xmlns:p14="http://schemas.microsoft.com/office/powerpoint/2010/main" val="236111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a:solidFill>
                  <a:srgbClr val="000000"/>
                </a:solidFill>
              </a:rPr>
              <a:t>Supported Employment:</a:t>
            </a:r>
          </a:p>
          <a:p>
            <a:pPr defTabSz="931774">
              <a:defRPr/>
            </a:pPr>
            <a:r>
              <a:rPr lang="en-US">
                <a:solidFill>
                  <a:srgbClr val="000000"/>
                </a:solidFill>
              </a:rPr>
              <a:t>Section 1: As a agency receiving funding from the DDA for FPS services you must detail operating expenses for each service, tabs A-D.  </a:t>
            </a:r>
          </a:p>
          <a:p>
            <a:pPr marL="174708" indent="-174708" defTabSz="931774">
              <a:buFont typeface="Wingdings" panose="05000000000000000000" pitchFamily="2" charset="2"/>
              <a:buChar char="Ø"/>
              <a:defRPr/>
            </a:pPr>
            <a:r>
              <a:rPr lang="en-US">
                <a:solidFill>
                  <a:srgbClr val="000000"/>
                </a:solidFill>
              </a:rPr>
              <a:t>PCIS2 attendance [Total Payable Days] must reflect attendance in the Reports tab; Report Categories- attendance; Available Reports: Attendance Summary by Quarter; Provider=&gt; Service=&gt; Fiscal Year 2017.  </a:t>
            </a:r>
          </a:p>
          <a:p>
            <a:pPr marL="174708" indent="-174708" defTabSz="931774">
              <a:buFont typeface="Wingdings" panose="05000000000000000000" pitchFamily="2" charset="2"/>
              <a:buChar char="Ø"/>
              <a:defRPr/>
            </a:pPr>
            <a:r>
              <a:rPr lang="en-US">
                <a:solidFill>
                  <a:srgbClr val="000000"/>
                </a:solidFill>
              </a:rPr>
              <a:t>You must report for each service.</a:t>
            </a:r>
          </a:p>
          <a:p>
            <a:pPr marL="174708" indent="-174708" defTabSz="931774">
              <a:buFont typeface="Wingdings" panose="05000000000000000000" pitchFamily="2" charset="2"/>
              <a:buChar char="Ø"/>
              <a:defRPr/>
            </a:pPr>
            <a:r>
              <a:rPr lang="en-US">
                <a:solidFill>
                  <a:srgbClr val="000000"/>
                </a:solidFill>
              </a:rPr>
              <a:t>Provider’s Attendance [FPS Payable Days] should match attendance reported in the attestation</a:t>
            </a:r>
          </a:p>
          <a:p>
            <a:endParaRPr lang="en-US"/>
          </a:p>
        </p:txBody>
      </p:sp>
    </p:spTree>
    <p:extLst>
      <p:ext uri="{BB962C8B-B14F-4D97-AF65-F5344CB8AC3E}">
        <p14:creationId xmlns:p14="http://schemas.microsoft.com/office/powerpoint/2010/main" val="2629692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Employment Discovery &amp; Customization:</a:t>
            </a:r>
          </a:p>
          <a:p>
            <a:pPr defTabSz="931774">
              <a:defRPr/>
            </a:pPr>
            <a:r>
              <a:rPr lang="en-US">
                <a:solidFill>
                  <a:srgbClr val="000000"/>
                </a:solidFill>
              </a:rPr>
              <a:t>Section 1: As a agency receiving funding from the DDA for FPS services you must detail operating expenses for each service, tabs A-D.  </a:t>
            </a:r>
          </a:p>
          <a:p>
            <a:pPr marL="174708" indent="-174708" defTabSz="931774">
              <a:buFont typeface="Wingdings" panose="05000000000000000000" pitchFamily="2" charset="2"/>
              <a:buChar char="Ø"/>
              <a:defRPr/>
            </a:pPr>
            <a:r>
              <a:rPr lang="en-US">
                <a:solidFill>
                  <a:srgbClr val="000000"/>
                </a:solidFill>
              </a:rPr>
              <a:t>PCIS2 attendance [Total Payable Days] must reflect attendance in the Reports tab; Report Categories- attendance; Available Reports: Attendance Summary by Quarter; Provider=&gt; Service=&gt; Fiscal Year 2017.  </a:t>
            </a:r>
          </a:p>
          <a:p>
            <a:pPr marL="174708" indent="-174708" defTabSz="931774">
              <a:buFont typeface="Wingdings" panose="05000000000000000000" pitchFamily="2" charset="2"/>
              <a:buChar char="Ø"/>
              <a:defRPr/>
            </a:pPr>
            <a:r>
              <a:rPr lang="en-US">
                <a:solidFill>
                  <a:srgbClr val="000000"/>
                </a:solidFill>
              </a:rPr>
              <a:t>You must report for each service.</a:t>
            </a:r>
          </a:p>
          <a:p>
            <a:pPr marL="174708" indent="-174708" defTabSz="931774">
              <a:buFont typeface="Wingdings" panose="05000000000000000000" pitchFamily="2" charset="2"/>
              <a:buChar char="Ø"/>
              <a:defRPr/>
            </a:pPr>
            <a:r>
              <a:rPr lang="en-US">
                <a:solidFill>
                  <a:srgbClr val="000000"/>
                </a:solidFill>
              </a:rPr>
              <a:t>Provider’s Attendance [FPS Payable Days] should match attendance reported in the attestation</a:t>
            </a:r>
          </a:p>
          <a:p>
            <a:endParaRPr lang="en-US"/>
          </a:p>
        </p:txBody>
      </p:sp>
    </p:spTree>
    <p:extLst>
      <p:ext uri="{BB962C8B-B14F-4D97-AF65-F5344CB8AC3E}">
        <p14:creationId xmlns:p14="http://schemas.microsoft.com/office/powerpoint/2010/main" val="1092260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Personal Supports:</a:t>
            </a:r>
          </a:p>
          <a:p>
            <a:pPr defTabSz="931774">
              <a:defRPr/>
            </a:pPr>
            <a:r>
              <a:rPr lang="en-US">
                <a:solidFill>
                  <a:srgbClr val="000000"/>
                </a:solidFill>
              </a:rPr>
              <a:t>Section 1: As a agency receiving funding from the DDA for FPS services you must detail operating expenses for each service, tabs A-D.  </a:t>
            </a:r>
          </a:p>
          <a:p>
            <a:pPr marL="174708" indent="-174708" defTabSz="931774">
              <a:buFont typeface="Wingdings" panose="05000000000000000000" pitchFamily="2" charset="2"/>
              <a:buChar char="Ø"/>
              <a:defRPr/>
            </a:pPr>
            <a:r>
              <a:rPr lang="en-US">
                <a:solidFill>
                  <a:srgbClr val="000000"/>
                </a:solidFill>
              </a:rPr>
              <a:t>PCIS2 attendance [Total Payable Days] must reflect attendance in the Reports tab; Report Categories- attendance; Available Reports: Attendance Summary by Quarter; Provider=&gt; Service=&gt; Fiscal Year 2017.  </a:t>
            </a:r>
          </a:p>
          <a:p>
            <a:pPr marL="174708" indent="-174708" defTabSz="931774">
              <a:buFont typeface="Wingdings" panose="05000000000000000000" pitchFamily="2" charset="2"/>
              <a:buChar char="Ø"/>
              <a:defRPr/>
            </a:pPr>
            <a:r>
              <a:rPr lang="en-US">
                <a:solidFill>
                  <a:srgbClr val="000000"/>
                </a:solidFill>
              </a:rPr>
              <a:t>You must report for each service.</a:t>
            </a:r>
          </a:p>
          <a:p>
            <a:pPr marL="174708" indent="-174708" defTabSz="931774">
              <a:buFont typeface="Wingdings" panose="05000000000000000000" pitchFamily="2" charset="2"/>
              <a:buChar char="Ø"/>
              <a:defRPr/>
            </a:pPr>
            <a:r>
              <a:rPr lang="en-US">
                <a:solidFill>
                  <a:srgbClr val="000000"/>
                </a:solidFill>
              </a:rPr>
              <a:t>Provider’s Attendance [FPS Payable Days] should match attendance reported in the attestation</a:t>
            </a:r>
          </a:p>
          <a:p>
            <a:endParaRPr lang="en-US"/>
          </a:p>
        </p:txBody>
      </p:sp>
    </p:spTree>
    <p:extLst>
      <p:ext uri="{BB962C8B-B14F-4D97-AF65-F5344CB8AC3E}">
        <p14:creationId xmlns:p14="http://schemas.microsoft.com/office/powerpoint/2010/main" val="2076345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77001" marR="386945">
              <a:lnSpc>
                <a:spcPct val="115000"/>
              </a:lnSpc>
              <a:spcBef>
                <a:spcPts val="372"/>
              </a:spcBef>
            </a:pPr>
            <a:r>
              <a:rPr lang="en-US">
                <a:latin typeface="Times New Roman" panose="02020603050405020304" pitchFamily="18" charset="0"/>
                <a:ea typeface="Times New Roman" panose="02020603050405020304" pitchFamily="18" charset="0"/>
                <a:cs typeface="Times New Roman" panose="02020603050405020304" pitchFamily="18" charset="0"/>
              </a:rPr>
              <a:t>If</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25">
                <a:latin typeface="Times New Roman" panose="02020603050405020304" pitchFamily="18" charset="0"/>
                <a:ea typeface="Times New Roman" panose="02020603050405020304" pitchFamily="18" charset="0"/>
                <a:cs typeface="Times New Roman" panose="02020603050405020304" pitchFamily="18" charset="0"/>
              </a:rPr>
              <a:t>y</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u</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n</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t</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f</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d</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ec</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spc="-10">
                <a:latin typeface="Times New Roman" panose="02020603050405020304" pitchFamily="18" charset="0"/>
                <a:ea typeface="Times New Roman" panose="02020603050405020304" pitchFamily="18" charset="0"/>
                <a:cs typeface="Times New Roman" panose="02020603050405020304" pitchFamily="18" charset="0"/>
              </a:rPr>
              <a:t>f</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it</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a:latin typeface="Times New Roman" panose="02020603050405020304" pitchFamily="18" charset="0"/>
                <a:ea typeface="Times New Roman" panose="02020603050405020304" pitchFamily="18" charset="0"/>
                <a:cs typeface="Times New Roman" panose="02020603050405020304" pitchFamily="18" charset="0"/>
              </a:rPr>
              <a:t>m</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at</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es</a:t>
            </a:r>
            <a:r>
              <a:rPr lang="en-US" spc="-10">
                <a:latin typeface="Times New Roman" panose="02020603050405020304" pitchFamily="18" charset="0"/>
                <a:ea typeface="Times New Roman" panose="02020603050405020304" pitchFamily="18" charset="0"/>
                <a:cs typeface="Times New Roman" panose="02020603050405020304" pitchFamily="18" charset="0"/>
              </a:rPr>
              <a:t> </a:t>
            </a:r>
            <a:r>
              <a:rPr lang="en-US" spc="-15">
                <a:latin typeface="Times New Roman" panose="02020603050405020304" pitchFamily="18" charset="0"/>
                <a:ea typeface="Times New Roman" panose="02020603050405020304" pitchFamily="18" charset="0"/>
                <a:cs typeface="Times New Roman" panose="02020603050405020304" pitchFamily="18" charset="0"/>
              </a:rPr>
              <a:t>w</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h</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25">
                <a:latin typeface="Times New Roman" panose="02020603050405020304" pitchFamily="18" charset="0"/>
                <a:ea typeface="Times New Roman" panose="02020603050405020304" pitchFamily="18" charset="0"/>
                <a:cs typeface="Times New Roman" panose="02020603050405020304" pitchFamily="18" charset="0"/>
              </a:rPr>
              <a:t>y</a:t>
            </a:r>
            <a:r>
              <a:rPr lang="en-US" spc="1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u</a:t>
            </a:r>
            <a:r>
              <a:rPr lang="en-US">
                <a:latin typeface="Times New Roman" panose="02020603050405020304" pitchFamily="18" charset="0"/>
                <a:ea typeface="Times New Roman" panose="02020603050405020304" pitchFamily="18" charset="0"/>
                <a:cs typeface="Times New Roman" panose="02020603050405020304" pitchFamily="18" charset="0"/>
              </a:rPr>
              <a:t>r</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rec</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r</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10">
                <a:latin typeface="Times New Roman" panose="02020603050405020304" pitchFamily="18" charset="0"/>
                <a:ea typeface="Times New Roman" panose="02020603050405020304" pitchFamily="18" charset="0"/>
                <a:cs typeface="Times New Roman" panose="02020603050405020304" pitchFamily="18" charset="0"/>
              </a:rPr>
              <a:t> u</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5">
                <a:latin typeface="Times New Roman" panose="02020603050405020304" pitchFamily="18" charset="0"/>
                <a:ea typeface="Times New Roman" panose="02020603050405020304" pitchFamily="18" charset="0"/>
                <a:cs typeface="Times New Roman" panose="02020603050405020304" pitchFamily="18" charset="0"/>
              </a:rPr>
              <a:t>d</a:t>
            </a:r>
            <a:r>
              <a:rPr lang="en-US" spc="-10">
                <a:latin typeface="Times New Roman" panose="02020603050405020304" pitchFamily="18" charset="0"/>
                <a:ea typeface="Times New Roman" panose="02020603050405020304" pitchFamily="18" charset="0"/>
                <a:cs typeface="Times New Roman" panose="02020603050405020304" pitchFamily="18" charset="0"/>
              </a:rPr>
              <a:t>u</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o</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lis</a:t>
            </a:r>
            <a:r>
              <a:rPr lang="en-US">
                <a:latin typeface="Times New Roman" panose="02020603050405020304" pitchFamily="18" charset="0"/>
                <a:ea typeface="Times New Roman" panose="02020603050405020304" pitchFamily="18" charset="0"/>
                <a:cs typeface="Times New Roman" panose="02020603050405020304" pitchFamily="18" charset="0"/>
              </a:rPr>
              <a:t>t</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25">
                <a:latin typeface="Times New Roman" panose="02020603050405020304" pitchFamily="18" charset="0"/>
                <a:ea typeface="Times New Roman" panose="02020603050405020304" pitchFamily="18" charset="0"/>
                <a:cs typeface="Times New Roman" panose="02020603050405020304" pitchFamily="18" charset="0"/>
              </a:rPr>
              <a:t>y</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1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f</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x</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5">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es</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d</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 </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25">
                <a:latin typeface="Times New Roman" panose="02020603050405020304" pitchFamily="18" charset="0"/>
                <a:ea typeface="Times New Roman" panose="02020603050405020304" pitchFamily="18" charset="0"/>
                <a:cs typeface="Times New Roman" panose="02020603050405020304" pitchFamily="18" charset="0"/>
              </a:rPr>
              <a:t>m</a:t>
            </a:r>
            <a:r>
              <a:rPr lang="en-US" spc="5">
                <a:latin typeface="Times New Roman" panose="02020603050405020304" pitchFamily="18" charset="0"/>
                <a:ea typeface="Times New Roman" panose="02020603050405020304" pitchFamily="18" charset="0"/>
                <a:cs typeface="Times New Roman" panose="02020603050405020304" pitchFamily="18" charset="0"/>
              </a:rPr>
              <a:t>ou</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at</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10">
                <a:latin typeface="Times New Roman" panose="02020603050405020304" pitchFamily="18" charset="0"/>
                <a:ea typeface="Times New Roman" panose="02020603050405020304" pitchFamily="18" charset="0"/>
                <a:cs typeface="Times New Roman" panose="02020603050405020304" pitchFamily="18" charset="0"/>
              </a:rPr>
              <a:t>u</a:t>
            </a:r>
            <a:r>
              <a:rPr lang="en-US" spc="5">
                <a:latin typeface="Times New Roman" panose="02020603050405020304" pitchFamily="18" charset="0"/>
                <a:ea typeface="Times New Roman" panose="02020603050405020304" pitchFamily="18" charset="0"/>
                <a:cs typeface="Times New Roman" panose="02020603050405020304" pitchFamily="18" charset="0"/>
              </a:rPr>
              <a:t>ppo</a:t>
            </a:r>
            <a:r>
              <a:rPr lang="en-US">
                <a:latin typeface="Times New Roman" panose="02020603050405020304" pitchFamily="18" charset="0"/>
                <a:ea typeface="Times New Roman" panose="02020603050405020304" pitchFamily="18" charset="0"/>
                <a:cs typeface="Times New Roman" panose="02020603050405020304" pitchFamily="18" charset="0"/>
              </a:rPr>
              <a:t>rt</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x</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5">
                <a:latin typeface="Times New Roman" panose="02020603050405020304" pitchFamily="18" charset="0"/>
                <a:ea typeface="Times New Roman" panose="02020603050405020304" pitchFamily="18" charset="0"/>
                <a:cs typeface="Times New Roman" panose="02020603050405020304" pitchFamily="18" charset="0"/>
              </a:rPr>
              <a:t>d</a:t>
            </a:r>
            <a:r>
              <a:rPr lang="en-US" spc="-10">
                <a:latin typeface="Times New Roman" panose="02020603050405020304" pitchFamily="18" charset="0"/>
                <a:ea typeface="Times New Roman" panose="02020603050405020304" pitchFamily="18" charset="0"/>
                <a:cs typeface="Times New Roman" panose="02020603050405020304" pitchFamily="18" charset="0"/>
              </a:rPr>
              <a:t>u</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a:latin typeface="Times New Roman" panose="02020603050405020304" pitchFamily="18" charset="0"/>
                <a:ea typeface="Times New Roman" panose="02020603050405020304" pitchFamily="18" charset="0"/>
                <a:cs typeface="Times New Roman" panose="02020603050405020304" pitchFamily="18" charset="0"/>
              </a:rPr>
              <a:t>r</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k</a:t>
            </a:r>
            <a:r>
              <a:rPr lang="en-US">
                <a:latin typeface="Times New Roman" panose="02020603050405020304" pitchFamily="18" charset="0"/>
                <a:ea typeface="Times New Roman" panose="02020603050405020304" pitchFamily="18" charset="0"/>
                <a:cs typeface="Times New Roman" panose="02020603050405020304" pitchFamily="18" charset="0"/>
              </a:rPr>
              <a:t>en</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do</a:t>
            </a:r>
            <a:r>
              <a:rPr lang="en-US" spc="-15">
                <a:latin typeface="Times New Roman" panose="02020603050405020304" pitchFamily="18" charset="0"/>
                <a:ea typeface="Times New Roman" panose="02020603050405020304" pitchFamily="18" charset="0"/>
                <a:cs typeface="Times New Roman" panose="02020603050405020304" pitchFamily="18" charset="0"/>
              </a:rPr>
              <a:t>w</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 six</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ec</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214">
                <a:latin typeface="Times New Roman" panose="02020603050405020304" pitchFamily="18" charset="0"/>
                <a:ea typeface="Times New Roman" panose="02020603050405020304" pitchFamily="18" charset="0"/>
                <a:cs typeface="Times New Roman" panose="02020603050405020304" pitchFamily="18" charset="0"/>
              </a:rPr>
              <a:t> </a:t>
            </a:r>
            <a:r>
              <a:rPr lang="en-US" spc="-15">
                <a:latin typeface="Times New Roman" panose="02020603050405020304" pitchFamily="18" charset="0"/>
                <a:ea typeface="Times New Roman" panose="02020603050405020304" pitchFamily="18" charset="0"/>
                <a:cs typeface="Times New Roman" panose="02020603050405020304" pitchFamily="18" charset="0"/>
              </a:rPr>
              <a:t>A</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1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15">
                <a:latin typeface="Times New Roman" panose="02020603050405020304" pitchFamily="18" charset="0"/>
                <a:ea typeface="Times New Roman" panose="02020603050405020304" pitchFamily="18" charset="0"/>
                <a:cs typeface="Times New Roman" panose="02020603050405020304" pitchFamily="18" charset="0"/>
              </a:rPr>
              <a:t> B1, </a:t>
            </a:r>
            <a:r>
              <a:rPr lang="en-US" spc="5">
                <a:latin typeface="Times New Roman" panose="02020603050405020304" pitchFamily="18" charset="0"/>
                <a:ea typeface="Times New Roman" panose="02020603050405020304" pitchFamily="18" charset="0"/>
                <a:cs typeface="Times New Roman" panose="02020603050405020304" pitchFamily="18" charset="0"/>
              </a:rPr>
              <a:t>C</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15">
                <a:latin typeface="Times New Roman" panose="02020603050405020304" pitchFamily="18" charset="0"/>
                <a:ea typeface="Times New Roman" panose="02020603050405020304" pitchFamily="18" charset="0"/>
                <a:cs typeface="Times New Roman" panose="02020603050405020304" pitchFamily="18" charset="0"/>
              </a:rPr>
              <a:t> C1, </a:t>
            </a:r>
            <a:r>
              <a:rPr lang="en-US">
                <a:latin typeface="Times New Roman" panose="02020603050405020304" pitchFamily="18" charset="0"/>
                <a:ea typeface="Times New Roman" panose="02020603050405020304" pitchFamily="18" charset="0"/>
                <a:cs typeface="Times New Roman" panose="02020603050405020304" pitchFamily="18" charset="0"/>
              </a:rPr>
              <a:t>and D.</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Each</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ec</a:t>
            </a:r>
            <a:r>
              <a:rPr lang="en-US" spc="-5">
                <a:latin typeface="Times New Roman" panose="02020603050405020304" pitchFamily="18" charset="0"/>
                <a:ea typeface="Times New Roman" panose="02020603050405020304" pitchFamily="18" charset="0"/>
                <a:cs typeface="Times New Roman" panose="02020603050405020304" pitchFamily="18" charset="0"/>
              </a:rPr>
              <a:t>ti</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as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5">
                <a:latin typeface="Times New Roman" panose="02020603050405020304" pitchFamily="18" charset="0"/>
                <a:ea typeface="Times New Roman" panose="02020603050405020304" pitchFamily="18" charset="0"/>
                <a:cs typeface="Times New Roman" panose="02020603050405020304" pitchFamily="18" charset="0"/>
              </a:rPr>
              <a:t>b</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at</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rre</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5">
                <a:latin typeface="Times New Roman" panose="02020603050405020304" pitchFamily="18" charset="0"/>
                <a:ea typeface="Times New Roman" panose="02020603050405020304" pitchFamily="18" charset="0"/>
                <a:cs typeface="Times New Roman" panose="02020603050405020304" pitchFamily="18" charset="0"/>
              </a:rPr>
              <a:t>po</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o</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F</a:t>
            </a:r>
            <a:r>
              <a:rPr lang="en-US" spc="10">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a:latin typeface="Times New Roman" panose="02020603050405020304" pitchFamily="18" charset="0"/>
                <a:ea typeface="Times New Roman" panose="02020603050405020304" pitchFamily="18" charset="0"/>
                <a:cs typeface="Times New Roman" panose="02020603050405020304" pitchFamily="18" charset="0"/>
              </a:rPr>
              <a:t>r</a:t>
            </a:r>
            <a:r>
              <a:rPr lang="en-US" spc="-10">
                <a:latin typeface="Times New Roman" panose="02020603050405020304" pitchFamily="18" charset="0"/>
                <a:ea typeface="Times New Roman" panose="02020603050405020304" pitchFamily="18" charset="0"/>
                <a:cs typeface="Times New Roman" panose="02020603050405020304" pitchFamily="18" charset="0"/>
              </a:rPr>
              <a:t>v</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ce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5">
                <a:latin typeface="Times New Roman" panose="02020603050405020304" pitchFamily="18" charset="0"/>
                <a:ea typeface="Times New Roman" panose="02020603050405020304" pitchFamily="18" charset="0"/>
                <a:cs typeface="Times New Roman" panose="02020603050405020304" pitchFamily="18" charset="0"/>
              </a:rPr>
              <a:t>d</a:t>
            </a:r>
            <a:r>
              <a:rPr lang="en-US" spc="-10">
                <a:latin typeface="Times New Roman" panose="02020603050405020304" pitchFamily="18" charset="0"/>
                <a:ea typeface="Times New Roman" panose="02020603050405020304" pitchFamily="18" charset="0"/>
                <a:cs typeface="Times New Roman" panose="02020603050405020304" pitchFamily="18" charset="0"/>
              </a:rPr>
              <a:t>u</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d</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P</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ace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x</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es</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d</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m</a:t>
            </a:r>
            <a:r>
              <a:rPr lang="en-US" spc="5">
                <a:latin typeface="Times New Roman" panose="02020603050405020304" pitchFamily="18" charset="0"/>
                <a:ea typeface="Times New Roman" panose="02020603050405020304" pitchFamily="18" charset="0"/>
                <a:cs typeface="Times New Roman" panose="02020603050405020304" pitchFamily="18" charset="0"/>
              </a:rPr>
              <a:t>oun</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10">
                <a:latin typeface="Times New Roman" panose="02020603050405020304" pitchFamily="18" charset="0"/>
                <a:ea typeface="Times New Roman" panose="02020603050405020304" pitchFamily="18" charset="0"/>
                <a:cs typeface="Times New Roman" panose="02020603050405020304" pitchFamily="18" charset="0"/>
              </a:rPr>
              <a:t>c</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spc="-10">
                <a:latin typeface="Times New Roman" panose="02020603050405020304" pitchFamily="18" charset="0"/>
                <a:ea typeface="Times New Roman" panose="02020603050405020304" pitchFamily="18" charset="0"/>
                <a:cs typeface="Times New Roman" panose="02020603050405020304" pitchFamily="18" charset="0"/>
              </a:rPr>
              <a:t>u</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rre</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5">
                <a:latin typeface="Times New Roman" panose="02020603050405020304" pitchFamily="18" charset="0"/>
                <a:ea typeface="Times New Roman" panose="02020603050405020304" pitchFamily="18" charset="0"/>
                <a:cs typeface="Times New Roman" panose="02020603050405020304" pitchFamily="18" charset="0"/>
              </a:rPr>
              <a:t>po</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g</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o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ec</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spc="-10">
                <a:latin typeface="Times New Roman" panose="02020603050405020304" pitchFamily="18" charset="0"/>
                <a:ea typeface="Times New Roman" panose="02020603050405020304" pitchFamily="18" charset="0"/>
                <a:cs typeface="Times New Roman" panose="02020603050405020304" pitchFamily="18" charset="0"/>
              </a:rPr>
              <a:t>f</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er</a:t>
            </a:r>
            <a:r>
              <a:rPr lang="en-US" spc="5">
                <a:latin typeface="Times New Roman" panose="02020603050405020304" pitchFamily="18" charset="0"/>
                <a:ea typeface="Times New Roman" panose="02020603050405020304" pitchFamily="18" charset="0"/>
                <a:cs typeface="Times New Roman" panose="02020603050405020304" pitchFamily="18" charset="0"/>
              </a:rPr>
              <a:t>v</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ce.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1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f</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er</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x</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15">
                <a:latin typeface="Times New Roman" panose="02020603050405020304" pitchFamily="18" charset="0"/>
                <a:ea typeface="Times New Roman" panose="02020603050405020304" pitchFamily="18" charset="0"/>
                <a:cs typeface="Times New Roman" panose="02020603050405020304" pitchFamily="18" charset="0"/>
              </a:rPr>
              <a:t> w</a:t>
            </a:r>
            <a:r>
              <a:rPr lang="en-US" spc="-5">
                <a:latin typeface="Times New Roman" panose="02020603050405020304" pitchFamily="18" charset="0"/>
                <a:ea typeface="Times New Roman" panose="02020603050405020304" pitchFamily="18" charset="0"/>
                <a:cs typeface="Times New Roman" panose="02020603050405020304" pitchFamily="18" charset="0"/>
              </a:rPr>
              <a:t>il</a:t>
            </a:r>
            <a:r>
              <a:rPr lang="en-US">
                <a:latin typeface="Times New Roman" panose="02020603050405020304" pitchFamily="18" charset="0"/>
                <a:ea typeface="Times New Roman" panose="02020603050405020304" pitchFamily="18" charset="0"/>
                <a:cs typeface="Times New Roman" panose="02020603050405020304" pitchFamily="18" charset="0"/>
              </a:rPr>
              <a:t>l</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u</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25">
                <a:latin typeface="Times New Roman" panose="02020603050405020304" pitchFamily="18" charset="0"/>
                <a:ea typeface="Times New Roman" panose="02020603050405020304" pitchFamily="18" charset="0"/>
                <a:cs typeface="Times New Roman" panose="02020603050405020304" pitchFamily="18" charset="0"/>
              </a:rPr>
              <a:t>m</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ti</a:t>
            </a:r>
            <a:r>
              <a:rPr lang="en-US">
                <a:latin typeface="Times New Roman" panose="02020603050405020304" pitchFamily="18" charset="0"/>
                <a:ea typeface="Times New Roman" panose="02020603050405020304" pitchFamily="18" charset="0"/>
                <a:cs typeface="Times New Roman" panose="02020603050405020304" pitchFamily="18" charset="0"/>
              </a:rPr>
              <a:t>ca</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spc="10">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y</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pop</a:t>
            </a:r>
            <a:r>
              <a:rPr lang="en-US" spc="-10">
                <a:latin typeface="Times New Roman" panose="02020603050405020304" pitchFamily="18" charset="0"/>
                <a:ea typeface="Times New Roman" panose="02020603050405020304" pitchFamily="18" charset="0"/>
                <a:cs typeface="Times New Roman" panose="02020603050405020304" pitchFamily="18" charset="0"/>
              </a:rPr>
              <a:t>u</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 m</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5">
                <a:latin typeface="Times New Roman" panose="02020603050405020304" pitchFamily="18" charset="0"/>
                <a:ea typeface="Times New Roman" panose="02020603050405020304" pitchFamily="18" charset="0"/>
                <a:cs typeface="Times New Roman" panose="02020603050405020304" pitchFamily="18" charset="0"/>
              </a:rPr>
              <a:t>si</a:t>
            </a:r>
            <a:r>
              <a:rPr lang="en-US">
                <a:latin typeface="Times New Roman" panose="02020603050405020304" pitchFamily="18" charset="0"/>
                <a:ea typeface="Times New Roman" panose="02020603050405020304" pitchFamily="18" charset="0"/>
                <a:cs typeface="Times New Roman" panose="02020603050405020304" pitchFamily="18" charset="0"/>
              </a:rPr>
              <a:t>f</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ca</a:t>
            </a:r>
            <a:r>
              <a:rPr lang="en-US" spc="-5">
                <a:latin typeface="Times New Roman" panose="02020603050405020304" pitchFamily="18" charset="0"/>
                <a:ea typeface="Times New Roman" panose="02020603050405020304" pitchFamily="18" charset="0"/>
                <a:cs typeface="Times New Roman" panose="02020603050405020304" pitchFamily="18" charset="0"/>
              </a:rPr>
              <a:t>ti</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f</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x</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5">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es</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n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ec</a:t>
            </a:r>
            <a:r>
              <a:rPr lang="en-US" spc="-5">
                <a:latin typeface="Times New Roman" panose="02020603050405020304" pitchFamily="18" charset="0"/>
                <a:ea typeface="Times New Roman" panose="02020603050405020304" pitchFamily="18" charset="0"/>
                <a:cs typeface="Times New Roman" panose="02020603050405020304" pitchFamily="18" charset="0"/>
              </a:rPr>
              <a:t>ti</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1</a:t>
            </a:r>
            <a:r>
              <a:rPr lang="en-US" spc="-1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f</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a:latin typeface="Times New Roman" panose="02020603050405020304" pitchFamily="18" charset="0"/>
                <a:ea typeface="Times New Roman" panose="02020603050405020304" pitchFamily="18" charset="0"/>
                <a:cs typeface="Times New Roman" panose="02020603050405020304" pitchFamily="18" charset="0"/>
              </a:rPr>
              <a:t>s </a:t>
            </a:r>
            <a:r>
              <a:rPr lang="en-US" spc="-15">
                <a:latin typeface="Times New Roman" panose="02020603050405020304" pitchFamily="18" charset="0"/>
                <a:ea typeface="Times New Roman" panose="02020603050405020304" pitchFamily="18" charset="0"/>
                <a:cs typeface="Times New Roman" panose="02020603050405020304" pitchFamily="18" charset="0"/>
              </a:rPr>
              <a:t>A</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1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15">
                <a:latin typeface="Times New Roman" panose="02020603050405020304" pitchFamily="18" charset="0"/>
                <a:ea typeface="Times New Roman" panose="02020603050405020304" pitchFamily="18" charset="0"/>
                <a:cs typeface="Times New Roman" panose="02020603050405020304" pitchFamily="18" charset="0"/>
              </a:rPr>
              <a:t> B1, </a:t>
            </a:r>
            <a:r>
              <a:rPr lang="en-US" spc="5">
                <a:latin typeface="Times New Roman" panose="02020603050405020304" pitchFamily="18" charset="0"/>
                <a:ea typeface="Times New Roman" panose="02020603050405020304" pitchFamily="18" charset="0"/>
                <a:cs typeface="Times New Roman" panose="02020603050405020304" pitchFamily="18" charset="0"/>
              </a:rPr>
              <a:t>C</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15">
                <a:latin typeface="Times New Roman" panose="02020603050405020304" pitchFamily="18" charset="0"/>
                <a:ea typeface="Times New Roman" panose="02020603050405020304" pitchFamily="18" charset="0"/>
                <a:cs typeface="Times New Roman" panose="02020603050405020304" pitchFamily="18" charset="0"/>
              </a:rPr>
              <a:t> C1, a</a:t>
            </a:r>
            <a:r>
              <a:rPr lang="en-US">
                <a:latin typeface="Times New Roman" panose="02020603050405020304" pitchFamily="18" charset="0"/>
                <a:ea typeface="Times New Roman" panose="02020603050405020304" pitchFamily="18" charset="0"/>
                <a:cs typeface="Times New Roman" panose="02020603050405020304" pitchFamily="18" charset="0"/>
              </a:rPr>
              <a:t>nd D.</a:t>
            </a:r>
          </a:p>
          <a:p>
            <a:endParaRPr lang="en-US"/>
          </a:p>
        </p:txBody>
      </p:sp>
    </p:spTree>
    <p:extLst>
      <p:ext uri="{BB962C8B-B14F-4D97-AF65-F5344CB8AC3E}">
        <p14:creationId xmlns:p14="http://schemas.microsoft.com/office/powerpoint/2010/main" val="3471577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77648"/>
            <a:r>
              <a:rPr lang="en-US" sz="1600" spc="71">
                <a:latin typeface="Times New Roman" panose="02020603050405020304" pitchFamily="18" charset="0"/>
                <a:ea typeface="Times New Roman" panose="02020603050405020304" pitchFamily="18" charset="0"/>
                <a:cs typeface="Times New Roman" panose="02020603050405020304" pitchFamily="18" charset="0"/>
              </a:rPr>
              <a:t>S</a:t>
            </a:r>
            <a:r>
              <a:rPr lang="en-US" spc="71">
                <a:latin typeface="Times New Roman" panose="02020603050405020304" pitchFamily="18" charset="0"/>
                <a:ea typeface="Times New Roman" panose="02020603050405020304" pitchFamily="18" charset="0"/>
                <a:cs typeface="Times New Roman" panose="02020603050405020304" pitchFamily="18" charset="0"/>
              </a:rPr>
              <a:t>CHE</a:t>
            </a:r>
            <a:r>
              <a:rPr lang="en-US" spc="82">
                <a:latin typeface="Times New Roman" panose="02020603050405020304" pitchFamily="18" charset="0"/>
                <a:ea typeface="Times New Roman" panose="02020603050405020304" pitchFamily="18" charset="0"/>
                <a:cs typeface="Times New Roman" panose="02020603050405020304" pitchFamily="18" charset="0"/>
              </a:rPr>
              <a:t>DU</a:t>
            </a:r>
            <a:r>
              <a:rPr lang="en-US" spc="61">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48">
                <a:latin typeface="Times New Roman" panose="02020603050405020304" pitchFamily="18" charset="0"/>
                <a:ea typeface="Times New Roman" panose="02020603050405020304" pitchFamily="18" charset="0"/>
                <a:cs typeface="Times New Roman" panose="02020603050405020304" pitchFamily="18" charset="0"/>
              </a:rPr>
              <a:t> </a:t>
            </a:r>
            <a:r>
              <a:rPr lang="en-US" sz="1600" spc="71">
                <a:latin typeface="Times New Roman" panose="02020603050405020304" pitchFamily="18" charset="0"/>
                <a:ea typeface="Times New Roman" panose="02020603050405020304" pitchFamily="18" charset="0"/>
                <a:cs typeface="Times New Roman" panose="02020603050405020304" pitchFamily="18" charset="0"/>
              </a:rPr>
              <a:t>F</a:t>
            </a:r>
            <a:r>
              <a:rPr lang="en-US" sz="1600">
                <a:latin typeface="Times New Roman" panose="02020603050405020304" pitchFamily="18" charset="0"/>
                <a:ea typeface="Times New Roman" panose="02020603050405020304" pitchFamily="18" charset="0"/>
                <a:cs typeface="Times New Roman" panose="02020603050405020304" pitchFamily="18" charset="0"/>
              </a:rPr>
              <a:t>:</a:t>
            </a:r>
            <a:r>
              <a:rPr lang="en-US" sz="1600" spc="102">
                <a:latin typeface="Times New Roman" panose="02020603050405020304" pitchFamily="18" charset="0"/>
                <a:ea typeface="Times New Roman" panose="02020603050405020304" pitchFamily="18" charset="0"/>
                <a:cs typeface="Times New Roman" panose="02020603050405020304" pitchFamily="18" charset="0"/>
              </a:rPr>
              <a:t> </a:t>
            </a:r>
            <a:r>
              <a:rPr lang="en-US" sz="1600" spc="66">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43">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T</a:t>
            </a:r>
            <a:r>
              <a:rPr lang="en-US" spc="148">
                <a:latin typeface="Times New Roman" panose="02020603050405020304" pitchFamily="18" charset="0"/>
                <a:ea typeface="Times New Roman" panose="02020603050405020304" pitchFamily="18" charset="0"/>
                <a:cs typeface="Times New Roman" panose="02020603050405020304" pitchFamily="18" charset="0"/>
              </a:rPr>
              <a:t> </a:t>
            </a:r>
            <a:r>
              <a:rPr lang="en-US" sz="1600" spc="66">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P</a:t>
            </a:r>
            <a:r>
              <a:rPr lang="en-US" spc="-143">
                <a:latin typeface="Times New Roman" panose="02020603050405020304" pitchFamily="18" charset="0"/>
                <a:ea typeface="Times New Roman" panose="02020603050405020304" pitchFamily="18" charset="0"/>
                <a:cs typeface="Times New Roman" panose="02020603050405020304" pitchFamily="18" charset="0"/>
              </a:rPr>
              <a:t> </a:t>
            </a:r>
            <a:r>
              <a:rPr lang="en-US" spc="71">
                <a:latin typeface="Times New Roman" panose="02020603050405020304" pitchFamily="18" charset="0"/>
                <a:ea typeface="Times New Roman" panose="02020603050405020304" pitchFamily="18" charset="0"/>
                <a:cs typeface="Times New Roman" panose="02020603050405020304" pitchFamily="18" charset="0"/>
              </a:rPr>
              <a:t>ERATI</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148">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G</a:t>
            </a:r>
            <a:r>
              <a:rPr lang="en-US" spc="158">
                <a:latin typeface="Times New Roman" panose="02020603050405020304" pitchFamily="18" charset="0"/>
                <a:ea typeface="Times New Roman" panose="02020603050405020304" pitchFamily="18" charset="0"/>
                <a:cs typeface="Times New Roman" panose="02020603050405020304" pitchFamily="18" charset="0"/>
              </a:rPr>
              <a:t> </a:t>
            </a:r>
            <a:r>
              <a:rPr lang="en-US" sz="1600" spc="61">
                <a:latin typeface="Times New Roman" panose="02020603050405020304" pitchFamily="18" charset="0"/>
                <a:ea typeface="Times New Roman" panose="02020603050405020304" pitchFamily="18" charset="0"/>
                <a:cs typeface="Times New Roman" panose="02020603050405020304" pitchFamily="18" charset="0"/>
              </a:rPr>
              <a:t>I</a:t>
            </a:r>
            <a:r>
              <a:rPr lang="en-US" spc="71">
                <a:latin typeface="Times New Roman" panose="02020603050405020304" pitchFamily="18" charset="0"/>
                <a:ea typeface="Times New Roman" panose="02020603050405020304" pitchFamily="18" charset="0"/>
                <a:cs typeface="Times New Roman" panose="02020603050405020304" pitchFamily="18" charset="0"/>
              </a:rPr>
              <a:t>NCO</a:t>
            </a:r>
            <a:r>
              <a:rPr lang="en-US" spc="76">
                <a:latin typeface="Times New Roman" panose="02020603050405020304" pitchFamily="18" charset="0"/>
                <a:ea typeface="Times New Roman" panose="02020603050405020304" pitchFamily="18" charset="0"/>
                <a:cs typeface="Times New Roman" panose="02020603050405020304" pitchFamily="18" charset="0"/>
              </a:rPr>
              <a:t>M</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48">
                <a:latin typeface="Times New Roman" panose="02020603050405020304" pitchFamily="18" charset="0"/>
                <a:ea typeface="Times New Roman" panose="02020603050405020304" pitchFamily="18" charset="0"/>
                <a:cs typeface="Times New Roman" panose="02020603050405020304" pitchFamily="18" charset="0"/>
              </a:rPr>
              <a:t> </a:t>
            </a:r>
            <a:r>
              <a:rPr lang="en-US" sz="1600" spc="87">
                <a:latin typeface="Times New Roman" panose="02020603050405020304" pitchFamily="18" charset="0"/>
                <a:ea typeface="Times New Roman" panose="02020603050405020304" pitchFamily="18" charset="0"/>
                <a:cs typeface="Times New Roman" panose="02020603050405020304" pitchFamily="18" charset="0"/>
              </a:rPr>
              <a:t>(</a:t>
            </a:r>
            <a:r>
              <a:rPr lang="en-US" sz="1600" spc="66">
                <a:latin typeface="Times New Roman" panose="02020603050405020304" pitchFamily="18" charset="0"/>
                <a:ea typeface="Times New Roman" panose="02020603050405020304" pitchFamily="18" charset="0"/>
                <a:cs typeface="Times New Roman" panose="02020603050405020304" pitchFamily="18" charset="0"/>
              </a:rPr>
              <a:t>N</a:t>
            </a:r>
            <a:r>
              <a:rPr lang="en-US" sz="1600" spc="76">
                <a:latin typeface="Times New Roman" panose="02020603050405020304" pitchFamily="18" charset="0"/>
                <a:ea typeface="Times New Roman" panose="02020603050405020304" pitchFamily="18" charset="0"/>
                <a:cs typeface="Times New Roman" panose="02020603050405020304" pitchFamily="18" charset="0"/>
              </a:rPr>
              <a:t>O</a:t>
            </a:r>
            <a:r>
              <a:rPr lang="en-US" sz="1600" spc="61">
                <a:latin typeface="Times New Roman" panose="02020603050405020304" pitchFamily="18" charset="0"/>
                <a:ea typeface="Times New Roman" panose="02020603050405020304" pitchFamily="18" charset="0"/>
                <a:cs typeface="Times New Roman" panose="02020603050405020304" pitchFamily="18" charset="0"/>
              </a:rPr>
              <a:t>I)</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ts val="917"/>
              </a:lnSpc>
              <a:spcBef>
                <a:spcPts val="20"/>
              </a:spcBef>
            </a:pPr>
            <a:r>
              <a:rPr lang="en-US">
                <a:latin typeface="Calibri" panose="020F0502020204030204" pitchFamily="34" charset="0"/>
                <a:ea typeface="Calibri" panose="020F0502020204030204" pitchFamily="34"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r>
              <a:rPr lang="en-US" sz="1600" spc="15">
                <a:latin typeface="Calibri" panose="020F0502020204030204" pitchFamily="34" charset="0"/>
                <a:ea typeface="Calibri" panose="020F0502020204030204" pitchFamily="34" charset="0"/>
                <a:cs typeface="Times New Roman" panose="02020603050405020304" pitchFamily="18" charset="0"/>
              </a:rPr>
              <a:t>T</a:t>
            </a:r>
            <a:r>
              <a:rPr lang="en-US" sz="1600" spc="-10">
                <a:latin typeface="Calibri" panose="020F0502020204030204" pitchFamily="34" charset="0"/>
                <a:ea typeface="Calibri" panose="020F0502020204030204" pitchFamily="34" charset="0"/>
                <a:cs typeface="Times New Roman" panose="02020603050405020304" pitchFamily="18" charset="0"/>
              </a:rPr>
              <a:t>h</a:t>
            </a:r>
            <a:r>
              <a:rPr lang="en-US" sz="1600" spc="-5">
                <a:latin typeface="Calibri" panose="020F0502020204030204" pitchFamily="34" charset="0"/>
                <a:ea typeface="Calibri" panose="020F0502020204030204" pitchFamily="34" charset="0"/>
                <a:cs typeface="Times New Roman" panose="02020603050405020304" pitchFamily="18" charset="0"/>
              </a:rPr>
              <a:t>i</a:t>
            </a:r>
            <a:r>
              <a:rPr lang="en-US" sz="1600">
                <a:latin typeface="Calibri" panose="020F0502020204030204" pitchFamily="34" charset="0"/>
                <a:ea typeface="Calibri" panose="020F0502020204030204" pitchFamily="34" charset="0"/>
                <a:cs typeface="Times New Roman" panose="02020603050405020304" pitchFamily="18" charset="0"/>
              </a:rPr>
              <a:t>s</a:t>
            </a:r>
            <a:r>
              <a:rPr lang="en-US" sz="1600" spc="-31">
                <a:latin typeface="Calibri" panose="020F0502020204030204" pitchFamily="34" charset="0"/>
                <a:ea typeface="Calibri" panose="020F0502020204030204" pitchFamily="34" charset="0"/>
                <a:cs typeface="Times New Roman" panose="02020603050405020304" pitchFamily="18" charset="0"/>
              </a:rPr>
              <a:t> </a:t>
            </a:r>
            <a:r>
              <a:rPr lang="en-US" sz="1600" spc="-5">
                <a:latin typeface="Calibri" panose="020F0502020204030204" pitchFamily="34" charset="0"/>
                <a:ea typeface="Calibri" panose="020F0502020204030204" pitchFamily="34" charset="0"/>
                <a:cs typeface="Times New Roman" panose="02020603050405020304" pitchFamily="18" charset="0"/>
              </a:rPr>
              <a:t>s</a:t>
            </a:r>
            <a:r>
              <a:rPr lang="en-US" sz="1600">
                <a:latin typeface="Calibri" panose="020F0502020204030204" pitchFamily="34" charset="0"/>
                <a:ea typeface="Calibri" panose="020F0502020204030204" pitchFamily="34" charset="0"/>
                <a:cs typeface="Times New Roman" panose="02020603050405020304" pitchFamily="18" charset="0"/>
              </a:rPr>
              <a:t>c</a:t>
            </a:r>
            <a:r>
              <a:rPr lang="en-US" sz="1600" spc="-10">
                <a:latin typeface="Calibri" panose="020F0502020204030204" pitchFamily="34" charset="0"/>
                <a:ea typeface="Calibri" panose="020F0502020204030204" pitchFamily="34" charset="0"/>
                <a:cs typeface="Times New Roman" panose="02020603050405020304" pitchFamily="18" charset="0"/>
              </a:rPr>
              <a:t>h</a:t>
            </a:r>
            <a:r>
              <a:rPr lang="en-US" sz="1600">
                <a:latin typeface="Calibri" panose="020F0502020204030204" pitchFamily="34" charset="0"/>
                <a:ea typeface="Calibri" panose="020F0502020204030204" pitchFamily="34" charset="0"/>
                <a:cs typeface="Times New Roman" panose="02020603050405020304" pitchFamily="18" charset="0"/>
              </a:rPr>
              <a:t>e</a:t>
            </a:r>
            <a:r>
              <a:rPr lang="en-US" sz="1600" spc="5">
                <a:latin typeface="Calibri" panose="020F0502020204030204" pitchFamily="34" charset="0"/>
                <a:ea typeface="Calibri" panose="020F0502020204030204" pitchFamily="34" charset="0"/>
                <a:cs typeface="Times New Roman" panose="02020603050405020304" pitchFamily="18" charset="0"/>
              </a:rPr>
              <a:t>du</a:t>
            </a:r>
            <a:r>
              <a:rPr lang="en-US" sz="1600" spc="-5">
                <a:latin typeface="Calibri" panose="020F0502020204030204" pitchFamily="34" charset="0"/>
                <a:ea typeface="Calibri" panose="020F0502020204030204" pitchFamily="34" charset="0"/>
                <a:cs typeface="Times New Roman" panose="02020603050405020304" pitchFamily="18" charset="0"/>
              </a:rPr>
              <a:t>l</a:t>
            </a:r>
            <a:r>
              <a:rPr lang="en-US" sz="1600">
                <a:latin typeface="Calibri" panose="020F0502020204030204" pitchFamily="34" charset="0"/>
                <a:ea typeface="Calibri" panose="020F0502020204030204" pitchFamily="34" charset="0"/>
                <a:cs typeface="Times New Roman" panose="02020603050405020304" pitchFamily="18" charset="0"/>
              </a:rPr>
              <a:t>e</a:t>
            </a:r>
            <a:r>
              <a:rPr lang="en-US" sz="1600" spc="-10">
                <a:latin typeface="Calibri" panose="020F0502020204030204" pitchFamily="34" charset="0"/>
                <a:ea typeface="Calibri" panose="020F0502020204030204" pitchFamily="34" charset="0"/>
                <a:cs typeface="Times New Roman" panose="02020603050405020304" pitchFamily="18" charset="0"/>
              </a:rPr>
              <a:t> </a:t>
            </a:r>
            <a:r>
              <a:rPr lang="en-US" sz="1600" spc="-15">
                <a:latin typeface="Calibri" panose="020F0502020204030204" pitchFamily="34" charset="0"/>
                <a:ea typeface="Calibri" panose="020F0502020204030204" pitchFamily="34" charset="0"/>
                <a:cs typeface="Times New Roman" panose="02020603050405020304" pitchFamily="18" charset="0"/>
              </a:rPr>
              <a:t>w</a:t>
            </a:r>
            <a:r>
              <a:rPr lang="en-US" sz="1600" spc="-5">
                <a:latin typeface="Calibri" panose="020F0502020204030204" pitchFamily="34" charset="0"/>
                <a:ea typeface="Calibri" panose="020F0502020204030204" pitchFamily="34" charset="0"/>
                <a:cs typeface="Times New Roman" panose="02020603050405020304" pitchFamily="18" charset="0"/>
              </a:rPr>
              <a:t>il</a:t>
            </a:r>
            <a:r>
              <a:rPr lang="en-US" sz="1600">
                <a:latin typeface="Calibri" panose="020F0502020204030204" pitchFamily="34" charset="0"/>
                <a:ea typeface="Calibri" panose="020F0502020204030204" pitchFamily="34" charset="0"/>
                <a:cs typeface="Times New Roman" panose="02020603050405020304" pitchFamily="18" charset="0"/>
              </a:rPr>
              <a:t>l</a:t>
            </a:r>
            <a:r>
              <a:rPr lang="en-US" sz="1600" spc="-20">
                <a:latin typeface="Calibri" panose="020F0502020204030204" pitchFamily="34" charset="0"/>
                <a:ea typeface="Calibri" panose="020F0502020204030204" pitchFamily="34" charset="0"/>
                <a:cs typeface="Times New Roman" panose="02020603050405020304" pitchFamily="18" charset="0"/>
              </a:rPr>
              <a:t> </a:t>
            </a:r>
            <a:r>
              <a:rPr lang="en-US" sz="1600" spc="5">
                <a:latin typeface="Calibri" panose="020F0502020204030204" pitchFamily="34" charset="0"/>
                <a:ea typeface="Calibri" panose="020F0502020204030204" pitchFamily="34" charset="0"/>
                <a:cs typeface="Times New Roman" panose="02020603050405020304" pitchFamily="18" charset="0"/>
              </a:rPr>
              <a:t>b</a:t>
            </a:r>
            <a:r>
              <a:rPr lang="en-US" sz="1600">
                <a:latin typeface="Calibri" panose="020F0502020204030204" pitchFamily="34" charset="0"/>
                <a:ea typeface="Calibri" panose="020F0502020204030204" pitchFamily="34" charset="0"/>
                <a:cs typeface="Times New Roman" panose="02020603050405020304" pitchFamily="18" charset="0"/>
              </a:rPr>
              <a:t>e</a:t>
            </a:r>
            <a:r>
              <a:rPr lang="en-US" sz="1600" spc="-25">
                <a:latin typeface="Calibri" panose="020F0502020204030204" pitchFamily="34" charset="0"/>
                <a:ea typeface="Calibri" panose="020F0502020204030204" pitchFamily="34" charset="0"/>
                <a:cs typeface="Times New Roman" panose="02020603050405020304" pitchFamily="18" charset="0"/>
              </a:rPr>
              <a:t> </a:t>
            </a:r>
            <a:r>
              <a:rPr lang="en-US" sz="1600" spc="-10">
                <a:latin typeface="Calibri" panose="020F0502020204030204" pitchFamily="34" charset="0"/>
                <a:ea typeface="Calibri" panose="020F0502020204030204" pitchFamily="34" charset="0"/>
                <a:cs typeface="Times New Roman" panose="02020603050405020304" pitchFamily="18" charset="0"/>
              </a:rPr>
              <a:t>u</a:t>
            </a:r>
            <a:r>
              <a:rPr lang="en-US" sz="1600" spc="-5">
                <a:latin typeface="Calibri" panose="020F0502020204030204" pitchFamily="34" charset="0"/>
                <a:ea typeface="Calibri" panose="020F0502020204030204" pitchFamily="34" charset="0"/>
                <a:cs typeface="Times New Roman" panose="02020603050405020304" pitchFamily="18" charset="0"/>
              </a:rPr>
              <a:t>s</a:t>
            </a:r>
            <a:r>
              <a:rPr lang="en-US" sz="1600">
                <a:latin typeface="Calibri" panose="020F0502020204030204" pitchFamily="34" charset="0"/>
                <a:ea typeface="Calibri" panose="020F0502020204030204" pitchFamily="34" charset="0"/>
                <a:cs typeface="Times New Roman" panose="02020603050405020304" pitchFamily="18" charset="0"/>
              </a:rPr>
              <a:t>ed</a:t>
            </a:r>
            <a:r>
              <a:rPr lang="en-US" sz="1600" spc="-20">
                <a:latin typeface="Calibri" panose="020F0502020204030204" pitchFamily="34" charset="0"/>
                <a:ea typeface="Calibri" panose="020F0502020204030204" pitchFamily="34" charset="0"/>
                <a:cs typeface="Times New Roman" panose="02020603050405020304" pitchFamily="18" charset="0"/>
              </a:rPr>
              <a:t> </a:t>
            </a:r>
            <a:r>
              <a:rPr lang="en-US" sz="1600" spc="-5">
                <a:latin typeface="Calibri" panose="020F0502020204030204" pitchFamily="34" charset="0"/>
                <a:ea typeface="Calibri" panose="020F0502020204030204" pitchFamily="34" charset="0"/>
                <a:cs typeface="Times New Roman" panose="02020603050405020304" pitchFamily="18" charset="0"/>
              </a:rPr>
              <a:t>t</a:t>
            </a:r>
            <a:r>
              <a:rPr lang="en-US" sz="1600">
                <a:latin typeface="Calibri" panose="020F0502020204030204" pitchFamily="34" charset="0"/>
                <a:ea typeface="Calibri" panose="020F0502020204030204" pitchFamily="34" charset="0"/>
                <a:cs typeface="Times New Roman" panose="02020603050405020304" pitchFamily="18" charset="0"/>
              </a:rPr>
              <a:t>o</a:t>
            </a:r>
            <a:r>
              <a:rPr lang="en-US" sz="1600" spc="-5">
                <a:latin typeface="Calibri" panose="020F0502020204030204" pitchFamily="34" charset="0"/>
                <a:ea typeface="Calibri" panose="020F0502020204030204" pitchFamily="34" charset="0"/>
                <a:cs typeface="Times New Roman" panose="02020603050405020304" pitchFamily="18" charset="0"/>
              </a:rPr>
              <a:t> </a:t>
            </a:r>
            <a:r>
              <a:rPr lang="en-US" sz="1600" spc="-10">
                <a:latin typeface="Calibri" panose="020F0502020204030204" pitchFamily="34" charset="0"/>
                <a:ea typeface="Calibri" panose="020F0502020204030204" pitchFamily="34" charset="0"/>
                <a:cs typeface="Times New Roman" panose="02020603050405020304" pitchFamily="18" charset="0"/>
              </a:rPr>
              <a:t>m</a:t>
            </a:r>
            <a:r>
              <a:rPr lang="en-US" sz="1600">
                <a:latin typeface="Calibri" panose="020F0502020204030204" pitchFamily="34" charset="0"/>
                <a:ea typeface="Calibri" panose="020F0502020204030204" pitchFamily="34" charset="0"/>
                <a:cs typeface="Times New Roman" panose="02020603050405020304" pitchFamily="18" charset="0"/>
              </a:rPr>
              <a:t>ea</a:t>
            </a:r>
            <a:r>
              <a:rPr lang="en-US" sz="1600" spc="5">
                <a:latin typeface="Calibri" panose="020F0502020204030204" pitchFamily="34" charset="0"/>
                <a:ea typeface="Calibri" panose="020F0502020204030204" pitchFamily="34" charset="0"/>
                <a:cs typeface="Times New Roman" panose="02020603050405020304" pitchFamily="18" charset="0"/>
              </a:rPr>
              <a:t>s</a:t>
            </a:r>
            <a:r>
              <a:rPr lang="en-US" sz="1600" spc="-10">
                <a:latin typeface="Calibri" panose="020F0502020204030204" pitchFamily="34" charset="0"/>
                <a:ea typeface="Calibri" panose="020F0502020204030204" pitchFamily="34" charset="0"/>
                <a:cs typeface="Times New Roman" panose="02020603050405020304" pitchFamily="18" charset="0"/>
              </a:rPr>
              <a:t>u</a:t>
            </a:r>
            <a:r>
              <a:rPr lang="en-US" sz="1600">
                <a:latin typeface="Calibri" panose="020F0502020204030204" pitchFamily="34" charset="0"/>
                <a:ea typeface="Calibri" panose="020F0502020204030204" pitchFamily="34" charset="0"/>
                <a:cs typeface="Times New Roman" panose="02020603050405020304" pitchFamily="18" charset="0"/>
              </a:rPr>
              <a:t>re</a:t>
            </a:r>
            <a:r>
              <a:rPr lang="en-US" sz="1600" spc="-20">
                <a:latin typeface="Calibri" panose="020F0502020204030204" pitchFamily="34" charset="0"/>
                <a:ea typeface="Calibri" panose="020F0502020204030204" pitchFamily="34" charset="0"/>
                <a:cs typeface="Times New Roman" panose="02020603050405020304" pitchFamily="18" charset="0"/>
              </a:rPr>
              <a:t> </a:t>
            </a:r>
            <a:r>
              <a:rPr lang="en-US" sz="1600" spc="-10">
                <a:latin typeface="Calibri" panose="020F0502020204030204" pitchFamily="34" charset="0"/>
                <a:ea typeface="Calibri" panose="020F0502020204030204" pitchFamily="34" charset="0"/>
                <a:cs typeface="Times New Roman" panose="02020603050405020304" pitchFamily="18" charset="0"/>
              </a:rPr>
              <a:t>n</a:t>
            </a:r>
            <a:r>
              <a:rPr lang="en-US" sz="1600">
                <a:latin typeface="Calibri" panose="020F0502020204030204" pitchFamily="34" charset="0"/>
                <a:ea typeface="Calibri" panose="020F0502020204030204" pitchFamily="34" charset="0"/>
                <a:cs typeface="Times New Roman" panose="02020603050405020304" pitchFamily="18" charset="0"/>
              </a:rPr>
              <a:t>et</a:t>
            </a:r>
            <a:r>
              <a:rPr lang="en-US" sz="1600" spc="-25">
                <a:latin typeface="Calibri" panose="020F0502020204030204" pitchFamily="34" charset="0"/>
                <a:ea typeface="Calibri" panose="020F0502020204030204" pitchFamily="34" charset="0"/>
                <a:cs typeface="Times New Roman" panose="02020603050405020304" pitchFamily="18" charset="0"/>
              </a:rPr>
              <a:t> </a:t>
            </a:r>
            <a:r>
              <a:rPr lang="en-US" sz="1600" spc="5">
                <a:latin typeface="Calibri" panose="020F0502020204030204" pitchFamily="34" charset="0"/>
                <a:ea typeface="Calibri" panose="020F0502020204030204" pitchFamily="34" charset="0"/>
                <a:cs typeface="Times New Roman" panose="02020603050405020304" pitchFamily="18" charset="0"/>
              </a:rPr>
              <a:t>op</a:t>
            </a:r>
            <a:r>
              <a:rPr lang="en-US" sz="1600">
                <a:latin typeface="Calibri" panose="020F0502020204030204" pitchFamily="34" charset="0"/>
                <a:ea typeface="Calibri" panose="020F0502020204030204" pitchFamily="34" charset="0"/>
                <a:cs typeface="Times New Roman" panose="02020603050405020304" pitchFamily="18" charset="0"/>
              </a:rPr>
              <a:t>era</a:t>
            </a:r>
            <a:r>
              <a:rPr lang="en-US" sz="1600" spc="-5">
                <a:latin typeface="Calibri" panose="020F0502020204030204" pitchFamily="34" charset="0"/>
                <a:ea typeface="Calibri" panose="020F0502020204030204" pitchFamily="34" charset="0"/>
                <a:cs typeface="Times New Roman" panose="02020603050405020304" pitchFamily="18" charset="0"/>
              </a:rPr>
              <a:t>ti</a:t>
            </a:r>
            <a:r>
              <a:rPr lang="en-US" sz="1600" spc="5">
                <a:latin typeface="Calibri" panose="020F0502020204030204" pitchFamily="34" charset="0"/>
                <a:ea typeface="Calibri" panose="020F0502020204030204" pitchFamily="34" charset="0"/>
                <a:cs typeface="Times New Roman" panose="02020603050405020304" pitchFamily="18" charset="0"/>
              </a:rPr>
              <a:t>n</a:t>
            </a:r>
            <a:r>
              <a:rPr lang="en-US" sz="1600">
                <a:latin typeface="Calibri" panose="020F0502020204030204" pitchFamily="34" charset="0"/>
                <a:ea typeface="Calibri" panose="020F0502020204030204" pitchFamily="34" charset="0"/>
                <a:cs typeface="Times New Roman" panose="02020603050405020304" pitchFamily="18" charset="0"/>
              </a:rPr>
              <a:t>g</a:t>
            </a:r>
            <a:r>
              <a:rPr lang="en-US" sz="1600" spc="-25">
                <a:latin typeface="Calibri" panose="020F0502020204030204" pitchFamily="34" charset="0"/>
                <a:ea typeface="Calibri" panose="020F0502020204030204" pitchFamily="34" charset="0"/>
                <a:cs typeface="Times New Roman" panose="02020603050405020304" pitchFamily="18" charset="0"/>
              </a:rPr>
              <a:t> </a:t>
            </a:r>
            <a:r>
              <a:rPr lang="en-US" sz="1600" spc="10">
                <a:latin typeface="Calibri" panose="020F0502020204030204" pitchFamily="34" charset="0"/>
                <a:ea typeface="Calibri" panose="020F0502020204030204" pitchFamily="34" charset="0"/>
                <a:cs typeface="Times New Roman" panose="02020603050405020304" pitchFamily="18" charset="0"/>
              </a:rPr>
              <a:t>i</a:t>
            </a:r>
            <a:r>
              <a:rPr lang="en-US" sz="1600" spc="-10">
                <a:latin typeface="Calibri" panose="020F0502020204030204" pitchFamily="34" charset="0"/>
                <a:ea typeface="Calibri" panose="020F0502020204030204" pitchFamily="34" charset="0"/>
                <a:cs typeface="Times New Roman" panose="02020603050405020304" pitchFamily="18" charset="0"/>
              </a:rPr>
              <a:t>n</a:t>
            </a:r>
            <a:r>
              <a:rPr lang="en-US" sz="1600">
                <a:latin typeface="Calibri" panose="020F0502020204030204" pitchFamily="34" charset="0"/>
                <a:ea typeface="Calibri" panose="020F0502020204030204" pitchFamily="34" charset="0"/>
                <a:cs typeface="Times New Roman" panose="02020603050405020304" pitchFamily="18" charset="0"/>
              </a:rPr>
              <a:t>c</a:t>
            </a:r>
            <a:r>
              <a:rPr lang="en-US" sz="1600" spc="15">
                <a:latin typeface="Calibri" panose="020F0502020204030204" pitchFamily="34" charset="0"/>
                <a:ea typeface="Calibri" panose="020F0502020204030204" pitchFamily="34" charset="0"/>
                <a:cs typeface="Times New Roman" panose="02020603050405020304" pitchFamily="18" charset="0"/>
              </a:rPr>
              <a:t>o</a:t>
            </a:r>
            <a:r>
              <a:rPr lang="en-US" sz="1600" spc="-25">
                <a:latin typeface="Calibri" panose="020F0502020204030204" pitchFamily="34" charset="0"/>
                <a:ea typeface="Calibri" panose="020F0502020204030204" pitchFamily="34" charset="0"/>
                <a:cs typeface="Times New Roman" panose="02020603050405020304" pitchFamily="18" charset="0"/>
              </a:rPr>
              <a:t>m</a:t>
            </a:r>
            <a:r>
              <a:rPr lang="en-US" sz="1600">
                <a:latin typeface="Calibri" panose="020F0502020204030204" pitchFamily="34" charset="0"/>
                <a:ea typeface="Calibri" panose="020F0502020204030204" pitchFamily="34" charset="0"/>
                <a:cs typeface="Times New Roman" panose="02020603050405020304" pitchFamily="18" charset="0"/>
              </a:rPr>
              <a:t>e</a:t>
            </a:r>
            <a:r>
              <a:rPr lang="en-US" sz="1600" spc="-10">
                <a:latin typeface="Calibri" panose="020F0502020204030204" pitchFamily="34" charset="0"/>
                <a:ea typeface="Calibri" panose="020F0502020204030204" pitchFamily="34" charset="0"/>
                <a:cs typeface="Times New Roman" panose="02020603050405020304" pitchFamily="18" charset="0"/>
              </a:rPr>
              <a:t> f</a:t>
            </a:r>
            <a:r>
              <a:rPr lang="en-US" sz="1600" spc="5">
                <a:latin typeface="Calibri" panose="020F0502020204030204" pitchFamily="34" charset="0"/>
                <a:ea typeface="Calibri" panose="020F0502020204030204" pitchFamily="34" charset="0"/>
                <a:cs typeface="Times New Roman" panose="02020603050405020304" pitchFamily="18" charset="0"/>
              </a:rPr>
              <a:t>o</a:t>
            </a:r>
            <a:r>
              <a:rPr lang="en-US" sz="1600">
                <a:latin typeface="Calibri" panose="020F0502020204030204" pitchFamily="34" charset="0"/>
                <a:ea typeface="Calibri" panose="020F0502020204030204" pitchFamily="34" charset="0"/>
                <a:cs typeface="Times New Roman" panose="02020603050405020304" pitchFamily="18" charset="0"/>
              </a:rPr>
              <a:t>r</a:t>
            </a:r>
            <a:r>
              <a:rPr lang="en-US" sz="1600" spc="-20">
                <a:latin typeface="Calibri" panose="020F0502020204030204" pitchFamily="34" charset="0"/>
                <a:ea typeface="Calibri" panose="020F0502020204030204" pitchFamily="34" charset="0"/>
                <a:cs typeface="Times New Roman" panose="02020603050405020304" pitchFamily="18" charset="0"/>
              </a:rPr>
              <a:t> </a:t>
            </a:r>
            <a:r>
              <a:rPr lang="en-US" sz="1600">
                <a:latin typeface="Calibri" panose="020F0502020204030204" pitchFamily="34" charset="0"/>
                <a:ea typeface="Calibri" panose="020F0502020204030204" pitchFamily="34" charset="0"/>
                <a:cs typeface="Times New Roman" panose="02020603050405020304" pitchFamily="18" charset="0"/>
              </a:rPr>
              <a:t>D</a:t>
            </a:r>
            <a:r>
              <a:rPr lang="en-US" sz="1600" spc="10">
                <a:latin typeface="Calibri" panose="020F0502020204030204" pitchFamily="34" charset="0"/>
                <a:ea typeface="Calibri" panose="020F0502020204030204" pitchFamily="34" charset="0"/>
                <a:cs typeface="Times New Roman" panose="02020603050405020304" pitchFamily="18" charset="0"/>
              </a:rPr>
              <a:t>D</a:t>
            </a:r>
            <a:r>
              <a:rPr lang="en-US" sz="1600">
                <a:latin typeface="Calibri" panose="020F0502020204030204" pitchFamily="34" charset="0"/>
                <a:ea typeface="Calibri" panose="020F0502020204030204" pitchFamily="34" charset="0"/>
                <a:cs typeface="Times New Roman" panose="02020603050405020304" pitchFamily="18" charset="0"/>
              </a:rPr>
              <a:t>A</a:t>
            </a:r>
            <a:r>
              <a:rPr lang="en-US" sz="1600" spc="-31">
                <a:latin typeface="Calibri" panose="020F0502020204030204" pitchFamily="34" charset="0"/>
                <a:ea typeface="Calibri" panose="020F0502020204030204" pitchFamily="34" charset="0"/>
                <a:cs typeface="Times New Roman" panose="02020603050405020304" pitchFamily="18" charset="0"/>
              </a:rPr>
              <a:t> </a:t>
            </a:r>
            <a:r>
              <a:rPr lang="en-US" sz="1600" spc="-5">
                <a:latin typeface="Calibri" panose="020F0502020204030204" pitchFamily="34" charset="0"/>
                <a:ea typeface="Calibri" panose="020F0502020204030204" pitchFamily="34" charset="0"/>
                <a:cs typeface="Times New Roman" panose="02020603050405020304" pitchFamily="18" charset="0"/>
              </a:rPr>
              <a:t>s</a:t>
            </a:r>
            <a:r>
              <a:rPr lang="en-US" sz="1600">
                <a:latin typeface="Calibri" panose="020F0502020204030204" pitchFamily="34" charset="0"/>
                <a:ea typeface="Calibri" panose="020F0502020204030204" pitchFamily="34" charset="0"/>
                <a:cs typeface="Times New Roman" panose="02020603050405020304" pitchFamily="18" charset="0"/>
              </a:rPr>
              <a:t>er</a:t>
            </a:r>
            <a:r>
              <a:rPr lang="en-US" sz="1600" spc="-10">
                <a:latin typeface="Calibri" panose="020F0502020204030204" pitchFamily="34" charset="0"/>
                <a:ea typeface="Calibri" panose="020F0502020204030204" pitchFamily="34" charset="0"/>
                <a:cs typeface="Times New Roman" panose="02020603050405020304" pitchFamily="18" charset="0"/>
              </a:rPr>
              <a:t>v</a:t>
            </a:r>
            <a:r>
              <a:rPr lang="en-US" sz="1600" spc="-5">
                <a:latin typeface="Calibri" panose="020F0502020204030204" pitchFamily="34" charset="0"/>
                <a:ea typeface="Calibri" panose="020F0502020204030204" pitchFamily="34" charset="0"/>
                <a:cs typeface="Times New Roman" panose="02020603050405020304" pitchFamily="18" charset="0"/>
              </a:rPr>
              <a:t>i</a:t>
            </a:r>
            <a:r>
              <a:rPr lang="en-US" sz="1600">
                <a:latin typeface="Calibri" panose="020F0502020204030204" pitchFamily="34" charset="0"/>
                <a:ea typeface="Calibri" panose="020F0502020204030204" pitchFamily="34" charset="0"/>
                <a:cs typeface="Times New Roman" panose="02020603050405020304" pitchFamily="18" charset="0"/>
              </a:rPr>
              <a:t>c</a:t>
            </a:r>
            <a:r>
              <a:rPr lang="en-US" sz="1600" spc="10">
                <a:latin typeface="Calibri" panose="020F0502020204030204" pitchFamily="34" charset="0"/>
                <a:ea typeface="Calibri" panose="020F0502020204030204" pitchFamily="34" charset="0"/>
                <a:cs typeface="Times New Roman" panose="02020603050405020304" pitchFamily="18" charset="0"/>
              </a:rPr>
              <a:t>e</a:t>
            </a:r>
            <a:r>
              <a:rPr lang="en-US" sz="1600">
                <a:latin typeface="Calibri" panose="020F0502020204030204" pitchFamily="34" charset="0"/>
                <a:ea typeface="Calibri" panose="020F0502020204030204" pitchFamily="34" charset="0"/>
                <a:cs typeface="Times New Roman" panose="02020603050405020304" pitchFamily="18" charset="0"/>
              </a:rPr>
              <a:t>s</a:t>
            </a:r>
            <a:r>
              <a:rPr lang="en-US" sz="1600" spc="-31">
                <a:latin typeface="Calibri" panose="020F0502020204030204" pitchFamily="34" charset="0"/>
                <a:ea typeface="Calibri" panose="020F0502020204030204" pitchFamily="34" charset="0"/>
                <a:cs typeface="Times New Roman" panose="02020603050405020304" pitchFamily="18" charset="0"/>
              </a:rPr>
              <a:t> </a:t>
            </a:r>
            <a:r>
              <a:rPr lang="en-US" sz="1600">
                <a:latin typeface="Calibri" panose="020F0502020204030204" pitchFamily="34" charset="0"/>
                <a:ea typeface="Calibri" panose="020F0502020204030204" pitchFamily="34" charset="0"/>
                <a:cs typeface="Times New Roman" panose="02020603050405020304" pitchFamily="18" charset="0"/>
              </a:rPr>
              <a:t>a</a:t>
            </a:r>
            <a:r>
              <a:rPr lang="en-US" sz="1600" spc="-10">
                <a:latin typeface="Calibri" panose="020F0502020204030204" pitchFamily="34" charset="0"/>
                <a:ea typeface="Calibri" panose="020F0502020204030204" pitchFamily="34" charset="0"/>
                <a:cs typeface="Times New Roman" panose="02020603050405020304" pitchFamily="18" charset="0"/>
              </a:rPr>
              <a:t>n</a:t>
            </a:r>
            <a:r>
              <a:rPr lang="en-US" sz="1600">
                <a:latin typeface="Calibri" panose="020F0502020204030204" pitchFamily="34" charset="0"/>
                <a:ea typeface="Calibri" panose="020F0502020204030204" pitchFamily="34" charset="0"/>
                <a:cs typeface="Times New Roman" panose="02020603050405020304" pitchFamily="18" charset="0"/>
              </a:rPr>
              <a:t>d</a:t>
            </a:r>
            <a:r>
              <a:rPr lang="en-US" sz="1600" spc="-15">
                <a:latin typeface="Calibri" panose="020F0502020204030204" pitchFamily="34" charset="0"/>
                <a:ea typeface="Calibri" panose="020F0502020204030204" pitchFamily="34" charset="0"/>
                <a:cs typeface="Times New Roman" panose="02020603050405020304" pitchFamily="18" charset="0"/>
              </a:rPr>
              <a:t> </a:t>
            </a:r>
            <a:r>
              <a:rPr lang="en-US" sz="1600" spc="-5">
                <a:latin typeface="Calibri" panose="020F0502020204030204" pitchFamily="34" charset="0"/>
                <a:ea typeface="Calibri" panose="020F0502020204030204" pitchFamily="34" charset="0"/>
                <a:cs typeface="Times New Roman" panose="02020603050405020304" pitchFamily="18" charset="0"/>
              </a:rPr>
              <a:t>t</a:t>
            </a:r>
            <a:r>
              <a:rPr lang="en-US" sz="1600">
                <a:latin typeface="Calibri" panose="020F0502020204030204" pitchFamily="34" charset="0"/>
                <a:ea typeface="Calibri" panose="020F0502020204030204" pitchFamily="34" charset="0"/>
                <a:cs typeface="Times New Roman" panose="02020603050405020304" pitchFamily="18" charset="0"/>
              </a:rPr>
              <a:t>o</a:t>
            </a:r>
            <a:r>
              <a:rPr lang="en-US" sz="1600" spc="-20">
                <a:latin typeface="Calibri" panose="020F0502020204030204" pitchFamily="34" charset="0"/>
                <a:ea typeface="Calibri" panose="020F0502020204030204" pitchFamily="34" charset="0"/>
                <a:cs typeface="Times New Roman" panose="02020603050405020304" pitchFamily="18" charset="0"/>
              </a:rPr>
              <a:t> </a:t>
            </a:r>
            <a:r>
              <a:rPr lang="en-US" sz="1600">
                <a:latin typeface="Calibri" panose="020F0502020204030204" pitchFamily="34" charset="0"/>
                <a:ea typeface="Calibri" panose="020F0502020204030204" pitchFamily="34" charset="0"/>
                <a:cs typeface="Times New Roman" panose="02020603050405020304" pitchFamily="18" charset="0"/>
              </a:rPr>
              <a:t>rec</a:t>
            </a:r>
            <a:r>
              <a:rPr lang="en-US" sz="1600" spc="5">
                <a:latin typeface="Calibri" panose="020F0502020204030204" pitchFamily="34" charset="0"/>
                <a:ea typeface="Calibri" panose="020F0502020204030204" pitchFamily="34" charset="0"/>
                <a:cs typeface="Times New Roman" panose="02020603050405020304" pitchFamily="18" charset="0"/>
              </a:rPr>
              <a:t>on</a:t>
            </a:r>
            <a:r>
              <a:rPr lang="en-US" sz="1600">
                <a:latin typeface="Calibri" panose="020F0502020204030204" pitchFamily="34" charset="0"/>
                <a:ea typeface="Calibri" panose="020F0502020204030204" pitchFamily="34" charset="0"/>
                <a:cs typeface="Times New Roman" panose="02020603050405020304" pitchFamily="18" charset="0"/>
              </a:rPr>
              <a:t>c</a:t>
            </a:r>
            <a:r>
              <a:rPr lang="en-US" sz="1600" spc="-5">
                <a:latin typeface="Calibri" panose="020F0502020204030204" pitchFamily="34" charset="0"/>
                <a:ea typeface="Calibri" panose="020F0502020204030204" pitchFamily="34" charset="0"/>
                <a:cs typeface="Times New Roman" panose="02020603050405020304" pitchFamily="18" charset="0"/>
              </a:rPr>
              <a:t>il</a:t>
            </a:r>
            <a:r>
              <a:rPr lang="en-US" sz="1600">
                <a:latin typeface="Calibri" panose="020F0502020204030204" pitchFamily="34" charset="0"/>
                <a:ea typeface="Calibri" panose="020F0502020204030204" pitchFamily="34" charset="0"/>
                <a:cs typeface="Times New Roman" panose="02020603050405020304" pitchFamily="18" charset="0"/>
              </a:rPr>
              <a:t>e</a:t>
            </a:r>
            <a:r>
              <a:rPr lang="en-US" sz="1600" spc="-25">
                <a:latin typeface="Calibri" panose="020F0502020204030204" pitchFamily="34" charset="0"/>
                <a:ea typeface="Calibri" panose="020F0502020204030204" pitchFamily="34" charset="0"/>
                <a:cs typeface="Times New Roman" panose="02020603050405020304" pitchFamily="18" charset="0"/>
              </a:rPr>
              <a:t> </a:t>
            </a:r>
            <a:r>
              <a:rPr lang="en-US" sz="1600">
                <a:latin typeface="Calibri" panose="020F0502020204030204" pitchFamily="34" charset="0"/>
                <a:ea typeface="Calibri" panose="020F0502020204030204" pitchFamily="34" charset="0"/>
                <a:cs typeface="Times New Roman" panose="02020603050405020304" pitchFamily="18" charset="0"/>
              </a:rPr>
              <a:t>re</a:t>
            </a:r>
            <a:r>
              <a:rPr lang="en-US" sz="1600" spc="-10">
                <a:latin typeface="Calibri" panose="020F0502020204030204" pitchFamily="34" charset="0"/>
                <a:ea typeface="Calibri" panose="020F0502020204030204" pitchFamily="34" charset="0"/>
                <a:cs typeface="Times New Roman" panose="02020603050405020304" pitchFamily="18" charset="0"/>
              </a:rPr>
              <a:t>v</a:t>
            </a:r>
            <a:r>
              <a:rPr lang="en-US" sz="1600">
                <a:latin typeface="Calibri" panose="020F0502020204030204" pitchFamily="34" charset="0"/>
                <a:ea typeface="Calibri" panose="020F0502020204030204" pitchFamily="34" charset="0"/>
                <a:cs typeface="Times New Roman" panose="02020603050405020304" pitchFamily="18" charset="0"/>
              </a:rPr>
              <a:t>e</a:t>
            </a:r>
            <a:r>
              <a:rPr lang="en-US" sz="1600" spc="5">
                <a:latin typeface="Calibri" panose="020F0502020204030204" pitchFamily="34" charset="0"/>
                <a:ea typeface="Calibri" panose="020F0502020204030204" pitchFamily="34" charset="0"/>
                <a:cs typeface="Times New Roman" panose="02020603050405020304" pitchFamily="18" charset="0"/>
              </a:rPr>
              <a:t>n</a:t>
            </a:r>
            <a:r>
              <a:rPr lang="en-US" sz="1600" spc="-10">
                <a:latin typeface="Calibri" panose="020F0502020204030204" pitchFamily="34" charset="0"/>
                <a:ea typeface="Calibri" panose="020F0502020204030204" pitchFamily="34" charset="0"/>
                <a:cs typeface="Times New Roman" panose="02020603050405020304" pitchFamily="18" charset="0"/>
              </a:rPr>
              <a:t>u</a:t>
            </a:r>
            <a:r>
              <a:rPr lang="en-US" sz="1600">
                <a:latin typeface="Calibri" panose="020F0502020204030204" pitchFamily="34" charset="0"/>
                <a:ea typeface="Calibri" panose="020F0502020204030204" pitchFamily="34" charset="0"/>
                <a:cs typeface="Times New Roman" panose="02020603050405020304" pitchFamily="18" charset="0"/>
              </a:rPr>
              <a:t>es</a:t>
            </a:r>
            <a:r>
              <a:rPr lang="en-US" sz="1600" spc="-25">
                <a:latin typeface="Calibri" panose="020F0502020204030204" pitchFamily="34" charset="0"/>
                <a:ea typeface="Calibri" panose="020F0502020204030204" pitchFamily="34" charset="0"/>
                <a:cs typeface="Times New Roman" panose="02020603050405020304" pitchFamily="18" charset="0"/>
              </a:rPr>
              <a:t> </a:t>
            </a:r>
            <a:r>
              <a:rPr lang="en-US" sz="1600" spc="10">
                <a:latin typeface="Calibri" panose="020F0502020204030204" pitchFamily="34" charset="0"/>
                <a:ea typeface="Calibri" panose="020F0502020204030204" pitchFamily="34" charset="0"/>
                <a:cs typeface="Times New Roman" panose="02020603050405020304" pitchFamily="18" charset="0"/>
              </a:rPr>
              <a:t>a</a:t>
            </a:r>
            <a:r>
              <a:rPr lang="en-US" sz="1600" spc="-10">
                <a:latin typeface="Calibri" panose="020F0502020204030204" pitchFamily="34" charset="0"/>
                <a:ea typeface="Calibri" panose="020F0502020204030204" pitchFamily="34" charset="0"/>
                <a:cs typeface="Times New Roman" panose="02020603050405020304" pitchFamily="18" charset="0"/>
              </a:rPr>
              <a:t>n</a:t>
            </a:r>
            <a:r>
              <a:rPr lang="en-US" sz="1600">
                <a:latin typeface="Calibri" panose="020F0502020204030204" pitchFamily="34" charset="0"/>
                <a:ea typeface="Calibri" panose="020F0502020204030204" pitchFamily="34" charset="0"/>
                <a:cs typeface="Times New Roman" panose="02020603050405020304" pitchFamily="18" charset="0"/>
              </a:rPr>
              <a:t>d</a:t>
            </a:r>
            <a:r>
              <a:rPr lang="en-US" sz="1600" spc="-20">
                <a:latin typeface="Calibri" panose="020F0502020204030204" pitchFamily="34" charset="0"/>
                <a:ea typeface="Calibri" panose="020F0502020204030204" pitchFamily="34" charset="0"/>
                <a:cs typeface="Times New Roman" panose="02020603050405020304" pitchFamily="18" charset="0"/>
              </a:rPr>
              <a:t> </a:t>
            </a:r>
            <a:r>
              <a:rPr lang="en-US" sz="1600">
                <a:latin typeface="Calibri" panose="020F0502020204030204" pitchFamily="34" charset="0"/>
                <a:ea typeface="Calibri" panose="020F0502020204030204" pitchFamily="34" charset="0"/>
                <a:cs typeface="Times New Roman" panose="02020603050405020304" pitchFamily="18" charset="0"/>
              </a:rPr>
              <a:t>e</a:t>
            </a:r>
            <a:r>
              <a:rPr lang="en-US" sz="1600" spc="-10">
                <a:latin typeface="Calibri" panose="020F0502020204030204" pitchFamily="34" charset="0"/>
                <a:ea typeface="Calibri" panose="020F0502020204030204" pitchFamily="34" charset="0"/>
                <a:cs typeface="Times New Roman" panose="02020603050405020304" pitchFamily="18" charset="0"/>
              </a:rPr>
              <a:t>x</a:t>
            </a:r>
            <a:r>
              <a:rPr lang="en-US" sz="1600" spc="5">
                <a:latin typeface="Calibri" panose="020F0502020204030204" pitchFamily="34" charset="0"/>
                <a:ea typeface="Calibri" panose="020F0502020204030204" pitchFamily="34" charset="0"/>
                <a:cs typeface="Times New Roman" panose="02020603050405020304" pitchFamily="18" charset="0"/>
              </a:rPr>
              <a:t>p</a:t>
            </a:r>
            <a:r>
              <a:rPr lang="en-US" sz="1600">
                <a:latin typeface="Calibri" panose="020F0502020204030204" pitchFamily="34" charset="0"/>
                <a:ea typeface="Calibri" panose="020F0502020204030204" pitchFamily="34" charset="0"/>
                <a:cs typeface="Times New Roman" panose="02020603050405020304" pitchFamily="18" charset="0"/>
              </a:rPr>
              <a:t>e</a:t>
            </a:r>
            <a:r>
              <a:rPr lang="en-US" sz="1600" spc="5">
                <a:latin typeface="Calibri" panose="020F0502020204030204" pitchFamily="34" charset="0"/>
                <a:ea typeface="Calibri" panose="020F0502020204030204" pitchFamily="34" charset="0"/>
                <a:cs typeface="Times New Roman" panose="02020603050405020304" pitchFamily="18" charset="0"/>
              </a:rPr>
              <a:t>n</a:t>
            </a:r>
            <a:r>
              <a:rPr lang="en-US" sz="1600" spc="-5">
                <a:latin typeface="Calibri" panose="020F0502020204030204" pitchFamily="34" charset="0"/>
                <a:ea typeface="Calibri" panose="020F0502020204030204" pitchFamily="34" charset="0"/>
                <a:cs typeface="Times New Roman" panose="02020603050405020304" pitchFamily="18" charset="0"/>
              </a:rPr>
              <a:t>s</a:t>
            </a:r>
            <a:r>
              <a:rPr lang="en-US" sz="1600">
                <a:latin typeface="Calibri" panose="020F0502020204030204" pitchFamily="34" charset="0"/>
                <a:ea typeface="Calibri" panose="020F0502020204030204" pitchFamily="34" charset="0"/>
                <a:cs typeface="Times New Roman" panose="02020603050405020304" pitchFamily="18" charset="0"/>
              </a:rPr>
              <a:t>es</a:t>
            </a:r>
            <a:r>
              <a:rPr lang="en-US" sz="1600" spc="-10">
                <a:latin typeface="Calibri" panose="020F0502020204030204" pitchFamily="34" charset="0"/>
                <a:ea typeface="Calibri" panose="020F0502020204030204" pitchFamily="34" charset="0"/>
                <a:cs typeface="Times New Roman" panose="02020603050405020304" pitchFamily="18" charset="0"/>
              </a:rPr>
              <a:t> </a:t>
            </a:r>
            <a:r>
              <a:rPr lang="en-US" sz="1600" spc="-15">
                <a:latin typeface="Calibri" panose="020F0502020204030204" pitchFamily="34" charset="0"/>
                <a:ea typeface="Calibri" panose="020F0502020204030204" pitchFamily="34" charset="0"/>
                <a:cs typeface="Times New Roman" panose="02020603050405020304" pitchFamily="18" charset="0"/>
              </a:rPr>
              <a:t>w</a:t>
            </a:r>
            <a:r>
              <a:rPr lang="en-US" sz="1600" spc="10">
                <a:latin typeface="Calibri" panose="020F0502020204030204" pitchFamily="34" charset="0"/>
                <a:ea typeface="Calibri" panose="020F0502020204030204" pitchFamily="34" charset="0"/>
                <a:cs typeface="Times New Roman" panose="02020603050405020304" pitchFamily="18" charset="0"/>
              </a:rPr>
              <a:t>i</a:t>
            </a:r>
            <a:r>
              <a:rPr lang="en-US" sz="1600" spc="-5">
                <a:latin typeface="Calibri" panose="020F0502020204030204" pitchFamily="34" charset="0"/>
                <a:ea typeface="Calibri" panose="020F0502020204030204" pitchFamily="34" charset="0"/>
                <a:cs typeface="Times New Roman" panose="02020603050405020304" pitchFamily="18" charset="0"/>
              </a:rPr>
              <a:t>t</a:t>
            </a:r>
            <a:r>
              <a:rPr lang="en-US" sz="1600">
                <a:latin typeface="Calibri" panose="020F0502020204030204" pitchFamily="34" charset="0"/>
                <a:ea typeface="Calibri" panose="020F0502020204030204" pitchFamily="34" charset="0"/>
                <a:cs typeface="Times New Roman" panose="02020603050405020304" pitchFamily="18" charset="0"/>
              </a:rPr>
              <a:t>h </a:t>
            </a:r>
            <a:r>
              <a:rPr lang="en-US" sz="1600" spc="-25">
                <a:latin typeface="Calibri" panose="020F0502020204030204" pitchFamily="34" charset="0"/>
                <a:ea typeface="Calibri" panose="020F0502020204030204" pitchFamily="34" charset="0"/>
                <a:cs typeface="Times New Roman" panose="02020603050405020304" pitchFamily="18" charset="0"/>
              </a:rPr>
              <a:t>y</a:t>
            </a:r>
            <a:r>
              <a:rPr lang="en-US" sz="1600" spc="15">
                <a:latin typeface="Calibri" panose="020F0502020204030204" pitchFamily="34" charset="0"/>
                <a:ea typeface="Calibri" panose="020F0502020204030204" pitchFamily="34" charset="0"/>
                <a:cs typeface="Times New Roman" panose="02020603050405020304" pitchFamily="18" charset="0"/>
              </a:rPr>
              <a:t>o</a:t>
            </a:r>
            <a:r>
              <a:rPr lang="en-US" sz="1600" spc="-10">
                <a:latin typeface="Calibri" panose="020F0502020204030204" pitchFamily="34" charset="0"/>
                <a:ea typeface="Calibri" panose="020F0502020204030204" pitchFamily="34" charset="0"/>
                <a:cs typeface="Times New Roman" panose="02020603050405020304" pitchFamily="18" charset="0"/>
              </a:rPr>
              <a:t>u</a:t>
            </a:r>
            <a:r>
              <a:rPr lang="en-US" sz="1600">
                <a:latin typeface="Calibri" panose="020F0502020204030204" pitchFamily="34" charset="0"/>
                <a:ea typeface="Calibri" panose="020F0502020204030204" pitchFamily="34" charset="0"/>
                <a:cs typeface="Times New Roman" panose="02020603050405020304" pitchFamily="18" charset="0"/>
              </a:rPr>
              <a:t>r</a:t>
            </a:r>
            <a:r>
              <a:rPr lang="en-US" sz="1600" spc="-41">
                <a:latin typeface="Calibri" panose="020F0502020204030204" pitchFamily="34" charset="0"/>
                <a:ea typeface="Calibri" panose="020F0502020204030204" pitchFamily="34" charset="0"/>
                <a:cs typeface="Times New Roman" panose="02020603050405020304" pitchFamily="18" charset="0"/>
              </a:rPr>
              <a:t> </a:t>
            </a:r>
            <a:r>
              <a:rPr lang="en-US" sz="1600">
                <a:latin typeface="Calibri" panose="020F0502020204030204" pitchFamily="34" charset="0"/>
                <a:ea typeface="Calibri" panose="020F0502020204030204" pitchFamily="34" charset="0"/>
                <a:cs typeface="Times New Roman" panose="02020603050405020304" pitchFamily="18" charset="0"/>
              </a:rPr>
              <a:t>a</a:t>
            </a:r>
            <a:r>
              <a:rPr lang="en-US" sz="1600" spc="-10">
                <a:latin typeface="Calibri" panose="020F0502020204030204" pitchFamily="34" charset="0"/>
                <a:ea typeface="Calibri" panose="020F0502020204030204" pitchFamily="34" charset="0"/>
                <a:cs typeface="Times New Roman" panose="02020603050405020304" pitchFamily="18" charset="0"/>
              </a:rPr>
              <a:t>u</a:t>
            </a:r>
            <a:r>
              <a:rPr lang="en-US" sz="1600" spc="5">
                <a:latin typeface="Calibri" panose="020F0502020204030204" pitchFamily="34" charset="0"/>
                <a:ea typeface="Calibri" panose="020F0502020204030204" pitchFamily="34" charset="0"/>
                <a:cs typeface="Times New Roman" panose="02020603050405020304" pitchFamily="18" charset="0"/>
              </a:rPr>
              <a:t>d</a:t>
            </a:r>
            <a:r>
              <a:rPr lang="en-US" sz="1600" spc="-5">
                <a:latin typeface="Calibri" panose="020F0502020204030204" pitchFamily="34" charset="0"/>
                <a:ea typeface="Calibri" panose="020F0502020204030204" pitchFamily="34" charset="0"/>
                <a:cs typeface="Times New Roman" panose="02020603050405020304" pitchFamily="18" charset="0"/>
              </a:rPr>
              <a:t>it</a:t>
            </a:r>
            <a:r>
              <a:rPr lang="en-US" sz="1600">
                <a:latin typeface="Calibri" panose="020F0502020204030204" pitchFamily="34" charset="0"/>
                <a:ea typeface="Calibri" panose="020F0502020204030204" pitchFamily="34" charset="0"/>
                <a:cs typeface="Times New Roman" panose="02020603050405020304" pitchFamily="18" charset="0"/>
              </a:rPr>
              <a:t>ed</a:t>
            </a:r>
            <a:r>
              <a:rPr lang="en-US" sz="1600" spc="-36">
                <a:latin typeface="Calibri" panose="020F0502020204030204" pitchFamily="34" charset="0"/>
                <a:ea typeface="Calibri" panose="020F0502020204030204" pitchFamily="34" charset="0"/>
                <a:cs typeface="Times New Roman" panose="02020603050405020304" pitchFamily="18" charset="0"/>
              </a:rPr>
              <a:t> </a:t>
            </a:r>
            <a:r>
              <a:rPr lang="en-US" sz="1600">
                <a:latin typeface="Calibri" panose="020F0502020204030204" pitchFamily="34" charset="0"/>
                <a:ea typeface="Calibri" panose="020F0502020204030204" pitchFamily="34" charset="0"/>
                <a:cs typeface="Times New Roman" panose="02020603050405020304" pitchFamily="18" charset="0"/>
              </a:rPr>
              <a:t>f</a:t>
            </a:r>
            <a:r>
              <a:rPr lang="en-US" sz="1600" spc="-5">
                <a:latin typeface="Calibri" panose="020F0502020204030204" pitchFamily="34" charset="0"/>
                <a:ea typeface="Calibri" panose="020F0502020204030204" pitchFamily="34" charset="0"/>
                <a:cs typeface="Times New Roman" panose="02020603050405020304" pitchFamily="18" charset="0"/>
              </a:rPr>
              <a:t>i</a:t>
            </a:r>
            <a:r>
              <a:rPr lang="en-US" sz="1600" spc="-10">
                <a:latin typeface="Calibri" panose="020F0502020204030204" pitchFamily="34" charset="0"/>
                <a:ea typeface="Calibri" panose="020F0502020204030204" pitchFamily="34" charset="0"/>
                <a:cs typeface="Times New Roman" panose="02020603050405020304" pitchFamily="18" charset="0"/>
              </a:rPr>
              <a:t>n</a:t>
            </a:r>
            <a:r>
              <a:rPr lang="en-US" sz="1600" spc="10">
                <a:latin typeface="Calibri" panose="020F0502020204030204" pitchFamily="34" charset="0"/>
                <a:ea typeface="Calibri" panose="020F0502020204030204" pitchFamily="34" charset="0"/>
                <a:cs typeface="Times New Roman" panose="02020603050405020304" pitchFamily="18" charset="0"/>
              </a:rPr>
              <a:t>a</a:t>
            </a:r>
            <a:r>
              <a:rPr lang="en-US" sz="1600" spc="-10">
                <a:latin typeface="Calibri" panose="020F0502020204030204" pitchFamily="34" charset="0"/>
                <a:ea typeface="Calibri" panose="020F0502020204030204" pitchFamily="34" charset="0"/>
                <a:cs typeface="Times New Roman" panose="02020603050405020304" pitchFamily="18" charset="0"/>
              </a:rPr>
              <a:t>n</a:t>
            </a:r>
            <a:r>
              <a:rPr lang="en-US" sz="1600">
                <a:latin typeface="Calibri" panose="020F0502020204030204" pitchFamily="34" charset="0"/>
                <a:ea typeface="Calibri" panose="020F0502020204030204" pitchFamily="34" charset="0"/>
                <a:cs typeface="Times New Roman" panose="02020603050405020304" pitchFamily="18" charset="0"/>
              </a:rPr>
              <a:t>c</a:t>
            </a:r>
            <a:r>
              <a:rPr lang="en-US" sz="1600" spc="-5">
                <a:latin typeface="Calibri" panose="020F0502020204030204" pitchFamily="34" charset="0"/>
                <a:ea typeface="Calibri" panose="020F0502020204030204" pitchFamily="34" charset="0"/>
                <a:cs typeface="Times New Roman" panose="02020603050405020304" pitchFamily="18" charset="0"/>
              </a:rPr>
              <a:t>i</a:t>
            </a:r>
            <a:r>
              <a:rPr lang="en-US" sz="1600">
                <a:latin typeface="Calibri" panose="020F0502020204030204" pitchFamily="34" charset="0"/>
                <a:ea typeface="Calibri" panose="020F0502020204030204" pitchFamily="34" charset="0"/>
                <a:cs typeface="Times New Roman" panose="02020603050405020304" pitchFamily="18" charset="0"/>
              </a:rPr>
              <a:t>al</a:t>
            </a:r>
            <a:r>
              <a:rPr lang="en-US" sz="1600" spc="-31">
                <a:latin typeface="Calibri" panose="020F0502020204030204" pitchFamily="34" charset="0"/>
                <a:ea typeface="Calibri" panose="020F0502020204030204" pitchFamily="34" charset="0"/>
                <a:cs typeface="Times New Roman" panose="02020603050405020304" pitchFamily="18" charset="0"/>
              </a:rPr>
              <a:t> </a:t>
            </a:r>
            <a:r>
              <a:rPr lang="en-US" sz="1600" spc="-5">
                <a:latin typeface="Calibri" panose="020F0502020204030204" pitchFamily="34" charset="0"/>
                <a:ea typeface="Calibri" panose="020F0502020204030204" pitchFamily="34" charset="0"/>
                <a:cs typeface="Times New Roman" panose="02020603050405020304" pitchFamily="18" charset="0"/>
              </a:rPr>
              <a:t>st</a:t>
            </a:r>
            <a:r>
              <a:rPr lang="en-US" sz="1600">
                <a:latin typeface="Calibri" panose="020F0502020204030204" pitchFamily="34" charset="0"/>
                <a:ea typeface="Calibri" panose="020F0502020204030204" pitchFamily="34" charset="0"/>
                <a:cs typeface="Times New Roman" panose="02020603050405020304" pitchFamily="18" charset="0"/>
              </a:rPr>
              <a:t>a</a:t>
            </a:r>
            <a:r>
              <a:rPr lang="en-US" sz="1600" spc="-5">
                <a:latin typeface="Calibri" panose="020F0502020204030204" pitchFamily="34" charset="0"/>
                <a:ea typeface="Calibri" panose="020F0502020204030204" pitchFamily="34" charset="0"/>
                <a:cs typeface="Times New Roman" panose="02020603050405020304" pitchFamily="18" charset="0"/>
              </a:rPr>
              <a:t>t</a:t>
            </a:r>
            <a:r>
              <a:rPr lang="en-US" sz="1600" spc="10">
                <a:latin typeface="Calibri" panose="020F0502020204030204" pitchFamily="34" charset="0"/>
                <a:ea typeface="Calibri" panose="020F0502020204030204" pitchFamily="34" charset="0"/>
                <a:cs typeface="Times New Roman" panose="02020603050405020304" pitchFamily="18" charset="0"/>
              </a:rPr>
              <a:t>e</a:t>
            </a:r>
            <a:r>
              <a:rPr lang="en-US" sz="1600" spc="-10">
                <a:latin typeface="Calibri" panose="020F0502020204030204" pitchFamily="34" charset="0"/>
                <a:ea typeface="Calibri" panose="020F0502020204030204" pitchFamily="34" charset="0"/>
                <a:cs typeface="Times New Roman" panose="02020603050405020304" pitchFamily="18" charset="0"/>
              </a:rPr>
              <a:t>m</a:t>
            </a:r>
            <a:r>
              <a:rPr lang="en-US" sz="1600" spc="10">
                <a:latin typeface="Calibri" panose="020F0502020204030204" pitchFamily="34" charset="0"/>
                <a:ea typeface="Calibri" panose="020F0502020204030204" pitchFamily="34" charset="0"/>
                <a:cs typeface="Times New Roman" panose="02020603050405020304" pitchFamily="18" charset="0"/>
              </a:rPr>
              <a:t>e</a:t>
            </a:r>
            <a:r>
              <a:rPr lang="en-US" sz="1600" spc="-10">
                <a:latin typeface="Calibri" panose="020F0502020204030204" pitchFamily="34" charset="0"/>
                <a:ea typeface="Calibri" panose="020F0502020204030204" pitchFamily="34" charset="0"/>
                <a:cs typeface="Times New Roman" panose="02020603050405020304" pitchFamily="18" charset="0"/>
              </a:rPr>
              <a:t>n</a:t>
            </a:r>
            <a:r>
              <a:rPr lang="en-US" sz="1600" spc="-5">
                <a:latin typeface="Calibri" panose="020F0502020204030204" pitchFamily="34" charset="0"/>
                <a:ea typeface="Calibri" panose="020F0502020204030204" pitchFamily="34" charset="0"/>
                <a:cs typeface="Times New Roman" panose="02020603050405020304" pitchFamily="18" charset="0"/>
              </a:rPr>
              <a:t>ts.</a:t>
            </a:r>
          </a:p>
          <a:p>
            <a:pPr marL="174708" indent="-174708">
              <a:buFont typeface="Wingdings" panose="05000000000000000000" pitchFamily="2" charset="2"/>
              <a:buChar char="Ø"/>
            </a:pPr>
            <a:r>
              <a:rPr lang="en-US" sz="1600" spc="-5">
                <a:latin typeface="Calibri" panose="020F0502020204030204" pitchFamily="34" charset="0"/>
                <a:cs typeface="Times New Roman" panose="02020603050405020304" pitchFamily="18" charset="0"/>
              </a:rPr>
              <a:t>Only CTC should be reported in the cell for client fees.  Room and Board should be reported in the attestation separately from Contribution to Care.</a:t>
            </a:r>
          </a:p>
          <a:p>
            <a:pPr marL="174708" indent="-174708">
              <a:buFont typeface="Wingdings" panose="05000000000000000000" pitchFamily="2" charset="2"/>
              <a:buChar char="Ø"/>
            </a:pPr>
            <a:r>
              <a:rPr lang="en-US" sz="1600" spc="-5">
                <a:latin typeface="Calibri" panose="020F0502020204030204" pitchFamily="34" charset="0"/>
                <a:cs typeface="Times New Roman" panose="02020603050405020304" pitchFamily="18" charset="0"/>
              </a:rPr>
              <a:t>Should total revenue and expenses in the financials differ from what’s reported in the cost report you must use the text box provided at the bottom of Schedule F detailing how revenues and expenses tie to revenues and expenses reported in the cost report.  Include all supplemental schedules with financials.</a:t>
            </a:r>
            <a:endParaRPr lang="en-US"/>
          </a:p>
        </p:txBody>
      </p:sp>
    </p:spTree>
    <p:extLst>
      <p:ext uri="{BB962C8B-B14F-4D97-AF65-F5344CB8AC3E}">
        <p14:creationId xmlns:p14="http://schemas.microsoft.com/office/powerpoint/2010/main" val="394746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558888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Schedule G:  Attendance Reconciliation</a:t>
            </a:r>
          </a:p>
          <a:p>
            <a:pPr marL="252355" marR="314474" indent="-174708">
              <a:lnSpc>
                <a:spcPct val="115000"/>
              </a:lnSpc>
              <a:spcBef>
                <a:spcPts val="372"/>
              </a:spcBef>
              <a:buFont typeface="Wingdings" panose="05000000000000000000" pitchFamily="2" charset="2"/>
              <a:buChar char="Ø"/>
            </a:pPr>
            <a:r>
              <a:rPr lang="en-US" spc="1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5">
                <a:latin typeface="Times New Roman" panose="02020603050405020304" pitchFamily="18" charset="0"/>
                <a:ea typeface="Times New Roman" panose="02020603050405020304" pitchFamily="18" charset="0"/>
                <a:cs typeface="Times New Roman" panose="02020603050405020304" pitchFamily="18" charset="0"/>
              </a:rPr>
              <a:t>du</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u</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ed</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10">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y</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f</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ere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v</a:t>
            </a:r>
            <a:r>
              <a:rPr lang="en-US">
                <a:latin typeface="Times New Roman" panose="02020603050405020304" pitchFamily="18" charset="0"/>
                <a:ea typeface="Times New Roman" panose="02020603050405020304" pitchFamily="18" charset="0"/>
                <a:cs typeface="Times New Roman" panose="02020603050405020304" pitchFamily="18" charset="0"/>
              </a:rPr>
              <a:t>ar</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ce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15">
                <a:latin typeface="Times New Roman" panose="02020603050405020304" pitchFamily="18" charset="0"/>
                <a:ea typeface="Times New Roman" panose="02020603050405020304" pitchFamily="18" charset="0"/>
                <a:cs typeface="Times New Roman" panose="02020603050405020304" pitchFamily="18" charset="0"/>
              </a:rPr>
              <a:t>w</a:t>
            </a:r>
            <a:r>
              <a:rPr lang="en-US">
                <a:latin typeface="Times New Roman" panose="02020603050405020304" pitchFamily="18" charset="0"/>
                <a:ea typeface="Times New Roman" panose="02020603050405020304" pitchFamily="18" charset="0"/>
                <a:cs typeface="Times New Roman" panose="02020603050405020304" pitchFamily="18" charset="0"/>
              </a:rPr>
              <a:t>een</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y</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25">
                <a:latin typeface="Times New Roman" panose="02020603050405020304" pitchFamily="18" charset="0"/>
                <a:ea typeface="Times New Roman" panose="02020603050405020304" pitchFamily="18" charset="0"/>
                <a:cs typeface="Times New Roman" panose="02020603050405020304" pitchFamily="18" charset="0"/>
              </a:rPr>
              <a:t>y</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re</a:t>
            </a:r>
            <a:r>
              <a:rPr lang="en-US" spc="5">
                <a:latin typeface="Times New Roman" panose="02020603050405020304" pitchFamily="18" charset="0"/>
                <a:ea typeface="Times New Roman" panose="02020603050405020304" pitchFamily="18" charset="0"/>
                <a:cs typeface="Times New Roman" panose="02020603050405020304" pitchFamily="18" charset="0"/>
              </a:rPr>
              <a:t>po</a:t>
            </a:r>
            <a:r>
              <a:rPr lang="en-US">
                <a:latin typeface="Times New Roman" panose="02020603050405020304" pitchFamily="18" charset="0"/>
                <a:ea typeface="Times New Roman" panose="02020603050405020304" pitchFamily="18" charset="0"/>
                <a:cs typeface="Times New Roman" panose="02020603050405020304" pitchFamily="18" charset="0"/>
              </a:rPr>
              <a:t>r</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ed</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P</a:t>
            </a:r>
            <a:r>
              <a:rPr lang="en-US" spc="-5">
                <a:latin typeface="Times New Roman" panose="02020603050405020304" pitchFamily="18" charset="0"/>
                <a:ea typeface="Times New Roman" panose="02020603050405020304" pitchFamily="18" charset="0"/>
                <a:cs typeface="Times New Roman" panose="02020603050405020304" pitchFamily="18" charset="0"/>
              </a:rPr>
              <a:t>C</a:t>
            </a:r>
            <a:r>
              <a:rPr lang="en-US">
                <a:latin typeface="Times New Roman" panose="02020603050405020304" pitchFamily="18" charset="0"/>
                <a:ea typeface="Times New Roman" panose="02020603050405020304" pitchFamily="18" charset="0"/>
                <a:cs typeface="Times New Roman" panose="02020603050405020304" pitchFamily="18" charset="0"/>
              </a:rPr>
              <a:t>I</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2</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d</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25">
                <a:latin typeface="Times New Roman" panose="02020603050405020304" pitchFamily="18" charset="0"/>
                <a:ea typeface="Times New Roman" panose="02020603050405020304" pitchFamily="18" charset="0"/>
                <a:cs typeface="Times New Roman" panose="02020603050405020304" pitchFamily="18" charset="0"/>
              </a:rPr>
              <a:t>y</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y</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r</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v</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a:latin typeface="Times New Roman" panose="02020603050405020304" pitchFamily="18" charset="0"/>
                <a:ea typeface="Times New Roman" panose="02020603050405020304" pitchFamily="18" charset="0"/>
                <a:cs typeface="Times New Roman" panose="02020603050405020304" pitchFamily="18" charset="0"/>
              </a:rPr>
              <a:t>r rec</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r</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p>
          <a:p>
            <a:pPr marL="252355" marR="314474" indent="-174708">
              <a:lnSpc>
                <a:spcPct val="115000"/>
              </a:lnSpc>
              <a:spcBef>
                <a:spcPts val="372"/>
              </a:spcBef>
              <a:buFont typeface="Wingdings" panose="05000000000000000000" pitchFamily="2" charset="2"/>
              <a:buChar char="Ø"/>
            </a:pPr>
            <a:r>
              <a:rPr lang="en-US">
                <a:latin typeface="Times New Roman" panose="02020603050405020304" pitchFamily="18" charset="0"/>
                <a:ea typeface="Times New Roman" panose="02020603050405020304" pitchFamily="18" charset="0"/>
                <a:cs typeface="Times New Roman" panose="02020603050405020304" pitchFamily="18" charset="0"/>
              </a:rPr>
              <a:t>If</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ere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o</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f</a:t>
            </a:r>
            <a:r>
              <a:rPr lang="en-US" spc="-10">
                <a:latin typeface="Times New Roman" panose="02020603050405020304" pitchFamily="18" charset="0"/>
                <a:ea typeface="Times New Roman" panose="02020603050405020304" pitchFamily="18" charset="0"/>
                <a:cs typeface="Times New Roman" panose="02020603050405020304" pitchFamily="18" charset="0"/>
              </a:rPr>
              <a:t>f</a:t>
            </a:r>
            <a:r>
              <a:rPr lang="en-US">
                <a:latin typeface="Times New Roman" panose="02020603050405020304" pitchFamily="18" charset="0"/>
                <a:ea typeface="Times New Roman" panose="02020603050405020304" pitchFamily="18" charset="0"/>
                <a:cs typeface="Times New Roman" panose="02020603050405020304" pitchFamily="18" charset="0"/>
              </a:rPr>
              <a:t>er</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10">
                <a:latin typeface="Times New Roman" panose="02020603050405020304" pitchFamily="18" charset="0"/>
                <a:ea typeface="Times New Roman" panose="02020603050405020304" pitchFamily="18" charset="0"/>
                <a:cs typeface="Times New Roman" panose="02020603050405020304" pitchFamily="18" charset="0"/>
              </a:rPr>
              <a:t>c</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31">
                <a:latin typeface="Times New Roman" panose="02020603050405020304" pitchFamily="18" charset="0"/>
                <a:ea typeface="Times New Roman" panose="02020603050405020304" pitchFamily="18" charset="0"/>
                <a:cs typeface="Times New Roman" panose="02020603050405020304" pitchFamily="18" charset="0"/>
              </a:rPr>
              <a:t>w</a:t>
            </a:r>
            <a:r>
              <a:rPr lang="en-US">
                <a:latin typeface="Times New Roman" panose="02020603050405020304" pitchFamily="18" charset="0"/>
                <a:ea typeface="Times New Roman" panose="02020603050405020304" pitchFamily="18" charset="0"/>
                <a:cs typeface="Times New Roman" panose="02020603050405020304" pitchFamily="18" charset="0"/>
              </a:rPr>
              <a:t>een</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P</a:t>
            </a:r>
            <a:r>
              <a:rPr lang="en-US" spc="-5">
                <a:latin typeface="Times New Roman" panose="02020603050405020304" pitchFamily="18" charset="0"/>
                <a:ea typeface="Times New Roman" panose="02020603050405020304" pitchFamily="18" charset="0"/>
                <a:cs typeface="Times New Roman" panose="02020603050405020304" pitchFamily="18" charset="0"/>
              </a:rPr>
              <a:t>C</a:t>
            </a:r>
            <a:r>
              <a:rPr lang="en-US">
                <a:latin typeface="Times New Roman" panose="02020603050405020304" pitchFamily="18" charset="0"/>
                <a:ea typeface="Times New Roman" panose="02020603050405020304" pitchFamily="18" charset="0"/>
                <a:cs typeface="Times New Roman" panose="02020603050405020304" pitchFamily="18" charset="0"/>
              </a:rPr>
              <a:t>I</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2</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25">
                <a:latin typeface="Times New Roman" panose="02020603050405020304" pitchFamily="18" charset="0"/>
                <a:ea typeface="Times New Roman" panose="02020603050405020304" pitchFamily="18" charset="0"/>
                <a:cs typeface="Times New Roman" panose="02020603050405020304" pitchFamily="18" charset="0"/>
              </a:rPr>
              <a:t>y</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y</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d</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25">
                <a:latin typeface="Times New Roman" panose="02020603050405020304" pitchFamily="18" charset="0"/>
                <a:ea typeface="Times New Roman" panose="02020603050405020304" pitchFamily="18" charset="0"/>
                <a:cs typeface="Times New Roman" panose="02020603050405020304" pitchFamily="18" charset="0"/>
              </a:rPr>
              <a:t>y</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25">
                <a:latin typeface="Times New Roman" panose="02020603050405020304" pitchFamily="18" charset="0"/>
                <a:ea typeface="Times New Roman" panose="02020603050405020304" pitchFamily="18" charset="0"/>
                <a:cs typeface="Times New Roman" panose="02020603050405020304" pitchFamily="18" charset="0"/>
              </a:rPr>
              <a:t>y</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r</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v</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er</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rec</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r</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en</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ec</a:t>
            </a:r>
            <a:r>
              <a:rPr lang="en-US" spc="-5">
                <a:latin typeface="Times New Roman" panose="02020603050405020304" pitchFamily="18" charset="0"/>
                <a:ea typeface="Times New Roman" panose="02020603050405020304" pitchFamily="18" charset="0"/>
                <a:cs typeface="Times New Roman" panose="02020603050405020304" pitchFamily="18" charset="0"/>
              </a:rPr>
              <a:t>ti</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n </a:t>
            </a:r>
            <a:r>
              <a:rPr lang="en-US" spc="5">
                <a:latin typeface="Times New Roman" panose="02020603050405020304" pitchFamily="18" charset="0"/>
                <a:ea typeface="Times New Roman" panose="02020603050405020304" pitchFamily="18" charset="0"/>
                <a:cs typeface="Times New Roman" panose="02020603050405020304" pitchFamily="18" charset="0"/>
              </a:rPr>
              <a:t>do</a:t>
            </a:r>
            <a:r>
              <a:rPr lang="en-US">
                <a:latin typeface="Times New Roman" panose="02020603050405020304" pitchFamily="18" charset="0"/>
                <a:ea typeface="Times New Roman" panose="02020603050405020304" pitchFamily="18" charset="0"/>
                <a:cs typeface="Times New Roman" panose="02020603050405020304" pitchFamily="18" charset="0"/>
              </a:rPr>
              <a:t>es</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t</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eed</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o</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25">
                <a:latin typeface="Times New Roman" panose="02020603050405020304" pitchFamily="18" charset="0"/>
                <a:ea typeface="Times New Roman" panose="02020603050405020304" pitchFamily="18" charset="0"/>
                <a:cs typeface="Times New Roman" panose="02020603050405020304" pitchFamily="18" charset="0"/>
              </a:rPr>
              <a:t>m</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p>
          <a:p>
            <a:pPr marL="252355" marR="314474" indent="-174708">
              <a:lnSpc>
                <a:spcPct val="115000"/>
              </a:lnSpc>
              <a:spcBef>
                <a:spcPts val="372"/>
              </a:spcBef>
              <a:buFont typeface="Wingdings" panose="05000000000000000000" pitchFamily="2" charset="2"/>
              <a:buChar char="Ø"/>
            </a:pPr>
            <a:r>
              <a:rPr lang="en-US">
                <a:latin typeface="Times New Roman" panose="02020603050405020304" pitchFamily="18" charset="0"/>
                <a:ea typeface="Times New Roman" panose="02020603050405020304" pitchFamily="18" charset="0"/>
                <a:cs typeface="Times New Roman" panose="02020603050405020304" pitchFamily="18" charset="0"/>
              </a:rPr>
              <a:t>To</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spc="-10">
                <a:latin typeface="Times New Roman" panose="02020603050405020304" pitchFamily="18" charset="0"/>
                <a:ea typeface="Times New Roman" panose="02020603050405020304" pitchFamily="18" charset="0"/>
                <a:cs typeface="Times New Roman" panose="02020603050405020304" pitchFamily="18" charset="0"/>
              </a:rPr>
              <a:t>r</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ce</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rec</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5">
                <a:latin typeface="Times New Roman" panose="02020603050405020304" pitchFamily="18" charset="0"/>
                <a:ea typeface="Times New Roman" panose="02020603050405020304" pitchFamily="18" charset="0"/>
                <a:cs typeface="Times New Roman" panose="02020603050405020304" pitchFamily="18" charset="0"/>
              </a:rPr>
              <a:t>ili</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ti</a:t>
            </a:r>
            <a:r>
              <a:rPr lang="en-US" spc="1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f</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tt</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ce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an</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x</a:t>
            </a:r>
            <a:r>
              <a:rPr lang="en-US" spc="15">
                <a:latin typeface="Times New Roman" panose="02020603050405020304" pitchFamily="18" charset="0"/>
                <a:ea typeface="Times New Roman" panose="02020603050405020304" pitchFamily="18" charset="0"/>
                <a:cs typeface="Times New Roman" panose="02020603050405020304" pitchFamily="18" charset="0"/>
              </a:rPr>
              <a:t>p</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ti</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f</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 v</a:t>
            </a:r>
            <a:r>
              <a:rPr lang="en-US">
                <a:latin typeface="Times New Roman" panose="02020603050405020304" pitchFamily="18" charset="0"/>
                <a:ea typeface="Times New Roman" panose="02020603050405020304" pitchFamily="18" charset="0"/>
                <a:cs typeface="Times New Roman" panose="02020603050405020304" pitchFamily="18" charset="0"/>
              </a:rPr>
              <a:t>ar</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ce</a:t>
            </a:r>
            <a:r>
              <a:rPr lang="en-US" spc="-1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spc="1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u</a:t>
            </a:r>
            <a:r>
              <a:rPr lang="en-US" spc="10">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d</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a:latin typeface="Times New Roman" panose="02020603050405020304" pitchFamily="18" charset="0"/>
                <a:ea typeface="Times New Roman" panose="02020603050405020304" pitchFamily="18" charset="0"/>
                <a:cs typeface="Times New Roman" panose="02020603050405020304" pitchFamily="18" charset="0"/>
              </a:rPr>
              <a:t>e re</a:t>
            </a:r>
            <a:r>
              <a:rPr lang="en-US" spc="5">
                <a:latin typeface="Times New Roman" panose="02020603050405020304" pitchFamily="18" charset="0"/>
                <a:ea typeface="Times New Roman" panose="02020603050405020304" pitchFamily="18" charset="0"/>
                <a:cs typeface="Times New Roman" panose="02020603050405020304" pitchFamily="18" charset="0"/>
              </a:rPr>
              <a:t>po</a:t>
            </a:r>
            <a:r>
              <a:rPr lang="en-US">
                <a:latin typeface="Times New Roman" panose="02020603050405020304" pitchFamily="18" charset="0"/>
                <a:ea typeface="Times New Roman" panose="02020603050405020304" pitchFamily="18" charset="0"/>
                <a:cs typeface="Times New Roman" panose="02020603050405020304" pitchFamily="18" charset="0"/>
              </a:rPr>
              <a:t>r</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ed</a:t>
            </a:r>
            <a:r>
              <a:rPr lang="en-US" spc="-61">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ere.</a:t>
            </a:r>
          </a:p>
          <a:p>
            <a:pPr marL="174708" indent="-174708">
              <a:buFont typeface="Arial" panose="020B0604020202020204" pitchFamily="34" charset="0"/>
              <a:buChar char="•"/>
            </a:pPr>
            <a:endParaRPr lang="en-US"/>
          </a:p>
        </p:txBody>
      </p:sp>
    </p:spTree>
    <p:extLst>
      <p:ext uri="{BB962C8B-B14F-4D97-AF65-F5344CB8AC3E}">
        <p14:creationId xmlns:p14="http://schemas.microsoft.com/office/powerpoint/2010/main" val="195305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a:solidFill>
                  <a:srgbClr val="000000"/>
                </a:solidFill>
              </a:rPr>
              <a:t>The annual expected contribution to care for all individuals in your agency can be located in PCIS2 by submitting a query under the Payment’s module under the Consumer Payments Details’ tab.</a:t>
            </a:r>
          </a:p>
          <a:p>
            <a:pPr defTabSz="931774">
              <a:defRPr/>
            </a:pPr>
            <a:endParaRPr lang="en-US">
              <a:solidFill>
                <a:srgbClr val="000000"/>
              </a:solidFill>
            </a:endParaRPr>
          </a:p>
          <a:p>
            <a:pPr marL="174708" indent="-174708" defTabSz="931774">
              <a:spcBef>
                <a:spcPts val="173"/>
              </a:spcBef>
              <a:buSzPts val="1000"/>
              <a:buFont typeface="Wingdings" panose="05000000000000000000" pitchFamily="2" charset="2"/>
              <a:buChar char="Ø"/>
              <a:tabLst>
                <a:tab pos="542888" algn="l"/>
              </a:tabLst>
              <a:defRPr/>
            </a:pP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C</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h</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oo</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s</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36">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Ear</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n</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ed</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Pa</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y</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m</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n</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3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De</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ai</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l</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s</a:t>
            </a:r>
            <a:r>
              <a:rPr lang="en-US" spc="-36">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u</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n</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d</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er</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R</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po</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rt</a:t>
            </a:r>
            <a:r>
              <a:rPr lang="en-US" spc="-3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15">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y</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pe</a:t>
            </a:r>
            <a:endPar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174708" indent="-174708" defTabSz="931774">
              <a:spcBef>
                <a:spcPts val="239"/>
              </a:spcBef>
              <a:buSzPts val="1000"/>
              <a:buFont typeface="Wingdings" panose="05000000000000000000" pitchFamily="2" charset="2"/>
              <a:buChar char="Ø"/>
              <a:tabLst>
                <a:tab pos="542888" algn="l"/>
              </a:tabLst>
              <a:defRPr/>
            </a:pP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C</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h</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oo</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s</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4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R</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si</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d</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n</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ti</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al</a:t>
            </a:r>
            <a:r>
              <a:rPr lang="en-US" spc="-36">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u</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n</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d</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er</a:t>
            </a:r>
            <a:r>
              <a:rPr lang="en-US" spc="-3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S</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er</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v</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i</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ce</a:t>
            </a:r>
            <a:r>
              <a:rPr lang="en-US" spc="-36">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15">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y</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p</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p>
          <a:p>
            <a:pPr marL="174708" indent="-174708" defTabSz="931774">
              <a:spcBef>
                <a:spcPts val="255"/>
              </a:spcBef>
              <a:buSzPts val="1000"/>
              <a:buFont typeface="Wingdings" panose="05000000000000000000" pitchFamily="2" charset="2"/>
              <a:buChar char="Ø"/>
              <a:tabLst>
                <a:tab pos="542888" algn="l"/>
              </a:tabLst>
              <a:defRPr/>
            </a:pP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C</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h</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oo</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s</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2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y</a:t>
            </a:r>
            <a:r>
              <a:rPr lang="en-US" spc="15">
                <a:solidFill>
                  <a:srgbClr val="000000"/>
                </a:solidFill>
                <a:latin typeface="Times New Roman" panose="02020603050405020304" pitchFamily="18" charset="0"/>
                <a:ea typeface="Arial" panose="020B0604020202020204" pitchFamily="34" charset="0"/>
                <a:cs typeface="Times New Roman" panose="02020603050405020304" pitchFamily="18" charset="0"/>
              </a:rPr>
              <a:t>o</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u</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r</a:t>
            </a:r>
            <a:r>
              <a:rPr lang="en-US" spc="-3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p</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r</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o</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v</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i</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d</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er</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a</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g</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n</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c</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y</a:t>
            </a:r>
            <a:r>
              <a:rPr lang="en-US" spc="-4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un</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d</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er</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P</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r</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o</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v</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i</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d</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er</a:t>
            </a:r>
          </a:p>
          <a:p>
            <a:pPr marL="174708" indent="-174708" defTabSz="931774">
              <a:spcBef>
                <a:spcPts val="255"/>
              </a:spcBef>
              <a:buSzPts val="1000"/>
              <a:buFont typeface="Wingdings" panose="05000000000000000000" pitchFamily="2" charset="2"/>
              <a:buChar char="Ø"/>
              <a:tabLst>
                <a:tab pos="542888" algn="l"/>
              </a:tabLst>
              <a:defRPr/>
            </a:pPr>
            <a:r>
              <a:rPr lang="en-US" spc="15">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y</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p</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h</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2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f</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is</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cal</a:t>
            </a:r>
            <a:r>
              <a:rPr lang="en-US" spc="-1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y</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ear</a:t>
            </a:r>
          </a:p>
          <a:p>
            <a:pPr marL="174708" indent="-174708" defTabSz="931774">
              <a:spcBef>
                <a:spcPts val="255"/>
              </a:spcBef>
              <a:buSzPts val="1000"/>
              <a:buFont typeface="Wingdings" panose="05000000000000000000" pitchFamily="2" charset="2"/>
              <a:buChar char="Ø"/>
              <a:tabLst>
                <a:tab pos="542888" algn="l"/>
              </a:tabLst>
              <a:defRPr/>
            </a:pP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C</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h</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c</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k</a:t>
            </a:r>
            <a:r>
              <a:rPr lang="en-US" spc="-36">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h</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S</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um</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m</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ar</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i</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ze</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15">
                <a:solidFill>
                  <a:srgbClr val="000000"/>
                </a:solidFill>
                <a:latin typeface="Times New Roman" panose="02020603050405020304" pitchFamily="18" charset="0"/>
                <a:ea typeface="Arial" panose="020B0604020202020204" pitchFamily="34" charset="0"/>
                <a:cs typeface="Times New Roman" panose="02020603050405020304" pitchFamily="18" charset="0"/>
              </a:rPr>
              <a:t>b</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y</a:t>
            </a:r>
            <a:r>
              <a:rPr lang="en-US" spc="-4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F</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i</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s</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c</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al</a:t>
            </a:r>
            <a:r>
              <a:rPr lang="en-US" spc="-3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Year</a:t>
            </a:r>
            <a:r>
              <a:rPr lang="en-US" spc="-2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bo</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x</a:t>
            </a:r>
          </a:p>
          <a:p>
            <a:pPr marL="174708" indent="-174708" defTabSz="931774">
              <a:spcBef>
                <a:spcPts val="255"/>
              </a:spcBef>
              <a:buSzPts val="1000"/>
              <a:buFont typeface="Wingdings" panose="05000000000000000000" pitchFamily="2" charset="2"/>
              <a:buChar char="Ø"/>
              <a:tabLst>
                <a:tab pos="542888" algn="l"/>
              </a:tabLst>
              <a:defRPr/>
            </a:pP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H</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i</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3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h</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S</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u</a:t>
            </a:r>
            <a:r>
              <a:rPr lang="en-US" spc="15">
                <a:solidFill>
                  <a:srgbClr val="000000"/>
                </a:solidFill>
                <a:latin typeface="Times New Roman" panose="02020603050405020304" pitchFamily="18" charset="0"/>
                <a:ea typeface="Arial" panose="020B0604020202020204" pitchFamily="34" charset="0"/>
                <a:cs typeface="Times New Roman" panose="02020603050405020304" pitchFamily="18" charset="0"/>
              </a:rPr>
              <a:t>b</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m</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i</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Q</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u</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15">
                <a:solidFill>
                  <a:srgbClr val="000000"/>
                </a:solidFill>
                <a:latin typeface="Times New Roman" panose="02020603050405020304" pitchFamily="18" charset="0"/>
                <a:ea typeface="Arial" panose="020B0604020202020204" pitchFamily="34" charset="0"/>
                <a:cs typeface="Times New Roman" panose="02020603050405020304" pitchFamily="18" charset="0"/>
              </a:rPr>
              <a:t>r</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y</a:t>
            </a:r>
            <a:r>
              <a:rPr lang="en-US" spc="-3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b</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u</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tt</a:t>
            </a:r>
            <a:r>
              <a:rPr lang="en-US" spc="15">
                <a:solidFill>
                  <a:srgbClr val="000000"/>
                </a:solidFill>
                <a:latin typeface="Times New Roman" panose="02020603050405020304" pitchFamily="18" charset="0"/>
                <a:ea typeface="Arial" panose="020B0604020202020204" pitchFamily="34" charset="0"/>
                <a:cs typeface="Times New Roman" panose="02020603050405020304" pitchFamily="18" charset="0"/>
              </a:rPr>
              <a:t>o</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n</a:t>
            </a:r>
          </a:p>
          <a:p>
            <a:pPr defTabSz="931774">
              <a:defRPr/>
            </a:pPr>
            <a:endParaRPr lang="en-US">
              <a:solidFill>
                <a:srgbClr val="000000"/>
              </a:solidFill>
            </a:endParaRPr>
          </a:p>
          <a:p>
            <a:endParaRPr lang="en-US"/>
          </a:p>
        </p:txBody>
      </p:sp>
    </p:spTree>
    <p:extLst>
      <p:ext uri="{BB962C8B-B14F-4D97-AF65-F5344CB8AC3E}">
        <p14:creationId xmlns:p14="http://schemas.microsoft.com/office/powerpoint/2010/main" val="3245333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600" spc="71">
                <a:latin typeface="Times New Roman" panose="02020603050405020304" pitchFamily="18" charset="0"/>
                <a:ea typeface="Times New Roman" panose="02020603050405020304" pitchFamily="18" charset="0"/>
              </a:rPr>
              <a:t>S</a:t>
            </a:r>
            <a:r>
              <a:rPr lang="en-US" spc="71">
                <a:latin typeface="Times New Roman" panose="02020603050405020304" pitchFamily="18" charset="0"/>
                <a:ea typeface="Times New Roman" panose="02020603050405020304" pitchFamily="18" charset="0"/>
              </a:rPr>
              <a:t>CHE</a:t>
            </a:r>
            <a:r>
              <a:rPr lang="en-US">
                <a:latin typeface="Times New Roman" panose="02020603050405020304" pitchFamily="18" charset="0"/>
                <a:ea typeface="Times New Roman" panose="02020603050405020304" pitchFamily="18" charset="0"/>
              </a:rPr>
              <a:t>D</a:t>
            </a:r>
            <a:r>
              <a:rPr lang="en-US" spc="-148">
                <a:latin typeface="Times New Roman" panose="02020603050405020304" pitchFamily="18" charset="0"/>
                <a:ea typeface="Times New Roman" panose="02020603050405020304" pitchFamily="18" charset="0"/>
              </a:rPr>
              <a:t> </a:t>
            </a:r>
            <a:r>
              <a:rPr lang="en-US">
                <a:latin typeface="Times New Roman" panose="02020603050405020304" pitchFamily="18" charset="0"/>
                <a:ea typeface="Times New Roman" panose="02020603050405020304" pitchFamily="18" charset="0"/>
              </a:rPr>
              <a:t>U</a:t>
            </a:r>
            <a:r>
              <a:rPr lang="en-US" spc="-148">
                <a:latin typeface="Times New Roman" panose="02020603050405020304" pitchFamily="18" charset="0"/>
                <a:ea typeface="Times New Roman" panose="02020603050405020304" pitchFamily="18" charset="0"/>
              </a:rPr>
              <a:t> </a:t>
            </a:r>
            <a:r>
              <a:rPr lang="en-US" spc="61">
                <a:latin typeface="Times New Roman" panose="02020603050405020304" pitchFamily="18" charset="0"/>
                <a:ea typeface="Times New Roman" panose="02020603050405020304" pitchFamily="18" charset="0"/>
              </a:rPr>
              <a:t>L</a:t>
            </a:r>
            <a:r>
              <a:rPr lang="en-US">
                <a:latin typeface="Times New Roman" panose="02020603050405020304" pitchFamily="18" charset="0"/>
                <a:ea typeface="Times New Roman" panose="02020603050405020304" pitchFamily="18" charset="0"/>
              </a:rPr>
              <a:t>E</a:t>
            </a:r>
            <a:r>
              <a:rPr lang="en-US" spc="148">
                <a:latin typeface="Times New Roman" panose="02020603050405020304" pitchFamily="18" charset="0"/>
                <a:ea typeface="Times New Roman" panose="02020603050405020304" pitchFamily="18" charset="0"/>
              </a:rPr>
              <a:t> </a:t>
            </a:r>
            <a:r>
              <a:rPr lang="en-US" sz="1600" spc="66">
                <a:latin typeface="Times New Roman" panose="02020603050405020304" pitchFamily="18" charset="0"/>
                <a:ea typeface="Times New Roman" panose="02020603050405020304" pitchFamily="18" charset="0"/>
              </a:rPr>
              <a:t>H</a:t>
            </a:r>
            <a:r>
              <a:rPr lang="en-US" sz="1600">
                <a:latin typeface="Times New Roman" panose="02020603050405020304" pitchFamily="18" charset="0"/>
                <a:ea typeface="Times New Roman" panose="02020603050405020304" pitchFamily="18" charset="0"/>
              </a:rPr>
              <a:t>:</a:t>
            </a:r>
            <a:r>
              <a:rPr lang="en-US" sz="1600" spc="112">
                <a:latin typeface="Times New Roman" panose="02020603050405020304" pitchFamily="18" charset="0"/>
                <a:ea typeface="Times New Roman" panose="02020603050405020304" pitchFamily="18" charset="0"/>
              </a:rPr>
              <a:t> </a:t>
            </a:r>
            <a:r>
              <a:rPr lang="en-US" sz="1600" spc="66">
                <a:latin typeface="Times New Roman" panose="02020603050405020304" pitchFamily="18" charset="0"/>
                <a:ea typeface="Times New Roman" panose="02020603050405020304" pitchFamily="18" charset="0"/>
              </a:rPr>
              <a:t>C</a:t>
            </a:r>
            <a:r>
              <a:rPr lang="en-US" spc="71">
                <a:latin typeface="Times New Roman" panose="02020603050405020304" pitchFamily="18" charset="0"/>
                <a:ea typeface="Times New Roman" panose="02020603050405020304" pitchFamily="18" charset="0"/>
              </a:rPr>
              <a:t>O</a:t>
            </a:r>
            <a:r>
              <a:rPr lang="en-US">
                <a:latin typeface="Times New Roman" panose="02020603050405020304" pitchFamily="18" charset="0"/>
                <a:ea typeface="Times New Roman" panose="02020603050405020304" pitchFamily="18" charset="0"/>
              </a:rPr>
              <a:t>N</a:t>
            </a:r>
            <a:r>
              <a:rPr lang="en-US" spc="-148">
                <a:latin typeface="Times New Roman" panose="02020603050405020304" pitchFamily="18" charset="0"/>
                <a:ea typeface="Times New Roman" panose="02020603050405020304" pitchFamily="18" charset="0"/>
              </a:rPr>
              <a:t> </a:t>
            </a:r>
            <a:r>
              <a:rPr lang="en-US" spc="71">
                <a:latin typeface="Times New Roman" panose="02020603050405020304" pitchFamily="18" charset="0"/>
                <a:ea typeface="Times New Roman" panose="02020603050405020304" pitchFamily="18" charset="0"/>
              </a:rPr>
              <a:t>TRI</a:t>
            </a:r>
            <a:r>
              <a:rPr lang="en-US">
                <a:latin typeface="Times New Roman" panose="02020603050405020304" pitchFamily="18" charset="0"/>
                <a:ea typeface="Times New Roman" panose="02020603050405020304" pitchFamily="18" charset="0"/>
              </a:rPr>
              <a:t>B</a:t>
            </a:r>
            <a:r>
              <a:rPr lang="en-US" spc="-148">
                <a:latin typeface="Times New Roman" panose="02020603050405020304" pitchFamily="18" charset="0"/>
                <a:ea typeface="Times New Roman" panose="02020603050405020304" pitchFamily="18" charset="0"/>
              </a:rPr>
              <a:t> </a:t>
            </a:r>
            <a:r>
              <a:rPr lang="en-US" spc="71">
                <a:latin typeface="Times New Roman" panose="02020603050405020304" pitchFamily="18" charset="0"/>
                <a:ea typeface="Times New Roman" panose="02020603050405020304" pitchFamily="18" charset="0"/>
              </a:rPr>
              <a:t>UTI</a:t>
            </a:r>
            <a:r>
              <a:rPr lang="en-US">
                <a:latin typeface="Times New Roman" panose="02020603050405020304" pitchFamily="18" charset="0"/>
                <a:ea typeface="Times New Roman" panose="02020603050405020304" pitchFamily="18" charset="0"/>
              </a:rPr>
              <a:t>O</a:t>
            </a:r>
            <a:r>
              <a:rPr lang="en-US" spc="-148">
                <a:latin typeface="Times New Roman" panose="02020603050405020304" pitchFamily="18" charset="0"/>
                <a:ea typeface="Times New Roman" panose="02020603050405020304" pitchFamily="18" charset="0"/>
              </a:rPr>
              <a:t> </a:t>
            </a:r>
            <a:r>
              <a:rPr lang="en-US">
                <a:latin typeface="Times New Roman" panose="02020603050405020304" pitchFamily="18" charset="0"/>
                <a:ea typeface="Times New Roman" panose="02020603050405020304" pitchFamily="18" charset="0"/>
              </a:rPr>
              <a:t>N</a:t>
            </a:r>
            <a:r>
              <a:rPr lang="en-US" spc="158">
                <a:latin typeface="Times New Roman" panose="02020603050405020304" pitchFamily="18" charset="0"/>
                <a:ea typeface="Times New Roman" panose="02020603050405020304" pitchFamily="18" charset="0"/>
              </a:rPr>
              <a:t> </a:t>
            </a:r>
            <a:r>
              <a:rPr lang="en-US" spc="61">
                <a:latin typeface="Times New Roman" panose="02020603050405020304" pitchFamily="18" charset="0"/>
                <a:ea typeface="Times New Roman" panose="02020603050405020304" pitchFamily="18" charset="0"/>
              </a:rPr>
              <a:t>T</a:t>
            </a:r>
            <a:r>
              <a:rPr lang="en-US">
                <a:latin typeface="Times New Roman" panose="02020603050405020304" pitchFamily="18" charset="0"/>
                <a:ea typeface="Times New Roman" panose="02020603050405020304" pitchFamily="18" charset="0"/>
              </a:rPr>
              <a:t>O</a:t>
            </a:r>
            <a:r>
              <a:rPr lang="en-US" spc="148">
                <a:latin typeface="Times New Roman" panose="02020603050405020304" pitchFamily="18" charset="0"/>
                <a:ea typeface="Times New Roman" panose="02020603050405020304" pitchFamily="18" charset="0"/>
              </a:rPr>
              <a:t> </a:t>
            </a:r>
            <a:r>
              <a:rPr lang="en-US" sz="1600" spc="76">
                <a:latin typeface="Times New Roman" panose="02020603050405020304" pitchFamily="18" charset="0"/>
                <a:ea typeface="Times New Roman" panose="02020603050405020304" pitchFamily="18" charset="0"/>
              </a:rPr>
              <a:t>C</a:t>
            </a:r>
            <a:r>
              <a:rPr lang="en-US" spc="71">
                <a:latin typeface="Times New Roman" panose="02020603050405020304" pitchFamily="18" charset="0"/>
                <a:ea typeface="Times New Roman" panose="02020603050405020304" pitchFamily="18" charset="0"/>
              </a:rPr>
              <a:t>AR</a:t>
            </a:r>
            <a:r>
              <a:rPr lang="en-US">
                <a:latin typeface="Times New Roman" panose="02020603050405020304" pitchFamily="18" charset="0"/>
                <a:ea typeface="Times New Roman" panose="02020603050405020304" pitchFamily="18" charset="0"/>
              </a:rPr>
              <a:t>E</a:t>
            </a:r>
            <a:r>
              <a:rPr lang="en-US" spc="163">
                <a:latin typeface="Times New Roman" panose="02020603050405020304" pitchFamily="18" charset="0"/>
                <a:ea typeface="Times New Roman" panose="02020603050405020304" pitchFamily="18" charset="0"/>
              </a:rPr>
              <a:t> </a:t>
            </a:r>
            <a:r>
              <a:rPr lang="en-US" sz="1600" spc="66">
                <a:latin typeface="Times New Roman" panose="02020603050405020304" pitchFamily="18" charset="0"/>
                <a:ea typeface="Times New Roman" panose="02020603050405020304" pitchFamily="18" charset="0"/>
              </a:rPr>
              <a:t>R</a:t>
            </a:r>
            <a:r>
              <a:rPr lang="en-US" spc="71">
                <a:latin typeface="Times New Roman" panose="02020603050405020304" pitchFamily="18" charset="0"/>
                <a:ea typeface="Times New Roman" panose="02020603050405020304" pitchFamily="18" charset="0"/>
              </a:rPr>
              <a:t>EC</a:t>
            </a:r>
            <a:r>
              <a:rPr lang="en-US">
                <a:latin typeface="Times New Roman" panose="02020603050405020304" pitchFamily="18" charset="0"/>
                <a:ea typeface="Times New Roman" panose="02020603050405020304" pitchFamily="18" charset="0"/>
              </a:rPr>
              <a:t>O</a:t>
            </a:r>
            <a:r>
              <a:rPr lang="en-US" spc="-148">
                <a:latin typeface="Times New Roman" panose="02020603050405020304" pitchFamily="18" charset="0"/>
                <a:ea typeface="Times New Roman" panose="02020603050405020304" pitchFamily="18" charset="0"/>
              </a:rPr>
              <a:t> </a:t>
            </a:r>
            <a:r>
              <a:rPr lang="en-US">
                <a:latin typeface="Times New Roman" panose="02020603050405020304" pitchFamily="18" charset="0"/>
                <a:ea typeface="Times New Roman" panose="02020603050405020304" pitchFamily="18" charset="0"/>
              </a:rPr>
              <a:t>N</a:t>
            </a:r>
            <a:r>
              <a:rPr lang="en-US" spc="-148">
                <a:latin typeface="Times New Roman" panose="02020603050405020304" pitchFamily="18" charset="0"/>
                <a:ea typeface="Times New Roman" panose="02020603050405020304" pitchFamily="18" charset="0"/>
              </a:rPr>
              <a:t> </a:t>
            </a:r>
            <a:r>
              <a:rPr lang="en-US" spc="71">
                <a:latin typeface="Times New Roman" panose="02020603050405020304" pitchFamily="18" charset="0"/>
                <a:ea typeface="Times New Roman" panose="02020603050405020304" pitchFamily="18" charset="0"/>
              </a:rPr>
              <a:t>C</a:t>
            </a:r>
            <a:r>
              <a:rPr lang="en-US">
                <a:latin typeface="Times New Roman" panose="02020603050405020304" pitchFamily="18" charset="0"/>
                <a:ea typeface="Times New Roman" panose="02020603050405020304" pitchFamily="18" charset="0"/>
              </a:rPr>
              <a:t>I</a:t>
            </a:r>
            <a:r>
              <a:rPr lang="en-US" spc="-148">
                <a:latin typeface="Times New Roman" panose="02020603050405020304" pitchFamily="18" charset="0"/>
                <a:ea typeface="Times New Roman" panose="02020603050405020304" pitchFamily="18" charset="0"/>
              </a:rPr>
              <a:t> </a:t>
            </a:r>
            <a:r>
              <a:rPr lang="en-US" spc="61">
                <a:latin typeface="Times New Roman" panose="02020603050405020304" pitchFamily="18" charset="0"/>
                <a:ea typeface="Times New Roman" panose="02020603050405020304" pitchFamily="18" charset="0"/>
              </a:rPr>
              <a:t>L</a:t>
            </a:r>
            <a:r>
              <a:rPr lang="en-US">
                <a:latin typeface="Times New Roman" panose="02020603050405020304" pitchFamily="18" charset="0"/>
                <a:ea typeface="Times New Roman" panose="02020603050405020304" pitchFamily="18" charset="0"/>
              </a:rPr>
              <a:t>I</a:t>
            </a:r>
            <a:r>
              <a:rPr lang="en-US" spc="-148">
                <a:latin typeface="Times New Roman" panose="02020603050405020304" pitchFamily="18" charset="0"/>
                <a:ea typeface="Times New Roman" panose="02020603050405020304" pitchFamily="18" charset="0"/>
              </a:rPr>
              <a:t> </a:t>
            </a:r>
            <a:r>
              <a:rPr lang="en-US" spc="71">
                <a:latin typeface="Times New Roman" panose="02020603050405020304" pitchFamily="18" charset="0"/>
                <a:ea typeface="Times New Roman" panose="02020603050405020304" pitchFamily="18" charset="0"/>
              </a:rPr>
              <a:t>ATION</a:t>
            </a:r>
          </a:p>
          <a:p>
            <a:r>
              <a:rPr lang="en-US" spc="-5">
                <a:latin typeface="Calibri" panose="020F0502020204030204" pitchFamily="34" charset="0"/>
                <a:ea typeface="Calibri" panose="020F0502020204030204" pitchFamily="34" charset="0"/>
                <a:cs typeface="Times New Roman" panose="02020603050405020304" pitchFamily="18" charset="0"/>
              </a:rPr>
              <a:t>R</a:t>
            </a:r>
            <a:r>
              <a:rPr lang="en-US">
                <a:latin typeface="Calibri" panose="020F0502020204030204" pitchFamily="34" charset="0"/>
                <a:ea typeface="Calibri" panose="020F0502020204030204" pitchFamily="34" charset="0"/>
                <a:cs typeface="Times New Roman" panose="02020603050405020304" pitchFamily="18" charset="0"/>
              </a:rPr>
              <a:t>e</a:t>
            </a:r>
            <a:r>
              <a:rPr lang="en-US" spc="-5">
                <a:latin typeface="Calibri" panose="020F0502020204030204" pitchFamily="34" charset="0"/>
                <a:ea typeface="Calibri" panose="020F0502020204030204" pitchFamily="34" charset="0"/>
                <a:cs typeface="Times New Roman" panose="02020603050405020304" pitchFamily="18" charset="0"/>
              </a:rPr>
              <a:t>si</a:t>
            </a:r>
            <a:r>
              <a:rPr lang="en-US" spc="5">
                <a:latin typeface="Calibri" panose="020F0502020204030204" pitchFamily="34" charset="0"/>
                <a:ea typeface="Calibri" panose="020F0502020204030204" pitchFamily="34" charset="0"/>
                <a:cs typeface="Times New Roman" panose="02020603050405020304" pitchFamily="18" charset="0"/>
              </a:rPr>
              <a:t>d</a:t>
            </a:r>
            <a:r>
              <a:rPr lang="en-US">
                <a:latin typeface="Calibri" panose="020F0502020204030204" pitchFamily="34" charset="0"/>
                <a:ea typeface="Calibri" panose="020F0502020204030204" pitchFamily="34" charset="0"/>
                <a:cs typeface="Times New Roman" panose="02020603050405020304" pitchFamily="18" charset="0"/>
              </a:rPr>
              <a:t>e</a:t>
            </a:r>
            <a:r>
              <a:rPr lang="en-US" spc="5">
                <a:latin typeface="Calibri" panose="020F0502020204030204" pitchFamily="34" charset="0"/>
                <a:ea typeface="Calibri" panose="020F0502020204030204" pitchFamily="34" charset="0"/>
                <a:cs typeface="Times New Roman" panose="02020603050405020304" pitchFamily="18" charset="0"/>
              </a:rPr>
              <a:t>n</a:t>
            </a:r>
            <a:r>
              <a:rPr lang="en-US" spc="-5">
                <a:latin typeface="Calibri" panose="020F0502020204030204" pitchFamily="34" charset="0"/>
                <a:ea typeface="Calibri" panose="020F0502020204030204" pitchFamily="34" charset="0"/>
                <a:cs typeface="Times New Roman" panose="02020603050405020304" pitchFamily="18" charset="0"/>
              </a:rPr>
              <a:t>ti</a:t>
            </a:r>
            <a:r>
              <a:rPr lang="en-US">
                <a:latin typeface="Calibri" panose="020F0502020204030204" pitchFamily="34" charset="0"/>
                <a:ea typeface="Calibri" panose="020F0502020204030204" pitchFamily="34" charset="0"/>
                <a:cs typeface="Times New Roman" panose="02020603050405020304" pitchFamily="18" charset="0"/>
              </a:rPr>
              <a:t>al</a:t>
            </a:r>
            <a:r>
              <a:rPr lang="en-US" spc="-31">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s</a:t>
            </a:r>
            <a:r>
              <a:rPr lang="en-US">
                <a:latin typeface="Calibri" panose="020F0502020204030204" pitchFamily="34" charset="0"/>
                <a:ea typeface="Calibri" panose="020F0502020204030204" pitchFamily="34" charset="0"/>
                <a:cs typeface="Times New Roman" panose="02020603050405020304" pitchFamily="18" charset="0"/>
              </a:rPr>
              <a:t>e</a:t>
            </a:r>
            <a:r>
              <a:rPr lang="en-US" spc="15">
                <a:latin typeface="Calibri" panose="020F0502020204030204" pitchFamily="34" charset="0"/>
                <a:ea typeface="Calibri" panose="020F0502020204030204" pitchFamily="34" charset="0"/>
                <a:cs typeface="Times New Roman" panose="02020603050405020304" pitchFamily="18" charset="0"/>
              </a:rPr>
              <a:t>r</a:t>
            </a:r>
            <a:r>
              <a:rPr lang="en-US" spc="-10">
                <a:latin typeface="Calibri" panose="020F0502020204030204" pitchFamily="34" charset="0"/>
                <a:ea typeface="Calibri" panose="020F0502020204030204" pitchFamily="34" charset="0"/>
                <a:cs typeface="Times New Roman" panose="02020603050405020304" pitchFamily="18" charset="0"/>
              </a:rPr>
              <a:t>v</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a:latin typeface="Calibri" panose="020F0502020204030204" pitchFamily="34" charset="0"/>
                <a:ea typeface="Calibri" panose="020F0502020204030204" pitchFamily="34" charset="0"/>
                <a:cs typeface="Times New Roman" panose="02020603050405020304" pitchFamily="18" charset="0"/>
              </a:rPr>
              <a:t>ce</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a</a:t>
            </a:r>
            <a:r>
              <a:rPr lang="en-US" spc="-10">
                <a:latin typeface="Calibri" panose="020F0502020204030204" pitchFamily="34" charset="0"/>
                <a:ea typeface="Calibri" panose="020F0502020204030204" pitchFamily="34" charset="0"/>
                <a:cs typeface="Times New Roman" panose="02020603050405020304" pitchFamily="18" charset="0"/>
              </a:rPr>
              <a:t>g</a:t>
            </a:r>
            <a:r>
              <a:rPr lang="en-US" spc="10">
                <a:latin typeface="Calibri" panose="020F0502020204030204" pitchFamily="34" charset="0"/>
                <a:ea typeface="Calibri" panose="020F0502020204030204" pitchFamily="34" charset="0"/>
                <a:cs typeface="Times New Roman" panose="02020603050405020304" pitchFamily="18" charset="0"/>
              </a:rPr>
              <a:t>e</a:t>
            </a:r>
            <a:r>
              <a:rPr lang="en-US" spc="-10">
                <a:latin typeface="Calibri" panose="020F0502020204030204" pitchFamily="34" charset="0"/>
                <a:ea typeface="Calibri" panose="020F0502020204030204" pitchFamily="34" charset="0"/>
                <a:cs typeface="Times New Roman" panose="02020603050405020304" pitchFamily="18" charset="0"/>
              </a:rPr>
              <a:t>n</a:t>
            </a:r>
            <a:r>
              <a:rPr lang="en-US">
                <a:latin typeface="Calibri" panose="020F0502020204030204" pitchFamily="34" charset="0"/>
                <a:ea typeface="Calibri" panose="020F0502020204030204" pitchFamily="34" charset="0"/>
                <a:cs typeface="Times New Roman" panose="02020603050405020304" pitchFamily="18" charset="0"/>
              </a:rPr>
              <a:t>c</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a:latin typeface="Calibri" panose="020F0502020204030204" pitchFamily="34" charset="0"/>
                <a:ea typeface="Calibri" panose="020F0502020204030204" pitchFamily="34" charset="0"/>
                <a:cs typeface="Times New Roman" panose="02020603050405020304" pitchFamily="18" charset="0"/>
              </a:rPr>
              <a:t>es</a:t>
            </a:r>
            <a:r>
              <a:rPr lang="en-US" spc="-20">
                <a:latin typeface="Calibri" panose="020F0502020204030204" pitchFamily="34" charset="0"/>
                <a:ea typeface="Calibri" panose="020F0502020204030204" pitchFamily="34" charset="0"/>
                <a:cs typeface="Times New Roman" panose="02020603050405020304" pitchFamily="18" charset="0"/>
              </a:rPr>
              <a:t> </a:t>
            </a:r>
            <a:r>
              <a:rPr lang="en-US" spc="-10">
                <a:latin typeface="Calibri" panose="020F0502020204030204" pitchFamily="34" charset="0"/>
                <a:ea typeface="Calibri" panose="020F0502020204030204" pitchFamily="34" charset="0"/>
                <a:cs typeface="Times New Roman" panose="02020603050405020304" pitchFamily="18" charset="0"/>
              </a:rPr>
              <a:t>m</a:t>
            </a:r>
            <a:r>
              <a:rPr lang="en-US" spc="5">
                <a:latin typeface="Calibri" panose="020F0502020204030204" pitchFamily="34" charset="0"/>
                <a:ea typeface="Calibri" panose="020F0502020204030204" pitchFamily="34" charset="0"/>
                <a:cs typeface="Times New Roman" panose="02020603050405020304" pitchFamily="18" charset="0"/>
              </a:rPr>
              <a:t>u</a:t>
            </a:r>
            <a:r>
              <a:rPr lang="en-US" spc="-5">
                <a:latin typeface="Calibri" panose="020F0502020204030204" pitchFamily="34" charset="0"/>
                <a:ea typeface="Calibri" panose="020F0502020204030204" pitchFamily="34" charset="0"/>
                <a:cs typeface="Times New Roman" panose="02020603050405020304" pitchFamily="18" charset="0"/>
              </a:rPr>
              <a:t>s</a:t>
            </a:r>
            <a:r>
              <a:rPr lang="en-US">
                <a:latin typeface="Calibri" panose="020F0502020204030204" pitchFamily="34" charset="0"/>
                <a:ea typeface="Calibri" panose="020F0502020204030204" pitchFamily="34" charset="0"/>
                <a:cs typeface="Times New Roman" panose="02020603050405020304" pitchFamily="18" charset="0"/>
              </a:rPr>
              <a:t>t</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p</a:t>
            </a:r>
            <a:r>
              <a:rPr lang="en-US">
                <a:latin typeface="Calibri" panose="020F0502020204030204" pitchFamily="34" charset="0"/>
                <a:ea typeface="Calibri" panose="020F0502020204030204" pitchFamily="34" charset="0"/>
                <a:cs typeface="Times New Roman" panose="02020603050405020304" pitchFamily="18" charset="0"/>
              </a:rPr>
              <a:t>r</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10">
                <a:latin typeface="Calibri" panose="020F0502020204030204" pitchFamily="34" charset="0"/>
                <a:ea typeface="Calibri" panose="020F0502020204030204" pitchFamily="34" charset="0"/>
                <a:cs typeface="Times New Roman" panose="02020603050405020304" pitchFamily="18" charset="0"/>
              </a:rPr>
              <a:t>v</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spc="5">
                <a:latin typeface="Calibri" panose="020F0502020204030204" pitchFamily="34" charset="0"/>
                <a:ea typeface="Calibri" panose="020F0502020204030204" pitchFamily="34" charset="0"/>
                <a:cs typeface="Times New Roman" panose="02020603050405020304" pitchFamily="18" charset="0"/>
              </a:rPr>
              <a:t>d</a:t>
            </a:r>
            <a:r>
              <a:rPr lang="en-US">
                <a:latin typeface="Calibri" panose="020F0502020204030204" pitchFamily="34" charset="0"/>
                <a:ea typeface="Calibri" panose="020F0502020204030204" pitchFamily="34" charset="0"/>
                <a:cs typeface="Times New Roman" panose="02020603050405020304" pitchFamily="18" charset="0"/>
              </a:rPr>
              <a:t>e</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spc="5">
                <a:latin typeface="Calibri" panose="020F0502020204030204" pitchFamily="34" charset="0"/>
                <a:ea typeface="Calibri" panose="020F0502020204030204" pitchFamily="34" charset="0"/>
                <a:cs typeface="Times New Roman" panose="02020603050405020304" pitchFamily="18" charset="0"/>
              </a:rPr>
              <a:t>n</a:t>
            </a:r>
            <a:r>
              <a:rPr lang="en-US" spc="-10">
                <a:latin typeface="Calibri" panose="020F0502020204030204" pitchFamily="34" charset="0"/>
                <a:ea typeface="Calibri" panose="020F0502020204030204" pitchFamily="34" charset="0"/>
                <a:cs typeface="Times New Roman" panose="02020603050405020304" pitchFamily="18" charset="0"/>
              </a:rPr>
              <a:t>f</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15">
                <a:latin typeface="Calibri" panose="020F0502020204030204" pitchFamily="34" charset="0"/>
                <a:ea typeface="Calibri" panose="020F0502020204030204" pitchFamily="34" charset="0"/>
                <a:cs typeface="Times New Roman" panose="02020603050405020304" pitchFamily="18" charset="0"/>
              </a:rPr>
              <a:t>r</a:t>
            </a:r>
            <a:r>
              <a:rPr lang="en-US" spc="-25">
                <a:latin typeface="Calibri" panose="020F0502020204030204" pitchFamily="34" charset="0"/>
                <a:ea typeface="Calibri" panose="020F0502020204030204" pitchFamily="34" charset="0"/>
                <a:cs typeface="Times New Roman" panose="02020603050405020304" pitchFamily="18" charset="0"/>
              </a:rPr>
              <a:t>m</a:t>
            </a:r>
            <a:r>
              <a:rPr lang="en-US">
                <a:latin typeface="Calibri" panose="020F0502020204030204" pitchFamily="34" charset="0"/>
                <a:ea typeface="Calibri" panose="020F0502020204030204" pitchFamily="34" charset="0"/>
                <a:cs typeface="Times New Roman" panose="02020603050405020304" pitchFamily="18" charset="0"/>
              </a:rPr>
              <a:t>a</a:t>
            </a:r>
            <a:r>
              <a:rPr lang="en-US" spc="-5">
                <a:latin typeface="Calibri" panose="020F0502020204030204" pitchFamily="34" charset="0"/>
                <a:ea typeface="Calibri" panose="020F0502020204030204" pitchFamily="34" charset="0"/>
                <a:cs typeface="Times New Roman" panose="02020603050405020304" pitchFamily="18" charset="0"/>
              </a:rPr>
              <a:t>ti</a:t>
            </a:r>
            <a:r>
              <a:rPr lang="en-US" spc="15">
                <a:latin typeface="Calibri" panose="020F0502020204030204" pitchFamily="34" charset="0"/>
                <a:ea typeface="Calibri" panose="020F0502020204030204" pitchFamily="34" charset="0"/>
                <a:cs typeface="Times New Roman" panose="02020603050405020304" pitchFamily="18" charset="0"/>
              </a:rPr>
              <a:t>o</a:t>
            </a:r>
            <a:r>
              <a:rPr lang="en-US">
                <a:latin typeface="Calibri" panose="020F0502020204030204" pitchFamily="34" charset="0"/>
                <a:ea typeface="Calibri" panose="020F0502020204030204" pitchFamily="34" charset="0"/>
                <a:cs typeface="Times New Roman" panose="02020603050405020304" pitchFamily="18" charset="0"/>
              </a:rPr>
              <a:t>n</a:t>
            </a:r>
            <a:r>
              <a:rPr lang="en-US" spc="-31">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a:latin typeface="Calibri" panose="020F0502020204030204" pitchFamily="34" charset="0"/>
                <a:ea typeface="Calibri" panose="020F0502020204030204" pitchFamily="34" charset="0"/>
                <a:cs typeface="Times New Roman" panose="02020603050405020304" pitchFamily="18" charset="0"/>
              </a:rPr>
              <a:t>n</a:t>
            </a:r>
            <a:r>
              <a:rPr lang="en-US" spc="-31">
                <a:latin typeface="Calibri" panose="020F0502020204030204" pitchFamily="34" charset="0"/>
                <a:ea typeface="Calibri" panose="020F0502020204030204" pitchFamily="34" charset="0"/>
                <a:cs typeface="Times New Roman" panose="02020603050405020304" pitchFamily="18" charset="0"/>
              </a:rPr>
              <a:t> </a:t>
            </a:r>
            <a:r>
              <a:rPr lang="en-US" spc="10">
                <a:latin typeface="Calibri" panose="020F0502020204030204" pitchFamily="34" charset="0"/>
                <a:ea typeface="Calibri" panose="020F0502020204030204" pitchFamily="34" charset="0"/>
                <a:cs typeface="Times New Roman" panose="02020603050405020304" pitchFamily="18" charset="0"/>
              </a:rPr>
              <a:t>c</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10">
                <a:latin typeface="Calibri" panose="020F0502020204030204" pitchFamily="34" charset="0"/>
                <a:ea typeface="Calibri" panose="020F0502020204030204" pitchFamily="34" charset="0"/>
                <a:cs typeface="Times New Roman" panose="02020603050405020304" pitchFamily="18" charset="0"/>
              </a:rPr>
              <a:t>n</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a:latin typeface="Calibri" panose="020F0502020204030204" pitchFamily="34" charset="0"/>
                <a:ea typeface="Calibri" panose="020F0502020204030204" pitchFamily="34" charset="0"/>
                <a:cs typeface="Times New Roman" panose="02020603050405020304" pitchFamily="18" charset="0"/>
              </a:rPr>
              <a:t>r</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spc="5">
                <a:latin typeface="Calibri" panose="020F0502020204030204" pitchFamily="34" charset="0"/>
                <a:ea typeface="Calibri" panose="020F0502020204030204" pitchFamily="34" charset="0"/>
                <a:cs typeface="Times New Roman" panose="02020603050405020304" pitchFamily="18" charset="0"/>
              </a:rPr>
              <a:t>b</a:t>
            </a:r>
            <a:r>
              <a:rPr lang="en-US" spc="-10">
                <a:latin typeface="Calibri" panose="020F0502020204030204" pitchFamily="34" charset="0"/>
                <a:ea typeface="Calibri" panose="020F0502020204030204" pitchFamily="34" charset="0"/>
                <a:cs typeface="Times New Roman" panose="02020603050405020304" pitchFamily="18" charset="0"/>
              </a:rPr>
              <a:t>u</a:t>
            </a:r>
            <a:r>
              <a:rPr lang="en-US" spc="-5">
                <a:latin typeface="Calibri" panose="020F0502020204030204" pitchFamily="34" charset="0"/>
                <a:ea typeface="Calibri" panose="020F0502020204030204" pitchFamily="34" charset="0"/>
                <a:cs typeface="Times New Roman" panose="02020603050405020304" pitchFamily="18" charset="0"/>
              </a:rPr>
              <a:t>ti</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a:latin typeface="Calibri" panose="020F0502020204030204" pitchFamily="34" charset="0"/>
                <a:ea typeface="Calibri" panose="020F0502020204030204" pitchFamily="34" charset="0"/>
                <a:cs typeface="Times New Roman" panose="02020603050405020304" pitchFamily="18" charset="0"/>
              </a:rPr>
              <a:t>n</a:t>
            </a:r>
            <a:r>
              <a:rPr lang="en-US" spc="-31">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a:latin typeface="Calibri" panose="020F0502020204030204" pitchFamily="34" charset="0"/>
                <a:ea typeface="Calibri" panose="020F0502020204030204" pitchFamily="34" charset="0"/>
                <a:cs typeface="Times New Roman" panose="02020603050405020304" pitchFamily="18" charset="0"/>
              </a:rPr>
              <a:t>o</a:t>
            </a:r>
            <a:r>
              <a:rPr lang="en-US" spc="-20">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c</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5">
                <a:latin typeface="Calibri" panose="020F0502020204030204" pitchFamily="34" charset="0"/>
                <a:ea typeface="Calibri" panose="020F0502020204030204" pitchFamily="34" charset="0"/>
                <a:cs typeface="Times New Roman" panose="02020603050405020304" pitchFamily="18" charset="0"/>
              </a:rPr>
              <a:t>s</a:t>
            </a:r>
            <a:r>
              <a:rPr lang="en-US">
                <a:latin typeface="Calibri" panose="020F0502020204030204" pitchFamily="34" charset="0"/>
                <a:ea typeface="Calibri" panose="020F0502020204030204" pitchFamily="34" charset="0"/>
                <a:cs typeface="Times New Roman" panose="02020603050405020304" pitchFamily="18" charset="0"/>
              </a:rPr>
              <a:t>t</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a:latin typeface="Calibri" panose="020F0502020204030204" pitchFamily="34" charset="0"/>
                <a:ea typeface="Calibri" panose="020F0502020204030204" pitchFamily="34" charset="0"/>
                <a:cs typeface="Times New Roman" panose="02020603050405020304" pitchFamily="18" charset="0"/>
              </a:rPr>
              <a:t>f</a:t>
            </a:r>
            <a:r>
              <a:rPr lang="en-US" spc="-36">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care.</a:t>
            </a:r>
            <a:r>
              <a:rPr lang="en-US" spc="-10">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A</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p</a:t>
            </a:r>
            <a:r>
              <a:rPr lang="en-US">
                <a:latin typeface="Calibri" panose="020F0502020204030204" pitchFamily="34" charset="0"/>
                <a:ea typeface="Calibri" panose="020F0502020204030204" pitchFamily="34" charset="0"/>
                <a:cs typeface="Times New Roman" panose="02020603050405020304" pitchFamily="18" charset="0"/>
              </a:rPr>
              <a:t>r</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10">
                <a:latin typeface="Calibri" panose="020F0502020204030204" pitchFamily="34" charset="0"/>
                <a:ea typeface="Calibri" panose="020F0502020204030204" pitchFamily="34" charset="0"/>
                <a:cs typeface="Times New Roman" panose="02020603050405020304" pitchFamily="18" charset="0"/>
              </a:rPr>
              <a:t>v</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spc="5">
                <a:latin typeface="Calibri" panose="020F0502020204030204" pitchFamily="34" charset="0"/>
                <a:ea typeface="Calibri" panose="020F0502020204030204" pitchFamily="34" charset="0"/>
                <a:cs typeface="Times New Roman" panose="02020603050405020304" pitchFamily="18" charset="0"/>
              </a:rPr>
              <a:t>d</a:t>
            </a:r>
            <a:r>
              <a:rPr lang="en-US">
                <a:latin typeface="Calibri" panose="020F0502020204030204" pitchFamily="34" charset="0"/>
                <a:ea typeface="Calibri" panose="020F0502020204030204" pitchFamily="34" charset="0"/>
                <a:cs typeface="Times New Roman" panose="02020603050405020304" pitchFamily="18" charset="0"/>
              </a:rPr>
              <a:t>er</a:t>
            </a:r>
            <a:r>
              <a:rPr lang="en-US" spc="-20">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a</a:t>
            </a:r>
            <a:r>
              <a:rPr lang="en-US" spc="-10">
                <a:latin typeface="Calibri" panose="020F0502020204030204" pitchFamily="34" charset="0"/>
                <a:ea typeface="Calibri" panose="020F0502020204030204" pitchFamily="34" charset="0"/>
                <a:cs typeface="Times New Roman" panose="02020603050405020304" pitchFamily="18" charset="0"/>
              </a:rPr>
              <a:t>g</a:t>
            </a:r>
            <a:r>
              <a:rPr lang="en-US">
                <a:latin typeface="Calibri" panose="020F0502020204030204" pitchFamily="34" charset="0"/>
                <a:ea typeface="Calibri" panose="020F0502020204030204" pitchFamily="34" charset="0"/>
                <a:cs typeface="Times New Roman" panose="02020603050405020304" pitchFamily="18" charset="0"/>
              </a:rPr>
              <a:t>e</a:t>
            </a:r>
            <a:r>
              <a:rPr lang="en-US" spc="-10">
                <a:latin typeface="Calibri" panose="020F0502020204030204" pitchFamily="34" charset="0"/>
                <a:ea typeface="Calibri" panose="020F0502020204030204" pitchFamily="34" charset="0"/>
                <a:cs typeface="Times New Roman" panose="02020603050405020304" pitchFamily="18" charset="0"/>
              </a:rPr>
              <a:t>n</a:t>
            </a:r>
            <a:r>
              <a:rPr lang="en-US" spc="10">
                <a:latin typeface="Calibri" panose="020F0502020204030204" pitchFamily="34" charset="0"/>
                <a:ea typeface="Calibri" panose="020F0502020204030204" pitchFamily="34" charset="0"/>
                <a:cs typeface="Times New Roman" panose="02020603050405020304" pitchFamily="18" charset="0"/>
              </a:rPr>
              <a:t>c</a:t>
            </a:r>
            <a:r>
              <a:rPr lang="en-US">
                <a:latin typeface="Calibri" panose="020F0502020204030204" pitchFamily="34" charset="0"/>
                <a:ea typeface="Calibri" panose="020F0502020204030204" pitchFamily="34" charset="0"/>
                <a:cs typeface="Times New Roman" panose="02020603050405020304" pitchFamily="18" charset="0"/>
              </a:rPr>
              <a:t>y</a:t>
            </a:r>
            <a:r>
              <a:rPr lang="en-US" spc="-31">
                <a:latin typeface="Calibri" panose="020F0502020204030204" pitchFamily="34" charset="0"/>
                <a:ea typeface="Calibri" panose="020F0502020204030204" pitchFamily="34" charset="0"/>
                <a:cs typeface="Times New Roman" panose="02020603050405020304" pitchFamily="18" charset="0"/>
              </a:rPr>
              <a:t> </a:t>
            </a:r>
            <a:r>
              <a:rPr lang="en-US" spc="-10">
                <a:latin typeface="Calibri" panose="020F0502020204030204" pitchFamily="34" charset="0"/>
                <a:ea typeface="Calibri" panose="020F0502020204030204" pitchFamily="34" charset="0"/>
                <a:cs typeface="Times New Roman" panose="02020603050405020304" pitchFamily="18" charset="0"/>
              </a:rPr>
              <a:t>m</a:t>
            </a:r>
            <a:r>
              <a:rPr lang="en-US" spc="5">
                <a:latin typeface="Calibri" panose="020F0502020204030204" pitchFamily="34" charset="0"/>
                <a:ea typeface="Calibri" panose="020F0502020204030204" pitchFamily="34" charset="0"/>
                <a:cs typeface="Times New Roman" panose="02020603050405020304" pitchFamily="18" charset="0"/>
              </a:rPr>
              <a:t>u</a:t>
            </a:r>
            <a:r>
              <a:rPr lang="en-US" spc="-5">
                <a:latin typeface="Calibri" panose="020F0502020204030204" pitchFamily="34" charset="0"/>
                <a:ea typeface="Calibri" panose="020F0502020204030204" pitchFamily="34" charset="0"/>
                <a:cs typeface="Times New Roman" panose="02020603050405020304" pitchFamily="18" charset="0"/>
              </a:rPr>
              <a:t>s</a:t>
            </a:r>
            <a:r>
              <a:rPr lang="en-US">
                <a:latin typeface="Calibri" panose="020F0502020204030204" pitchFamily="34" charset="0"/>
                <a:ea typeface="Calibri" panose="020F0502020204030204" pitchFamily="34" charset="0"/>
                <a:cs typeface="Times New Roman" panose="02020603050405020304" pitchFamily="18" charset="0"/>
              </a:rPr>
              <a:t>t</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re</a:t>
            </a:r>
            <a:r>
              <a:rPr lang="en-US" spc="5">
                <a:latin typeface="Calibri" panose="020F0502020204030204" pitchFamily="34" charset="0"/>
                <a:ea typeface="Calibri" panose="020F0502020204030204" pitchFamily="34" charset="0"/>
                <a:cs typeface="Times New Roman" panose="02020603050405020304" pitchFamily="18" charset="0"/>
              </a:rPr>
              <a:t>po</a:t>
            </a:r>
            <a:r>
              <a:rPr lang="en-US">
                <a:latin typeface="Calibri" panose="020F0502020204030204" pitchFamily="34" charset="0"/>
                <a:ea typeface="Calibri" panose="020F0502020204030204" pitchFamily="34" charset="0"/>
                <a:cs typeface="Times New Roman" panose="02020603050405020304" pitchFamily="18" charset="0"/>
              </a:rPr>
              <a:t>rt</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spc="-10">
                <a:latin typeface="Calibri" panose="020F0502020204030204" pitchFamily="34" charset="0"/>
                <a:ea typeface="Calibri" panose="020F0502020204030204" pitchFamily="34" charset="0"/>
                <a:cs typeface="Times New Roman" panose="02020603050405020304" pitchFamily="18" charset="0"/>
              </a:rPr>
              <a:t>h</a:t>
            </a:r>
            <a:r>
              <a:rPr lang="en-US">
                <a:latin typeface="Calibri" panose="020F0502020204030204" pitchFamily="34" charset="0"/>
                <a:ea typeface="Calibri" panose="020F0502020204030204" pitchFamily="34" charset="0"/>
                <a:cs typeface="Times New Roman" panose="02020603050405020304" pitchFamily="18" charset="0"/>
              </a:rPr>
              <a:t>e</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a:latin typeface="Calibri" panose="020F0502020204030204" pitchFamily="34" charset="0"/>
                <a:ea typeface="Calibri" panose="020F0502020204030204" pitchFamily="34" charset="0"/>
                <a:cs typeface="Times New Roman" panose="02020603050405020304" pitchFamily="18" charset="0"/>
              </a:rPr>
              <a:t>al c</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10">
                <a:latin typeface="Calibri" panose="020F0502020204030204" pitchFamily="34" charset="0"/>
                <a:ea typeface="Calibri" panose="020F0502020204030204" pitchFamily="34" charset="0"/>
                <a:cs typeface="Times New Roman" panose="02020603050405020304" pitchFamily="18" charset="0"/>
              </a:rPr>
              <a:t>n</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a:latin typeface="Calibri" panose="020F0502020204030204" pitchFamily="34" charset="0"/>
                <a:ea typeface="Calibri" panose="020F0502020204030204" pitchFamily="34" charset="0"/>
                <a:cs typeface="Times New Roman" panose="02020603050405020304" pitchFamily="18" charset="0"/>
              </a:rPr>
              <a:t>r</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spc="5">
                <a:latin typeface="Calibri" panose="020F0502020204030204" pitchFamily="34" charset="0"/>
                <a:ea typeface="Calibri" panose="020F0502020204030204" pitchFamily="34" charset="0"/>
                <a:cs typeface="Times New Roman" panose="02020603050405020304" pitchFamily="18" charset="0"/>
              </a:rPr>
              <a:t>b</a:t>
            </a:r>
            <a:r>
              <a:rPr lang="en-US" spc="-10">
                <a:latin typeface="Calibri" panose="020F0502020204030204" pitchFamily="34" charset="0"/>
                <a:ea typeface="Calibri" panose="020F0502020204030204" pitchFamily="34" charset="0"/>
                <a:cs typeface="Times New Roman" panose="02020603050405020304" pitchFamily="18" charset="0"/>
              </a:rPr>
              <a:t>u</a:t>
            </a:r>
            <a:r>
              <a:rPr lang="en-US" spc="-5">
                <a:latin typeface="Calibri" panose="020F0502020204030204" pitchFamily="34" charset="0"/>
                <a:ea typeface="Calibri" panose="020F0502020204030204" pitchFamily="34" charset="0"/>
                <a:cs typeface="Times New Roman" panose="02020603050405020304" pitchFamily="18" charset="0"/>
              </a:rPr>
              <a:t>ti</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a:latin typeface="Calibri" panose="020F0502020204030204" pitchFamily="34" charset="0"/>
                <a:ea typeface="Calibri" panose="020F0502020204030204" pitchFamily="34" charset="0"/>
                <a:cs typeface="Times New Roman" panose="02020603050405020304" pitchFamily="18" charset="0"/>
              </a:rPr>
              <a:t>n</a:t>
            </a:r>
            <a:r>
              <a:rPr lang="en-US" spc="-36">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a:latin typeface="Calibri" panose="020F0502020204030204" pitchFamily="34" charset="0"/>
                <a:ea typeface="Calibri" panose="020F0502020204030204" pitchFamily="34" charset="0"/>
                <a:cs typeface="Times New Roman" panose="02020603050405020304" pitchFamily="18" charset="0"/>
              </a:rPr>
              <a:t>o</a:t>
            </a:r>
            <a:r>
              <a:rPr lang="en-US" spc="-20">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care</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ca</a:t>
            </a:r>
            <a:r>
              <a:rPr lang="en-US" spc="-5">
                <a:latin typeface="Calibri" panose="020F0502020204030204" pitchFamily="34" charset="0"/>
                <a:ea typeface="Calibri" panose="020F0502020204030204" pitchFamily="34" charset="0"/>
                <a:cs typeface="Times New Roman" panose="02020603050405020304" pitchFamily="18" charset="0"/>
              </a:rPr>
              <a:t>l</a:t>
            </a:r>
            <a:r>
              <a:rPr lang="en-US">
                <a:latin typeface="Calibri" panose="020F0502020204030204" pitchFamily="34" charset="0"/>
                <a:ea typeface="Calibri" panose="020F0502020204030204" pitchFamily="34" charset="0"/>
                <a:cs typeface="Times New Roman" panose="02020603050405020304" pitchFamily="18" charset="0"/>
              </a:rPr>
              <a:t>c</a:t>
            </a:r>
            <a:r>
              <a:rPr lang="en-US" spc="-10">
                <a:latin typeface="Calibri" panose="020F0502020204030204" pitchFamily="34" charset="0"/>
                <a:ea typeface="Calibri" panose="020F0502020204030204" pitchFamily="34" charset="0"/>
                <a:cs typeface="Times New Roman" panose="02020603050405020304" pitchFamily="18" charset="0"/>
              </a:rPr>
              <a:t>u</a:t>
            </a:r>
            <a:r>
              <a:rPr lang="en-US" spc="-5">
                <a:latin typeface="Calibri" panose="020F0502020204030204" pitchFamily="34" charset="0"/>
                <a:ea typeface="Calibri" panose="020F0502020204030204" pitchFamily="34" charset="0"/>
                <a:cs typeface="Times New Roman" panose="02020603050405020304" pitchFamily="18" charset="0"/>
              </a:rPr>
              <a:t>l</a:t>
            </a:r>
            <a:r>
              <a:rPr lang="en-US" spc="10">
                <a:latin typeface="Calibri" panose="020F0502020204030204" pitchFamily="34" charset="0"/>
                <a:ea typeface="Calibri" panose="020F0502020204030204" pitchFamily="34" charset="0"/>
                <a:cs typeface="Times New Roman" panose="02020603050405020304" pitchFamily="18" charset="0"/>
              </a:rPr>
              <a:t>a</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a:latin typeface="Calibri" panose="020F0502020204030204" pitchFamily="34" charset="0"/>
                <a:ea typeface="Calibri" panose="020F0502020204030204" pitchFamily="34" charset="0"/>
                <a:cs typeface="Times New Roman" panose="02020603050405020304" pitchFamily="18" charset="0"/>
              </a:rPr>
              <a:t>ed</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a:latin typeface="Calibri" panose="020F0502020204030204" pitchFamily="34" charset="0"/>
                <a:ea typeface="Calibri" panose="020F0502020204030204" pitchFamily="34" charset="0"/>
                <a:cs typeface="Times New Roman" panose="02020603050405020304" pitchFamily="18" charset="0"/>
              </a:rPr>
              <a:t>n</a:t>
            </a:r>
            <a:r>
              <a:rPr lang="en-US" spc="-31">
                <a:latin typeface="Calibri" panose="020F0502020204030204" pitchFamily="34" charset="0"/>
                <a:ea typeface="Calibri" panose="020F0502020204030204" pitchFamily="34" charset="0"/>
                <a:cs typeface="Times New Roman" panose="02020603050405020304" pitchFamily="18" charset="0"/>
              </a:rPr>
              <a:t> </a:t>
            </a:r>
            <a:r>
              <a:rPr lang="en-US" spc="10">
                <a:latin typeface="Calibri" panose="020F0502020204030204" pitchFamily="34" charset="0"/>
                <a:ea typeface="Calibri" panose="020F0502020204030204" pitchFamily="34" charset="0"/>
                <a:cs typeface="Times New Roman" panose="02020603050405020304" pitchFamily="18" charset="0"/>
              </a:rPr>
              <a:t>P</a:t>
            </a:r>
            <a:r>
              <a:rPr lang="en-US" spc="-5">
                <a:latin typeface="Calibri" panose="020F0502020204030204" pitchFamily="34" charset="0"/>
                <a:ea typeface="Calibri" panose="020F0502020204030204" pitchFamily="34" charset="0"/>
                <a:cs typeface="Times New Roman" panose="02020603050405020304" pitchFamily="18" charset="0"/>
              </a:rPr>
              <a:t>C</a:t>
            </a:r>
            <a:r>
              <a:rPr lang="en-US">
                <a:latin typeface="Calibri" panose="020F0502020204030204" pitchFamily="34" charset="0"/>
                <a:ea typeface="Calibri" panose="020F0502020204030204" pitchFamily="34" charset="0"/>
                <a:cs typeface="Times New Roman" panose="02020603050405020304" pitchFamily="18" charset="0"/>
              </a:rPr>
              <a:t>I</a:t>
            </a:r>
            <a:r>
              <a:rPr lang="en-US" spc="-5">
                <a:latin typeface="Calibri" panose="020F0502020204030204" pitchFamily="34" charset="0"/>
                <a:ea typeface="Calibri" panose="020F0502020204030204" pitchFamily="34" charset="0"/>
                <a:cs typeface="Times New Roman" panose="02020603050405020304" pitchFamily="18" charset="0"/>
              </a:rPr>
              <a:t>S</a:t>
            </a:r>
            <a:r>
              <a:rPr lang="en-US" spc="5">
                <a:latin typeface="Calibri" panose="020F0502020204030204" pitchFamily="34" charset="0"/>
                <a:ea typeface="Calibri" panose="020F0502020204030204" pitchFamily="34" charset="0"/>
                <a:cs typeface="Times New Roman" panose="02020603050405020304" pitchFamily="18" charset="0"/>
              </a:rPr>
              <a:t>2</a:t>
            </a:r>
            <a:r>
              <a:rPr lang="en-US">
                <a:latin typeface="Calibri" panose="020F0502020204030204" pitchFamily="34" charset="0"/>
                <a:ea typeface="Calibri" panose="020F0502020204030204" pitchFamily="34" charset="0"/>
                <a:cs typeface="Times New Roman" panose="02020603050405020304" pitchFamily="18" charset="0"/>
              </a:rPr>
              <a:t>,</a:t>
            </a:r>
            <a:r>
              <a:rPr lang="en-US" spc="-20">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a</a:t>
            </a:r>
            <a:r>
              <a:rPr lang="en-US" spc="-10">
                <a:latin typeface="Calibri" panose="020F0502020204030204" pitchFamily="34" charset="0"/>
                <a:ea typeface="Calibri" panose="020F0502020204030204" pitchFamily="34" charset="0"/>
                <a:cs typeface="Times New Roman" panose="02020603050405020304" pitchFamily="18" charset="0"/>
              </a:rPr>
              <a:t>n</a:t>
            </a:r>
            <a:r>
              <a:rPr lang="en-US">
                <a:latin typeface="Calibri" panose="020F0502020204030204" pitchFamily="34" charset="0"/>
                <a:ea typeface="Calibri" panose="020F0502020204030204" pitchFamily="34" charset="0"/>
                <a:cs typeface="Times New Roman" panose="02020603050405020304" pitchFamily="18" charset="0"/>
              </a:rPr>
              <a:t>d</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spc="-10">
                <a:latin typeface="Calibri" panose="020F0502020204030204" pitchFamily="34" charset="0"/>
                <a:ea typeface="Calibri" panose="020F0502020204030204" pitchFamily="34" charset="0"/>
                <a:cs typeface="Times New Roman" panose="02020603050405020304" pitchFamily="18" charset="0"/>
              </a:rPr>
              <a:t>n</a:t>
            </a:r>
            <a:r>
              <a:rPr lang="en-US" spc="5">
                <a:latin typeface="Calibri" panose="020F0502020204030204" pitchFamily="34" charset="0"/>
                <a:ea typeface="Calibri" panose="020F0502020204030204" pitchFamily="34" charset="0"/>
                <a:cs typeface="Times New Roman" panose="02020603050405020304" pitchFamily="18" charset="0"/>
              </a:rPr>
              <a:t>d</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spc="5">
                <a:latin typeface="Calibri" panose="020F0502020204030204" pitchFamily="34" charset="0"/>
                <a:ea typeface="Calibri" panose="020F0502020204030204" pitchFamily="34" charset="0"/>
                <a:cs typeface="Times New Roman" panose="02020603050405020304" pitchFamily="18" charset="0"/>
              </a:rPr>
              <a:t>v</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spc="5">
                <a:latin typeface="Calibri" panose="020F0502020204030204" pitchFamily="34" charset="0"/>
                <a:ea typeface="Calibri" panose="020F0502020204030204" pitchFamily="34" charset="0"/>
                <a:cs typeface="Times New Roman" panose="02020603050405020304" pitchFamily="18" charset="0"/>
              </a:rPr>
              <a:t>d</a:t>
            </a:r>
            <a:r>
              <a:rPr lang="en-US" spc="-10">
                <a:latin typeface="Calibri" panose="020F0502020204030204" pitchFamily="34" charset="0"/>
                <a:ea typeface="Calibri" panose="020F0502020204030204" pitchFamily="34" charset="0"/>
                <a:cs typeface="Times New Roman" panose="02020603050405020304" pitchFamily="18" charset="0"/>
              </a:rPr>
              <a:t>u</a:t>
            </a:r>
            <a:r>
              <a:rPr lang="en-US">
                <a:latin typeface="Calibri" panose="020F0502020204030204" pitchFamily="34" charset="0"/>
                <a:ea typeface="Calibri" panose="020F0502020204030204" pitchFamily="34" charset="0"/>
                <a:cs typeface="Times New Roman" panose="02020603050405020304" pitchFamily="18" charset="0"/>
              </a:rPr>
              <a:t>a</a:t>
            </a:r>
            <a:r>
              <a:rPr lang="en-US" spc="-5">
                <a:latin typeface="Calibri" panose="020F0502020204030204" pitchFamily="34" charset="0"/>
                <a:ea typeface="Calibri" panose="020F0502020204030204" pitchFamily="34" charset="0"/>
                <a:cs typeface="Times New Roman" panose="02020603050405020304" pitchFamily="18" charset="0"/>
              </a:rPr>
              <a:t>li</a:t>
            </a:r>
            <a:r>
              <a:rPr lang="en-US">
                <a:latin typeface="Calibri" panose="020F0502020204030204" pitchFamily="34" charset="0"/>
                <a:ea typeface="Calibri" panose="020F0502020204030204" pitchFamily="34" charset="0"/>
                <a:cs typeface="Times New Roman" panose="02020603050405020304" pitchFamily="18" charset="0"/>
              </a:rPr>
              <a:t>zed</a:t>
            </a:r>
            <a:r>
              <a:rPr lang="en-US" spc="-5">
                <a:latin typeface="Calibri" panose="020F0502020204030204" pitchFamily="34" charset="0"/>
                <a:ea typeface="Calibri" panose="020F0502020204030204" pitchFamily="34" charset="0"/>
                <a:cs typeface="Times New Roman" panose="02020603050405020304" pitchFamily="18" charset="0"/>
              </a:rPr>
              <a:t> i</a:t>
            </a:r>
            <a:r>
              <a:rPr lang="en-US" spc="5">
                <a:latin typeface="Calibri" panose="020F0502020204030204" pitchFamily="34" charset="0"/>
                <a:ea typeface="Calibri" panose="020F0502020204030204" pitchFamily="34" charset="0"/>
                <a:cs typeface="Times New Roman" panose="02020603050405020304" pitchFamily="18" charset="0"/>
              </a:rPr>
              <a:t>n</a:t>
            </a:r>
            <a:r>
              <a:rPr lang="en-US" spc="-10">
                <a:latin typeface="Calibri" panose="020F0502020204030204" pitchFamily="34" charset="0"/>
                <a:ea typeface="Calibri" panose="020F0502020204030204" pitchFamily="34" charset="0"/>
                <a:cs typeface="Times New Roman" panose="02020603050405020304" pitchFamily="18" charset="0"/>
              </a:rPr>
              <a:t>f</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15">
                <a:latin typeface="Calibri" panose="020F0502020204030204" pitchFamily="34" charset="0"/>
                <a:ea typeface="Calibri" panose="020F0502020204030204" pitchFamily="34" charset="0"/>
                <a:cs typeface="Times New Roman" panose="02020603050405020304" pitchFamily="18" charset="0"/>
              </a:rPr>
              <a:t>r</a:t>
            </a:r>
            <a:r>
              <a:rPr lang="en-US" spc="-25">
                <a:latin typeface="Calibri" panose="020F0502020204030204" pitchFamily="34" charset="0"/>
                <a:ea typeface="Calibri" panose="020F0502020204030204" pitchFamily="34" charset="0"/>
                <a:cs typeface="Times New Roman" panose="02020603050405020304" pitchFamily="18" charset="0"/>
              </a:rPr>
              <a:t>m</a:t>
            </a:r>
            <a:r>
              <a:rPr lang="en-US">
                <a:latin typeface="Calibri" panose="020F0502020204030204" pitchFamily="34" charset="0"/>
                <a:ea typeface="Calibri" panose="020F0502020204030204" pitchFamily="34" charset="0"/>
                <a:cs typeface="Times New Roman" panose="02020603050405020304" pitchFamily="18" charset="0"/>
              </a:rPr>
              <a:t>a</a:t>
            </a:r>
            <a:r>
              <a:rPr lang="en-US" spc="-5">
                <a:latin typeface="Calibri" panose="020F0502020204030204" pitchFamily="34" charset="0"/>
                <a:ea typeface="Calibri" panose="020F0502020204030204" pitchFamily="34" charset="0"/>
                <a:cs typeface="Times New Roman" panose="02020603050405020304" pitchFamily="18" charset="0"/>
              </a:rPr>
              <a:t>ti</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a:latin typeface="Calibri" panose="020F0502020204030204" pitchFamily="34" charset="0"/>
                <a:ea typeface="Calibri" panose="020F0502020204030204" pitchFamily="34" charset="0"/>
                <a:cs typeface="Times New Roman" panose="02020603050405020304" pitchFamily="18" charset="0"/>
              </a:rPr>
              <a:t>n</a:t>
            </a:r>
            <a:r>
              <a:rPr lang="en-US" spc="-36">
                <a:latin typeface="Calibri" panose="020F0502020204030204" pitchFamily="34" charset="0"/>
                <a:ea typeface="Calibri" panose="020F0502020204030204" pitchFamily="34" charset="0"/>
                <a:cs typeface="Times New Roman" panose="02020603050405020304" pitchFamily="18" charset="0"/>
              </a:rPr>
              <a:t> </a:t>
            </a:r>
            <a:r>
              <a:rPr lang="en-US" spc="15">
                <a:latin typeface="Calibri" panose="020F0502020204030204" pitchFamily="34" charset="0"/>
                <a:ea typeface="Calibri" panose="020F0502020204030204" pitchFamily="34" charset="0"/>
                <a:cs typeface="Times New Roman" panose="02020603050405020304" pitchFamily="18" charset="0"/>
              </a:rPr>
              <a:t>o</a:t>
            </a:r>
            <a:r>
              <a:rPr lang="en-US">
                <a:latin typeface="Calibri" panose="020F0502020204030204" pitchFamily="34" charset="0"/>
                <a:ea typeface="Calibri" panose="020F0502020204030204" pitchFamily="34" charset="0"/>
                <a:cs typeface="Times New Roman" panose="02020603050405020304" pitchFamily="18" charset="0"/>
              </a:rPr>
              <a:t>n</a:t>
            </a:r>
            <a:r>
              <a:rPr lang="en-US" spc="-31">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spc="-10">
                <a:latin typeface="Calibri" panose="020F0502020204030204" pitchFamily="34" charset="0"/>
                <a:ea typeface="Calibri" panose="020F0502020204030204" pitchFamily="34" charset="0"/>
                <a:cs typeface="Times New Roman" panose="02020603050405020304" pitchFamily="18" charset="0"/>
              </a:rPr>
              <a:t>h</a:t>
            </a:r>
            <a:r>
              <a:rPr lang="en-US">
                <a:latin typeface="Calibri" panose="020F0502020204030204" pitchFamily="34" charset="0"/>
                <a:ea typeface="Calibri" panose="020F0502020204030204" pitchFamily="34" charset="0"/>
                <a:cs typeface="Times New Roman" panose="02020603050405020304" pitchFamily="18" charset="0"/>
              </a:rPr>
              <a:t>e</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c</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5">
                <a:latin typeface="Calibri" panose="020F0502020204030204" pitchFamily="34" charset="0"/>
                <a:ea typeface="Calibri" panose="020F0502020204030204" pitchFamily="34" charset="0"/>
                <a:cs typeface="Times New Roman" panose="02020603050405020304" pitchFamily="18" charset="0"/>
              </a:rPr>
              <a:t>ll</a:t>
            </a:r>
            <a:r>
              <a:rPr lang="en-US">
                <a:latin typeface="Calibri" panose="020F0502020204030204" pitchFamily="34" charset="0"/>
                <a:ea typeface="Calibri" panose="020F0502020204030204" pitchFamily="34" charset="0"/>
                <a:cs typeface="Times New Roman" panose="02020603050405020304" pitchFamily="18" charset="0"/>
              </a:rPr>
              <a:t>ec</a:t>
            </a:r>
            <a:r>
              <a:rPr lang="en-US" spc="-5">
                <a:latin typeface="Calibri" panose="020F0502020204030204" pitchFamily="34" charset="0"/>
                <a:ea typeface="Calibri" panose="020F0502020204030204" pitchFamily="34" charset="0"/>
                <a:cs typeface="Times New Roman" panose="02020603050405020304" pitchFamily="18" charset="0"/>
              </a:rPr>
              <a:t>ti</a:t>
            </a:r>
            <a:r>
              <a:rPr lang="en-US" spc="15">
                <a:latin typeface="Calibri" panose="020F0502020204030204" pitchFamily="34" charset="0"/>
                <a:ea typeface="Calibri" panose="020F0502020204030204" pitchFamily="34" charset="0"/>
                <a:cs typeface="Times New Roman" panose="02020603050405020304" pitchFamily="18" charset="0"/>
              </a:rPr>
              <a:t>o</a:t>
            </a:r>
            <a:r>
              <a:rPr lang="en-US">
                <a:latin typeface="Calibri" panose="020F0502020204030204" pitchFamily="34" charset="0"/>
                <a:ea typeface="Calibri" panose="020F0502020204030204" pitchFamily="34" charset="0"/>
                <a:cs typeface="Times New Roman" panose="02020603050405020304" pitchFamily="18" charset="0"/>
              </a:rPr>
              <a:t>n</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a:latin typeface="Calibri" panose="020F0502020204030204" pitchFamily="34" charset="0"/>
                <a:ea typeface="Calibri" panose="020F0502020204030204" pitchFamily="34" charset="0"/>
                <a:cs typeface="Times New Roman" panose="02020603050405020304" pitchFamily="18" charset="0"/>
              </a:rPr>
              <a:t>f</a:t>
            </a:r>
            <a:r>
              <a:rPr lang="en-US" spc="-36">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spc="-10">
                <a:latin typeface="Calibri" panose="020F0502020204030204" pitchFamily="34" charset="0"/>
                <a:ea typeface="Calibri" panose="020F0502020204030204" pitchFamily="34" charset="0"/>
                <a:cs typeface="Times New Roman" panose="02020603050405020304" pitchFamily="18" charset="0"/>
              </a:rPr>
              <a:t>h</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5">
                <a:latin typeface="Calibri" panose="020F0502020204030204" pitchFamily="34" charset="0"/>
                <a:ea typeface="Calibri" panose="020F0502020204030204" pitchFamily="34" charset="0"/>
                <a:cs typeface="Times New Roman" panose="02020603050405020304" pitchFamily="18" charset="0"/>
              </a:rPr>
              <a:t>s</a:t>
            </a:r>
            <a:r>
              <a:rPr lang="en-US">
                <a:latin typeface="Calibri" panose="020F0502020204030204" pitchFamily="34" charset="0"/>
                <a:ea typeface="Calibri" panose="020F0502020204030204" pitchFamily="34" charset="0"/>
                <a:cs typeface="Times New Roman" panose="02020603050405020304" pitchFamily="18" charset="0"/>
              </a:rPr>
              <a:t>e</a:t>
            </a:r>
            <a:r>
              <a:rPr lang="en-US" spc="-10">
                <a:latin typeface="Calibri" panose="020F0502020204030204" pitchFamily="34" charset="0"/>
                <a:ea typeface="Calibri" panose="020F0502020204030204" pitchFamily="34" charset="0"/>
                <a:cs typeface="Times New Roman" panose="02020603050405020304" pitchFamily="18" charset="0"/>
              </a:rPr>
              <a:t> f</a:t>
            </a:r>
            <a:r>
              <a:rPr lang="en-US">
                <a:latin typeface="Calibri" panose="020F0502020204030204" pitchFamily="34" charset="0"/>
                <a:ea typeface="Calibri" panose="020F0502020204030204" pitchFamily="34" charset="0"/>
                <a:cs typeface="Times New Roman" panose="02020603050405020304" pitchFamily="18" charset="0"/>
              </a:rPr>
              <a:t>ee</a:t>
            </a:r>
            <a:r>
              <a:rPr lang="en-US" spc="-5">
                <a:latin typeface="Calibri" panose="020F0502020204030204" pitchFamily="34" charset="0"/>
                <a:ea typeface="Calibri" panose="020F0502020204030204" pitchFamily="34" charset="0"/>
                <a:cs typeface="Times New Roman" panose="02020603050405020304" pitchFamily="18" charset="0"/>
              </a:rPr>
              <a:t>s</a:t>
            </a:r>
            <a:r>
              <a:rPr lang="en-US">
                <a:latin typeface="Calibri" panose="020F0502020204030204" pitchFamily="34" charset="0"/>
                <a:ea typeface="Calibri" panose="020F0502020204030204" pitchFamily="34" charset="0"/>
                <a:cs typeface="Times New Roman" panose="02020603050405020304" pitchFamily="18" charset="0"/>
              </a:rPr>
              <a:t>.</a:t>
            </a:r>
          </a:p>
          <a:p>
            <a:endParaRPr lang="en-US">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6366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77648"/>
            <a:r>
              <a:rPr lang="en-US" sz="1600" spc="71" dirty="0">
                <a:latin typeface="Times New Roman" panose="02020603050405020304" pitchFamily="18" charset="0"/>
                <a:ea typeface="Times New Roman" panose="02020603050405020304" pitchFamily="18" charset="0"/>
                <a:cs typeface="Times New Roman" panose="02020603050405020304" pitchFamily="18" charset="0"/>
              </a:rPr>
              <a:t>S</a:t>
            </a:r>
            <a:r>
              <a:rPr lang="en-US" spc="71" dirty="0">
                <a:latin typeface="Times New Roman" panose="02020603050405020304" pitchFamily="18" charset="0"/>
                <a:ea typeface="Times New Roman" panose="02020603050405020304" pitchFamily="18" charset="0"/>
                <a:cs typeface="Times New Roman" panose="02020603050405020304" pitchFamily="18" charset="0"/>
              </a:rPr>
              <a:t>CHE</a:t>
            </a:r>
            <a:r>
              <a:rPr lang="en-US" dirty="0">
                <a:latin typeface="Times New Roman" panose="02020603050405020304" pitchFamily="18" charset="0"/>
                <a:ea typeface="Times New Roman" panose="02020603050405020304" pitchFamily="18" charset="0"/>
                <a:cs typeface="Times New Roman" panose="02020603050405020304" pitchFamily="18" charset="0"/>
              </a:rPr>
              <a:t>D</a:t>
            </a:r>
            <a:r>
              <a:rPr lang="en-US" spc="-148"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U</a:t>
            </a:r>
            <a:r>
              <a:rPr lang="en-US" spc="-148" dirty="0">
                <a:latin typeface="Times New Roman" panose="02020603050405020304" pitchFamily="18" charset="0"/>
                <a:ea typeface="Times New Roman" panose="02020603050405020304" pitchFamily="18" charset="0"/>
                <a:cs typeface="Times New Roman" panose="02020603050405020304" pitchFamily="18" charset="0"/>
              </a:rPr>
              <a:t> </a:t>
            </a:r>
            <a:r>
              <a:rPr lang="en-US" spc="61" dirty="0">
                <a:latin typeface="Times New Roman" panose="02020603050405020304" pitchFamily="18" charset="0"/>
                <a:ea typeface="Times New Roman" panose="02020603050405020304" pitchFamily="18" charset="0"/>
                <a:cs typeface="Times New Roman" panose="02020603050405020304" pitchFamily="18" charset="0"/>
              </a:rPr>
              <a:t>L</a:t>
            </a:r>
            <a:r>
              <a:rPr lang="en-US" dirty="0">
                <a:latin typeface="Times New Roman" panose="02020603050405020304" pitchFamily="18" charset="0"/>
                <a:ea typeface="Times New Roman" panose="02020603050405020304" pitchFamily="18" charset="0"/>
                <a:cs typeface="Times New Roman" panose="02020603050405020304" pitchFamily="18" charset="0"/>
              </a:rPr>
              <a:t>E</a:t>
            </a:r>
            <a:r>
              <a:rPr lang="en-US" spc="163"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1" dirty="0">
                <a:latin typeface="Times New Roman" panose="02020603050405020304" pitchFamily="18" charset="0"/>
                <a:ea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600" spc="112"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spc="66" dirty="0">
                <a:latin typeface="Times New Roman" panose="02020603050405020304" pitchFamily="18" charset="0"/>
                <a:ea typeface="Times New Roman" panose="02020603050405020304" pitchFamily="18" charset="0"/>
                <a:cs typeface="Times New Roman" panose="02020603050405020304" pitchFamily="18" charset="0"/>
              </a:rPr>
              <a:t>R</a:t>
            </a:r>
            <a:r>
              <a:rPr lang="en-US" dirty="0">
                <a:latin typeface="Times New Roman" panose="02020603050405020304" pitchFamily="18" charset="0"/>
                <a:ea typeface="Times New Roman" panose="02020603050405020304" pitchFamily="18" charset="0"/>
                <a:cs typeface="Times New Roman" panose="02020603050405020304" pitchFamily="18" charset="0"/>
              </a:rPr>
              <a:t>O</a:t>
            </a:r>
            <a:r>
              <a:rPr lang="en-US" spc="-148" dirty="0">
                <a:latin typeface="Times New Roman" panose="02020603050405020304" pitchFamily="18" charset="0"/>
                <a:ea typeface="Times New Roman" panose="02020603050405020304" pitchFamily="18" charset="0"/>
                <a:cs typeface="Times New Roman" panose="02020603050405020304" pitchFamily="18" charset="0"/>
              </a:rPr>
              <a:t> </a:t>
            </a:r>
            <a:r>
              <a:rPr lang="en-US" spc="71" dirty="0">
                <a:latin typeface="Times New Roman" panose="02020603050405020304" pitchFamily="18" charset="0"/>
                <a:ea typeface="Times New Roman" panose="02020603050405020304" pitchFamily="18" charset="0"/>
                <a:cs typeface="Times New Roman" panose="02020603050405020304" pitchFamily="18" charset="0"/>
              </a:rPr>
              <a:t>O</a:t>
            </a:r>
            <a:r>
              <a:rPr lang="en-US" dirty="0">
                <a:latin typeface="Times New Roman" panose="02020603050405020304" pitchFamily="18" charset="0"/>
                <a:ea typeface="Times New Roman" panose="02020603050405020304" pitchFamily="18" charset="0"/>
                <a:cs typeface="Times New Roman" panose="02020603050405020304" pitchFamily="18" charset="0"/>
              </a:rPr>
              <a:t>M</a:t>
            </a:r>
            <a:r>
              <a:rPr lang="en-US" spc="163" dirty="0">
                <a:latin typeface="Times New Roman" panose="02020603050405020304" pitchFamily="18" charset="0"/>
                <a:ea typeface="Times New Roman" panose="02020603050405020304" pitchFamily="18" charset="0"/>
                <a:cs typeface="Times New Roman" panose="02020603050405020304" pitchFamily="18" charset="0"/>
              </a:rPr>
              <a:t> </a:t>
            </a:r>
            <a:r>
              <a:rPr lang="en-US" spc="56" dirty="0">
                <a:latin typeface="Times New Roman" panose="02020603050405020304" pitchFamily="18" charset="0"/>
                <a:ea typeface="Times New Roman" panose="02020603050405020304" pitchFamily="18" charset="0"/>
                <a:cs typeface="Times New Roman" panose="02020603050405020304" pitchFamily="18" charset="0"/>
              </a:rPr>
              <a:t>A</a:t>
            </a:r>
            <a:r>
              <a:rPr lang="en-US" dirty="0">
                <a:latin typeface="Times New Roman" panose="02020603050405020304" pitchFamily="18" charset="0"/>
                <a:ea typeface="Times New Roman" panose="02020603050405020304" pitchFamily="18" charset="0"/>
                <a:cs typeface="Times New Roman" panose="02020603050405020304" pitchFamily="18" charset="0"/>
              </a:rPr>
              <a:t>N</a:t>
            </a:r>
            <a:r>
              <a:rPr lang="en-US" spc="-148"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D</a:t>
            </a:r>
            <a:r>
              <a:rPr lang="en-US" spc="143"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spc="66" dirty="0">
                <a:latin typeface="Times New Roman" panose="02020603050405020304" pitchFamily="18" charset="0"/>
                <a:ea typeface="Times New Roman" panose="02020603050405020304" pitchFamily="18" charset="0"/>
                <a:cs typeface="Times New Roman" panose="02020603050405020304" pitchFamily="18" charset="0"/>
              </a:rPr>
              <a:t>B</a:t>
            </a:r>
            <a:r>
              <a:rPr lang="en-US" dirty="0">
                <a:latin typeface="Times New Roman" panose="02020603050405020304" pitchFamily="18" charset="0"/>
                <a:ea typeface="Times New Roman" panose="02020603050405020304" pitchFamily="18" charset="0"/>
                <a:cs typeface="Times New Roman" panose="02020603050405020304" pitchFamily="18" charset="0"/>
              </a:rPr>
              <a:t>O</a:t>
            </a:r>
            <a:r>
              <a:rPr lang="en-US" spc="-148" dirty="0">
                <a:latin typeface="Times New Roman" panose="02020603050405020304" pitchFamily="18" charset="0"/>
                <a:ea typeface="Times New Roman" panose="02020603050405020304" pitchFamily="18" charset="0"/>
                <a:cs typeface="Times New Roman" panose="02020603050405020304" pitchFamily="18" charset="0"/>
              </a:rPr>
              <a:t> </a:t>
            </a:r>
            <a:r>
              <a:rPr lang="en-US" spc="71" dirty="0">
                <a:latin typeface="Times New Roman" panose="02020603050405020304" pitchFamily="18" charset="0"/>
                <a:ea typeface="Times New Roman" panose="02020603050405020304" pitchFamily="18" charset="0"/>
                <a:cs typeface="Times New Roman" panose="02020603050405020304" pitchFamily="18" charset="0"/>
              </a:rPr>
              <a:t>AR</a:t>
            </a:r>
            <a:r>
              <a:rPr lang="en-US" dirty="0">
                <a:latin typeface="Times New Roman" panose="02020603050405020304" pitchFamily="18" charset="0"/>
                <a:ea typeface="Times New Roman" panose="02020603050405020304" pitchFamily="18" charset="0"/>
                <a:cs typeface="Times New Roman" panose="02020603050405020304" pitchFamily="18" charset="0"/>
              </a:rPr>
              <a:t>D</a:t>
            </a:r>
            <a:r>
              <a:rPr lang="en-US" spc="158"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spc="66" dirty="0">
                <a:latin typeface="Times New Roman" panose="02020603050405020304" pitchFamily="18" charset="0"/>
                <a:ea typeface="Times New Roman" panose="02020603050405020304" pitchFamily="18" charset="0"/>
                <a:cs typeface="Times New Roman" panose="02020603050405020304" pitchFamily="18" charset="0"/>
              </a:rPr>
              <a:t>R</a:t>
            </a:r>
            <a:r>
              <a:rPr lang="en-US" spc="71" dirty="0">
                <a:latin typeface="Times New Roman" panose="02020603050405020304" pitchFamily="18" charset="0"/>
                <a:ea typeface="Times New Roman" panose="02020603050405020304" pitchFamily="18" charset="0"/>
                <a:cs typeface="Times New Roman" panose="02020603050405020304" pitchFamily="18" charset="0"/>
              </a:rPr>
              <a:t>E</a:t>
            </a:r>
            <a:r>
              <a:rPr lang="en-US" dirty="0">
                <a:latin typeface="Times New Roman" panose="02020603050405020304" pitchFamily="18" charset="0"/>
                <a:ea typeface="Times New Roman" panose="02020603050405020304" pitchFamily="18" charset="0"/>
                <a:cs typeface="Times New Roman" panose="02020603050405020304" pitchFamily="18" charset="0"/>
              </a:rPr>
              <a:t>C</a:t>
            </a:r>
            <a:r>
              <a:rPr lang="en-US" spc="-148" dirty="0">
                <a:latin typeface="Times New Roman" panose="02020603050405020304" pitchFamily="18" charset="0"/>
                <a:ea typeface="Times New Roman" panose="02020603050405020304" pitchFamily="18" charset="0"/>
                <a:cs typeface="Times New Roman" panose="02020603050405020304" pitchFamily="18" charset="0"/>
              </a:rPr>
              <a:t> </a:t>
            </a:r>
            <a:r>
              <a:rPr lang="en-US" spc="71" dirty="0">
                <a:latin typeface="Times New Roman" panose="02020603050405020304" pitchFamily="18" charset="0"/>
                <a:ea typeface="Times New Roman" panose="02020603050405020304" pitchFamily="18" charset="0"/>
                <a:cs typeface="Times New Roman" panose="02020603050405020304" pitchFamily="18" charset="0"/>
              </a:rPr>
              <a:t>ONC</a:t>
            </a:r>
            <a:r>
              <a:rPr lang="en-US" dirty="0">
                <a:latin typeface="Times New Roman" panose="02020603050405020304" pitchFamily="18" charset="0"/>
                <a:ea typeface="Times New Roman" panose="02020603050405020304" pitchFamily="18" charset="0"/>
                <a:cs typeface="Times New Roman" panose="02020603050405020304" pitchFamily="18" charset="0"/>
              </a:rPr>
              <a:t>I</a:t>
            </a:r>
            <a:r>
              <a:rPr lang="en-US" spc="-148" dirty="0">
                <a:latin typeface="Times New Roman" panose="02020603050405020304" pitchFamily="18" charset="0"/>
                <a:ea typeface="Times New Roman" panose="02020603050405020304" pitchFamily="18" charset="0"/>
                <a:cs typeface="Times New Roman" panose="02020603050405020304" pitchFamily="18" charset="0"/>
              </a:rPr>
              <a:t> </a:t>
            </a:r>
            <a:r>
              <a:rPr lang="en-US" spc="71" dirty="0">
                <a:latin typeface="Times New Roman" panose="02020603050405020304" pitchFamily="18" charset="0"/>
                <a:ea typeface="Times New Roman" panose="02020603050405020304" pitchFamily="18" charset="0"/>
                <a:cs typeface="Times New Roman" panose="02020603050405020304" pitchFamily="18" charset="0"/>
              </a:rPr>
              <a:t>L</a:t>
            </a:r>
            <a:r>
              <a:rPr lang="en-US" dirty="0">
                <a:latin typeface="Times New Roman" panose="02020603050405020304" pitchFamily="18" charset="0"/>
                <a:ea typeface="Times New Roman" panose="02020603050405020304" pitchFamily="18" charset="0"/>
                <a:cs typeface="Times New Roman" panose="02020603050405020304" pitchFamily="18" charset="0"/>
              </a:rPr>
              <a:t>I</a:t>
            </a:r>
            <a:r>
              <a:rPr lang="en-US" spc="-148" dirty="0">
                <a:latin typeface="Times New Roman" panose="02020603050405020304" pitchFamily="18" charset="0"/>
                <a:ea typeface="Times New Roman" panose="02020603050405020304" pitchFamily="18" charset="0"/>
                <a:cs typeface="Times New Roman" panose="02020603050405020304" pitchFamily="18" charset="0"/>
              </a:rPr>
              <a:t> </a:t>
            </a:r>
            <a:r>
              <a:rPr lang="en-US" spc="71" dirty="0">
                <a:latin typeface="Times New Roman" panose="02020603050405020304" pitchFamily="18" charset="0"/>
                <a:ea typeface="Times New Roman" panose="02020603050405020304" pitchFamily="18" charset="0"/>
                <a:cs typeface="Times New Roman" panose="02020603050405020304" pitchFamily="18" charset="0"/>
              </a:rPr>
              <a:t>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5565" marR="425450" indent="0">
              <a:lnSpc>
                <a:spcPct val="115000"/>
              </a:lnSpc>
              <a:spcBef>
                <a:spcPts val="365"/>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If</a:t>
            </a:r>
            <a:r>
              <a:rPr lang="en-US" sz="16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er</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rece</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ed</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ym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6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6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bo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ard</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nv</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6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5" dirty="0">
                <a:effectLst/>
                <a:latin typeface="Times New Roman" panose="02020603050405020304" pitchFamily="18" charset="0"/>
                <a:ea typeface="Times New Roman" panose="02020603050405020304" pitchFamily="18" charset="0"/>
                <a:cs typeface="Times New Roman" panose="02020603050405020304" pitchFamily="18" charset="0"/>
              </a:rPr>
              <a:t>un</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600" b="1"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b="1" spc="-5" dirty="0">
                <a:effectLst/>
                <a:latin typeface="Times New Roman" panose="02020603050405020304" pitchFamily="18" charset="0"/>
                <a:ea typeface="Times New Roman" panose="02020603050405020304" pitchFamily="18" charset="0"/>
                <a:cs typeface="Times New Roman" panose="02020603050405020304" pitchFamily="18" charset="0"/>
              </a:rPr>
              <a:t>ll</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ect</a:t>
            </a:r>
            <a:r>
              <a:rPr lang="en-US" sz="1600" b="1" spc="10"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b="1" spc="-5" dirty="0">
                <a:effectLst/>
                <a:latin typeface="Times New Roman" panose="02020603050405020304" pitchFamily="18" charset="0"/>
                <a:ea typeface="Times New Roman" panose="02020603050405020304" pitchFamily="18" charset="0"/>
                <a:cs typeface="Times New Roman" panose="02020603050405020304" pitchFamily="18" charset="0"/>
              </a:rPr>
              <a:t>bl</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6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bo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ard</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ee</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en</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he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er</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mu</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po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rt</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al</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al</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6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DD</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al</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5" dirty="0">
                <a:effectLst/>
                <a:latin typeface="Times New Roman" panose="02020603050405020304" pitchFamily="18" charset="0"/>
                <a:ea typeface="Times New Roman" panose="02020603050405020304" pitchFamily="18" charset="0"/>
                <a:cs typeface="Times New Roman" panose="02020603050405020304" pitchFamily="18" charset="0"/>
              </a:rPr>
              <a:t>unp</a:t>
            </a:r>
            <a:r>
              <a:rPr lang="en-US" sz="1600" b="1" spc="5"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b="1"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6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 w</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ced</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DD</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6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6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cal</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 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ear. </a:t>
            </a:r>
          </a:p>
          <a:p>
            <a:pPr>
              <a:lnSpc>
                <a:spcPts val="917"/>
              </a:lnSpc>
              <a:spcBef>
                <a:spcPts val="36"/>
              </a:spcBef>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6810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77648"/>
            <a:r>
              <a:rPr lang="en-US" sz="1600" spc="71">
                <a:latin typeface="Times New Roman" panose="02020603050405020304" pitchFamily="18" charset="0"/>
                <a:ea typeface="Times New Roman" panose="02020603050405020304" pitchFamily="18" charset="0"/>
                <a:cs typeface="Times New Roman" panose="02020603050405020304" pitchFamily="18" charset="0"/>
              </a:rPr>
              <a:t>S</a:t>
            </a:r>
            <a:r>
              <a:rPr lang="en-US" spc="71">
                <a:latin typeface="Times New Roman" panose="02020603050405020304" pitchFamily="18" charset="0"/>
                <a:ea typeface="Times New Roman" panose="02020603050405020304" pitchFamily="18" charset="0"/>
                <a:cs typeface="Times New Roman" panose="02020603050405020304" pitchFamily="18" charset="0"/>
              </a:rPr>
              <a:t>CHE</a:t>
            </a:r>
            <a:r>
              <a:rPr lang="en-US">
                <a:latin typeface="Times New Roman" panose="02020603050405020304" pitchFamily="18" charset="0"/>
                <a:ea typeface="Times New Roman" panose="02020603050405020304" pitchFamily="18" charset="0"/>
                <a:cs typeface="Times New Roman" panose="02020603050405020304" pitchFamily="18" charset="0"/>
              </a:rPr>
              <a:t>D</a:t>
            </a:r>
            <a:r>
              <a:rPr lang="en-US" spc="-148">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U</a:t>
            </a:r>
            <a:r>
              <a:rPr lang="en-US" spc="-148">
                <a:latin typeface="Times New Roman" panose="02020603050405020304" pitchFamily="18" charset="0"/>
                <a:ea typeface="Times New Roman" panose="02020603050405020304" pitchFamily="18" charset="0"/>
                <a:cs typeface="Times New Roman" panose="02020603050405020304" pitchFamily="18" charset="0"/>
              </a:rPr>
              <a:t> </a:t>
            </a:r>
            <a:r>
              <a:rPr lang="en-US" spc="61">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48">
                <a:latin typeface="Times New Roman" panose="02020603050405020304" pitchFamily="18" charset="0"/>
                <a:ea typeface="Times New Roman" panose="02020603050405020304" pitchFamily="18" charset="0"/>
                <a:cs typeface="Times New Roman" panose="02020603050405020304" pitchFamily="18" charset="0"/>
              </a:rPr>
              <a:t> </a:t>
            </a:r>
            <a:r>
              <a:rPr lang="en-US" sz="1600" spc="87">
                <a:latin typeface="Times New Roman" panose="02020603050405020304" pitchFamily="18" charset="0"/>
                <a:ea typeface="Times New Roman" panose="02020603050405020304" pitchFamily="18" charset="0"/>
                <a:cs typeface="Times New Roman" panose="02020603050405020304" pitchFamily="18" charset="0"/>
              </a:rPr>
              <a:t>J</a:t>
            </a:r>
            <a:r>
              <a:rPr lang="en-US" sz="1600">
                <a:latin typeface="Times New Roman" panose="02020603050405020304" pitchFamily="18" charset="0"/>
                <a:ea typeface="Times New Roman" panose="02020603050405020304" pitchFamily="18" charset="0"/>
                <a:cs typeface="Times New Roman" panose="02020603050405020304" pitchFamily="18" charset="0"/>
              </a:rPr>
              <a:t>:</a:t>
            </a:r>
            <a:r>
              <a:rPr lang="en-US" sz="1600" spc="102">
                <a:latin typeface="Times New Roman" panose="02020603050405020304" pitchFamily="18" charset="0"/>
                <a:ea typeface="Times New Roman" panose="02020603050405020304" pitchFamily="18" charset="0"/>
                <a:cs typeface="Times New Roman" panose="02020603050405020304" pitchFamily="18" charset="0"/>
              </a:rPr>
              <a:t> </a:t>
            </a:r>
            <a:r>
              <a:rPr lang="en-US" sz="1600" spc="71">
                <a:latin typeface="Times New Roman" panose="02020603050405020304" pitchFamily="18" charset="0"/>
                <a:ea typeface="Times New Roman" panose="02020603050405020304" pitchFamily="18" charset="0"/>
                <a:cs typeface="Times New Roman" panose="02020603050405020304" pitchFamily="18" charset="0"/>
              </a:rPr>
              <a:t>W</a:t>
            </a:r>
            <a:r>
              <a:rPr lang="en-US" spc="71">
                <a:latin typeface="Times New Roman" panose="02020603050405020304" pitchFamily="18" charset="0"/>
                <a:ea typeface="Times New Roman" panose="02020603050405020304" pitchFamily="18" charset="0"/>
                <a:cs typeface="Times New Roman" panose="02020603050405020304" pitchFamily="18" charset="0"/>
              </a:rPr>
              <a:t>A</a:t>
            </a:r>
            <a:r>
              <a:rPr lang="en-US" spc="56">
                <a:latin typeface="Times New Roman" panose="02020603050405020304" pitchFamily="18" charset="0"/>
                <a:ea typeface="Times New Roman" panose="02020603050405020304" pitchFamily="18" charset="0"/>
                <a:cs typeface="Times New Roman" panose="02020603050405020304" pitchFamily="18" charset="0"/>
              </a:rPr>
              <a:t>G</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63">
                <a:latin typeface="Times New Roman" panose="02020603050405020304" pitchFamily="18" charset="0"/>
                <a:ea typeface="Times New Roman" panose="02020603050405020304" pitchFamily="18" charset="0"/>
                <a:cs typeface="Times New Roman" panose="02020603050405020304" pitchFamily="18" charset="0"/>
              </a:rPr>
              <a:t> </a:t>
            </a:r>
            <a:r>
              <a:rPr lang="en-US" sz="1600" spc="71">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43">
                <a:latin typeface="Times New Roman" panose="02020603050405020304" pitchFamily="18" charset="0"/>
                <a:ea typeface="Times New Roman" panose="02020603050405020304" pitchFamily="18" charset="0"/>
                <a:cs typeface="Times New Roman" panose="02020603050405020304" pitchFamily="18" charset="0"/>
              </a:rPr>
              <a:t> </a:t>
            </a:r>
            <a:r>
              <a:rPr lang="en-US" spc="71">
                <a:latin typeface="Times New Roman" panose="02020603050405020304" pitchFamily="18" charset="0"/>
                <a:ea typeface="Times New Roman" panose="02020603050405020304" pitchFamily="18" charset="0"/>
                <a:cs typeface="Times New Roman" panose="02020603050405020304" pitchFamily="18" charset="0"/>
              </a:rPr>
              <a:t>RCE</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148">
                <a:latin typeface="Times New Roman" panose="02020603050405020304" pitchFamily="18" charset="0"/>
                <a:ea typeface="Times New Roman" panose="02020603050405020304" pitchFamily="18" charset="0"/>
                <a:cs typeface="Times New Roman" panose="02020603050405020304" pitchFamily="18" charset="0"/>
              </a:rPr>
              <a:t> </a:t>
            </a:r>
            <a:r>
              <a:rPr lang="en-US" spc="71">
                <a:latin typeface="Times New Roman" panose="02020603050405020304" pitchFamily="18" charset="0"/>
                <a:ea typeface="Times New Roman" panose="02020603050405020304" pitchFamily="18" charset="0"/>
                <a:cs typeface="Times New Roman" panose="02020603050405020304" pitchFamily="18" charset="0"/>
              </a:rPr>
              <a:t>TAGE</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ts val="917"/>
              </a:lnSpc>
              <a:spcBef>
                <a:spcPts val="36"/>
              </a:spcBef>
            </a:pPr>
            <a:r>
              <a:rPr lang="en-US">
                <a:latin typeface="Calibri" panose="020F0502020204030204" pitchFamily="34" charset="0"/>
                <a:ea typeface="Calibri" panose="020F0502020204030204" pitchFamily="34"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77001" marR="584300">
              <a:lnSpc>
                <a:spcPct val="114000"/>
              </a:lnSpc>
              <a:spcBef>
                <a:spcPts val="372"/>
              </a:spcBef>
            </a:pPr>
            <a:r>
              <a:rPr lang="en-US" sz="1200">
                <a:latin typeface="Times New Roman" panose="02020603050405020304" pitchFamily="18" charset="0"/>
                <a:ea typeface="Times New Roman" panose="02020603050405020304" pitchFamily="18" charset="0"/>
                <a:cs typeface="Times New Roman" panose="02020603050405020304" pitchFamily="18" charset="0"/>
              </a:rPr>
              <a:t>In</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acc</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ce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w</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h</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A</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ti</a:t>
            </a:r>
            <a:r>
              <a:rPr lang="en-US" sz="1200">
                <a:latin typeface="Times New Roman" panose="02020603050405020304" pitchFamily="18" charset="0"/>
                <a:ea typeface="Times New Roman" panose="02020603050405020304" pitchFamily="18" charset="0"/>
                <a:cs typeface="Times New Roman" panose="02020603050405020304" pitchFamily="18" charset="0"/>
              </a:rPr>
              <a:t>c</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H</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lt</a:t>
            </a:r>
            <a:r>
              <a:rPr lang="en-US" sz="1200">
                <a:latin typeface="Times New Roman" panose="02020603050405020304" pitchFamily="18" charset="0"/>
                <a:ea typeface="Times New Roman" panose="02020603050405020304" pitchFamily="18" charset="0"/>
                <a:cs typeface="Times New Roman" panose="02020603050405020304" pitchFamily="18" charset="0"/>
              </a:rPr>
              <a:t>h</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G</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eral</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ec</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7</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306</a:t>
            </a:r>
            <a:r>
              <a:rPr lang="en-US" sz="1200">
                <a:latin typeface="Times New Roman" panose="02020603050405020304" pitchFamily="18" charset="0"/>
                <a:ea typeface="Times New Roman" panose="02020603050405020304" pitchFamily="18" charset="0"/>
                <a:cs typeface="Times New Roman" panose="02020603050405020304" pitchFamily="18" charset="0"/>
              </a:rPr>
              <a:t>.3</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b</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2</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ed</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C</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od</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Mar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y</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d,</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De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ar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m</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ee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o acc</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a:latin typeface="Times New Roman" panose="02020603050405020304" pitchFamily="18" charset="0"/>
                <a:ea typeface="Times New Roman" panose="02020603050405020304" pitchFamily="18" charset="0"/>
                <a:cs typeface="Times New Roman" panose="02020603050405020304" pitchFamily="18" charset="0"/>
              </a:rPr>
              <a:t>ra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y</a:t>
            </a:r>
            <a:r>
              <a:rPr lang="en-US" sz="1200" spc="-6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ss</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4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713"/>
              </a:lnSpc>
              <a:spcBef>
                <a:spcPts val="20"/>
              </a:spcBef>
            </a:pPr>
            <a:r>
              <a:rPr lang="en-US" sz="800">
                <a:latin typeface="Calibri" panose="020F0502020204030204" pitchFamily="34" charset="0"/>
                <a:ea typeface="Calibri" panose="020F0502020204030204" pitchFamily="34"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ts val="1019"/>
              </a:lnSpc>
            </a:pPr>
            <a:r>
              <a:rPr lang="en-US" sz="1200">
                <a:latin typeface="Calibri" panose="020F0502020204030204" pitchFamily="34" charset="0"/>
                <a:ea typeface="Calibri" panose="020F0502020204030204" pitchFamily="34"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543535" marR="931127">
              <a:lnSpc>
                <a:spcPct val="114000"/>
              </a:lnSpc>
              <a:spcBef>
                <a:spcPts val="372"/>
              </a:spcBef>
            </a:pPr>
            <a:r>
              <a:rPr lang="en-US" sz="1200" spc="-10">
                <a:latin typeface="Times New Roman" panose="02020603050405020304" pitchFamily="18" charset="0"/>
                <a:ea typeface="Times New Roman" panose="02020603050405020304" pitchFamily="18" charset="0"/>
                <a:cs typeface="Times New Roman" panose="02020603050405020304" pitchFamily="18" charset="0"/>
              </a:rPr>
              <a:t>‘</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erce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g</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41">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c</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mm</a:t>
            </a:r>
            <a:r>
              <a:rPr lang="en-US" sz="1200" spc="5">
                <a:latin typeface="Times New Roman" panose="02020603050405020304" pitchFamily="18" charset="0"/>
                <a:ea typeface="Times New Roman" panose="02020603050405020304" pitchFamily="18" charset="0"/>
                <a:cs typeface="Times New Roman" panose="02020603050405020304" pitchFamily="18" charset="0"/>
              </a:rPr>
              <a:t>un</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it</a:t>
            </a:r>
            <a:r>
              <a:rPr lang="en-US" sz="1200">
                <a:latin typeface="Times New Roman" panose="02020603050405020304" pitchFamily="18" charset="0"/>
                <a:ea typeface="Times New Roman" panose="02020603050405020304" pitchFamily="18" charset="0"/>
                <a:cs typeface="Times New Roman" panose="02020603050405020304" pitchFamily="18" charset="0"/>
              </a:rPr>
              <a:t>y</a:t>
            </a:r>
            <a:r>
              <a:rPr lang="en-US" sz="1200" spc="-4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er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4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al</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re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po</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ed</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era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g</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x</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x</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c</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g</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ere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ca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it</a:t>
            </a:r>
            <a:r>
              <a:rPr lang="en-US" sz="1200">
                <a:latin typeface="Times New Roman" panose="02020603050405020304" pitchFamily="18" charset="0"/>
                <a:ea typeface="Times New Roman" panose="02020603050405020304" pitchFamily="18" charset="0"/>
                <a:cs typeface="Times New Roman" panose="02020603050405020304" pitchFamily="18" charset="0"/>
              </a:rPr>
              <a:t>al 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d</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er</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ca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it</a:t>
            </a:r>
            <a:r>
              <a:rPr lang="en-US" sz="1200">
                <a:latin typeface="Times New Roman" panose="02020603050405020304" pitchFamily="18" charset="0"/>
                <a:ea typeface="Times New Roman" panose="02020603050405020304" pitchFamily="18" charset="0"/>
                <a:cs typeface="Times New Roman" panose="02020603050405020304" pitchFamily="18" charset="0"/>
              </a:rPr>
              <a:t>al</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x</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rect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ppo</a:t>
            </a:r>
            <a:r>
              <a:rPr lang="en-US" sz="1200">
                <a:latin typeface="Times New Roman" panose="02020603050405020304" pitchFamily="18" charset="0"/>
                <a:ea typeface="Times New Roman" panose="02020603050405020304" pitchFamily="18" charset="0"/>
                <a:cs typeface="Times New Roman" panose="02020603050405020304" pitchFamily="18" charset="0"/>
              </a:rPr>
              <a:t>rt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m</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y</a:t>
            </a:r>
            <a:r>
              <a:rPr lang="en-US" sz="1200">
                <a:latin typeface="Times New Roman" panose="02020603050405020304" pitchFamily="18" charset="0"/>
                <a:ea typeface="Times New Roman" panose="02020603050405020304" pitchFamily="18" charset="0"/>
                <a:cs typeface="Times New Roman" panose="02020603050405020304" pitchFamily="18" charset="0"/>
              </a:rPr>
              <a:t>ee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ar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w</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g</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d</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ng</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b</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r a</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is</a:t>
            </a:r>
            <a:r>
              <a:rPr lang="en-US" sz="1200">
                <a:latin typeface="Times New Roman" panose="02020603050405020304" pitchFamily="18" charset="0"/>
                <a:ea typeface="Times New Roman" panose="02020603050405020304" pitchFamily="18" charset="0"/>
                <a:cs typeface="Times New Roman" panose="02020603050405020304" pitchFamily="18" charset="0"/>
              </a:rPr>
              <a:t>cal</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y</a:t>
            </a:r>
            <a:r>
              <a:rPr lang="en-US" sz="1200">
                <a:latin typeface="Times New Roman" panose="02020603050405020304" pitchFamily="18" charset="0"/>
                <a:ea typeface="Times New Roman" panose="02020603050405020304" pitchFamily="18" charset="0"/>
                <a:cs typeface="Times New Roman" panose="02020603050405020304" pitchFamily="18" charset="0"/>
              </a:rPr>
              <a:t>ear,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as</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re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po</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ed</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De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ar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m</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b</a:t>
            </a:r>
            <a:r>
              <a:rPr lang="en-US" sz="1200">
                <a:latin typeface="Times New Roman" panose="02020603050405020304" pitchFamily="18" charset="0"/>
                <a:ea typeface="Times New Roman" panose="02020603050405020304" pitchFamily="18" charset="0"/>
                <a:cs typeface="Times New Roman" panose="02020603050405020304" pitchFamily="18" charset="0"/>
              </a:rPr>
              <a:t>y</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er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it</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is</a:t>
            </a:r>
            <a:r>
              <a:rPr lang="en-US" sz="1200">
                <a:latin typeface="Times New Roman" panose="02020603050405020304" pitchFamily="18" charset="0"/>
                <a:ea typeface="Times New Roman" panose="02020603050405020304" pitchFamily="18" charset="0"/>
                <a:cs typeface="Times New Roman" panose="02020603050405020304" pitchFamily="18" charset="0"/>
              </a:rPr>
              <a:t>c</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a:latin typeface="Times New Roman" panose="02020603050405020304" pitchFamily="18" charset="0"/>
                <a:ea typeface="Times New Roman" panose="02020603050405020304" pitchFamily="18" charset="0"/>
                <a:cs typeface="Times New Roman" panose="02020603050405020304" pitchFamily="18" charset="0"/>
              </a:rPr>
              <a:t>l</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y</a:t>
            </a:r>
            <a:r>
              <a:rPr lang="en-US" sz="1200">
                <a:latin typeface="Times New Roman" panose="02020603050405020304" pitchFamily="18" charset="0"/>
                <a:ea typeface="Times New Roman" panose="02020603050405020304" pitchFamily="18" charset="0"/>
                <a:cs typeface="Times New Roman" panose="02020603050405020304" pitchFamily="18" charset="0"/>
              </a:rPr>
              <a:t>ear</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c</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re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po</a:t>
            </a:r>
            <a:r>
              <a:rPr lang="en-US" sz="1200">
                <a:latin typeface="Times New Roman" panose="02020603050405020304" pitchFamily="18" charset="0"/>
                <a:ea typeface="Times New Roman" panose="02020603050405020304" pitchFamily="18" charset="0"/>
                <a:cs typeface="Times New Roman" panose="02020603050405020304" pitchFamily="18" charset="0"/>
              </a:rPr>
              <a:t>rt</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r</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m</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m</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a:latin typeface="Times New Roman" panose="02020603050405020304" pitchFamily="18" charset="0"/>
                <a:ea typeface="Times New Roman" panose="02020603050405020304" pitchFamily="18" charset="0"/>
                <a:cs typeface="Times New Roman" panose="02020603050405020304" pitchFamily="18" charset="0"/>
              </a:rPr>
              <a:t>y</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b</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erce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g</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c</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mm</a:t>
            </a:r>
            <a:r>
              <a:rPr lang="en-US" sz="1200" spc="5">
                <a:latin typeface="Times New Roman" panose="02020603050405020304" pitchFamily="18" charset="0"/>
                <a:ea typeface="Times New Roman" panose="02020603050405020304" pitchFamily="18" charset="0"/>
                <a:cs typeface="Times New Roman" panose="02020603050405020304" pitchFamily="18" charset="0"/>
              </a:rPr>
              <a:t>u</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it</a:t>
            </a:r>
            <a:r>
              <a:rPr lang="en-US" sz="1200">
                <a:latin typeface="Times New Roman" panose="02020603050405020304" pitchFamily="18" charset="0"/>
                <a:ea typeface="Times New Roman" panose="02020603050405020304" pitchFamily="18" charset="0"/>
                <a:cs typeface="Times New Roman" panose="02020603050405020304" pitchFamily="18" charset="0"/>
              </a:rPr>
              <a:t>y</a:t>
            </a:r>
            <a:r>
              <a:rPr lang="en-US" sz="1200" spc="-4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er’s</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al</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re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po</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ed</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op</a:t>
            </a:r>
            <a:r>
              <a:rPr lang="en-US" sz="1200">
                <a:latin typeface="Times New Roman" panose="02020603050405020304" pitchFamily="18" charset="0"/>
                <a:ea typeface="Times New Roman" panose="02020603050405020304" pitchFamily="18" charset="0"/>
                <a:cs typeface="Times New Roman" panose="02020603050405020304" pitchFamily="18" charset="0"/>
              </a:rPr>
              <a:t>era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g</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x</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rect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ppo</a:t>
            </a:r>
            <a:r>
              <a:rPr lang="en-US" sz="1200">
                <a:latin typeface="Times New Roman" panose="02020603050405020304" pitchFamily="18" charset="0"/>
                <a:ea typeface="Times New Roman" panose="02020603050405020304" pitchFamily="18" charset="0"/>
                <a:cs typeface="Times New Roman" panose="02020603050405020304" pitchFamily="18" charset="0"/>
              </a:rPr>
              <a:t>rt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m</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y</a:t>
            </a:r>
            <a:r>
              <a:rPr lang="en-US" sz="1200">
                <a:latin typeface="Times New Roman" panose="02020603050405020304" pitchFamily="18" charset="0"/>
                <a:ea typeface="Times New Roman" panose="02020603050405020304" pitchFamily="18" charset="0"/>
                <a:cs typeface="Times New Roman" panose="02020603050405020304" pitchFamily="18" charset="0"/>
              </a:rPr>
              <a:t>ee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ar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w</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g</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d</a:t>
            </a:r>
            <a:r>
              <a:rPr lang="en-US" sz="1200" spc="-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g</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b</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cal</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y</a:t>
            </a:r>
            <a:r>
              <a:rPr lang="en-US" sz="1200">
                <a:latin typeface="Times New Roman" panose="02020603050405020304" pitchFamily="18" charset="0"/>
                <a:ea typeface="Times New Roman" panose="02020603050405020304" pitchFamily="18" charset="0"/>
                <a:cs typeface="Times New Roman" panose="02020603050405020304" pitchFamily="18" charset="0"/>
              </a:rPr>
              <a:t>ear</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w</a:t>
            </a:r>
            <a:r>
              <a:rPr lang="en-US" sz="1200" spc="5">
                <a:latin typeface="Times New Roman" panose="02020603050405020304" pitchFamily="18" charset="0"/>
                <a:ea typeface="Times New Roman" panose="02020603050405020304" pitchFamily="18" charset="0"/>
                <a:cs typeface="Times New Roman" panose="02020603050405020304" pitchFamily="18" charset="0"/>
              </a:rPr>
              <a:t>h</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ch</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crea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r c</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mm</a:t>
            </a:r>
            <a:r>
              <a:rPr lang="en-US" sz="1200" spc="5">
                <a:latin typeface="Times New Roman" panose="02020603050405020304" pitchFamily="18" charset="0"/>
                <a:ea typeface="Times New Roman" panose="02020603050405020304" pitchFamily="18" charset="0"/>
                <a:cs typeface="Times New Roman" panose="02020603050405020304" pitchFamily="18" charset="0"/>
              </a:rPr>
              <a:t>un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y</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ce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ers</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3</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0</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a:latin typeface="Times New Roman" panose="02020603050405020304" pitchFamily="18" charset="0"/>
                <a:ea typeface="Times New Roman" panose="02020603050405020304" pitchFamily="18" charset="0"/>
                <a:cs typeface="Times New Roman" panose="02020603050405020304" pitchFamily="18" charset="0"/>
              </a:rPr>
              <a:t>er</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u</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g</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ed</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g</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isl</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pp</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o</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on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C</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mm</a:t>
            </a:r>
            <a:r>
              <a:rPr lang="en-US" sz="1200" spc="5">
                <a:latin typeface="Times New Roman" panose="02020603050405020304" pitchFamily="18" charset="0"/>
                <a:ea typeface="Times New Roman" panose="02020603050405020304" pitchFamily="18" charset="0"/>
                <a:cs typeface="Times New Roman" panose="02020603050405020304" pitchFamily="18" charset="0"/>
              </a:rPr>
              <a:t>u</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it</a:t>
            </a:r>
            <a:r>
              <a:rPr lang="en-US" sz="1200">
                <a:latin typeface="Times New Roman" panose="02020603050405020304" pitchFamily="18" charset="0"/>
                <a:ea typeface="Times New Roman" panose="02020603050405020304" pitchFamily="18" charset="0"/>
                <a:cs typeface="Times New Roman" panose="02020603050405020304" pitchFamily="18" charset="0"/>
              </a:rPr>
              <a:t>y</a:t>
            </a:r>
            <a:r>
              <a:rPr lang="en-US" sz="1200" spc="-4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ces</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is</a:t>
            </a:r>
            <a:r>
              <a:rPr lang="en-US" sz="1200">
                <a:latin typeface="Times New Roman" panose="02020603050405020304" pitchFamily="18" charset="0"/>
                <a:ea typeface="Times New Roman" panose="02020603050405020304" pitchFamily="18" charset="0"/>
                <a:cs typeface="Times New Roman" panose="02020603050405020304" pitchFamily="18" charset="0"/>
              </a:rPr>
              <a:t>cal</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y</a:t>
            </a:r>
            <a:r>
              <a:rPr lang="en-US" sz="1200">
                <a:latin typeface="Times New Roman" panose="02020603050405020304" pitchFamily="18" charset="0"/>
                <a:ea typeface="Times New Roman" panose="02020603050405020304" pitchFamily="18" charset="0"/>
                <a:cs typeface="Times New Roman" panose="02020603050405020304" pitchFamily="18" charset="0"/>
              </a:rPr>
              <a:t>ear.’</a:t>
            </a:r>
          </a:p>
          <a:p>
            <a:pPr>
              <a:lnSpc>
                <a:spcPts val="1019"/>
              </a:lnSpc>
              <a:spcBef>
                <a:spcPts val="15"/>
              </a:spcBef>
            </a:pPr>
            <a:r>
              <a:rPr lang="en-US" sz="1200">
                <a:latin typeface="Calibri" panose="020F0502020204030204" pitchFamily="34" charset="0"/>
                <a:ea typeface="Calibri" panose="020F0502020204030204" pitchFamily="34"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77001" marR="460710">
              <a:spcBef>
                <a:spcPts val="173"/>
              </a:spcBef>
            </a:pPr>
            <a:r>
              <a:rPr lang="en-US" sz="1200" spc="1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c</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w</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il</a:t>
            </a:r>
            <a:r>
              <a:rPr lang="en-US" sz="1200">
                <a:latin typeface="Times New Roman" panose="02020603050405020304" pitchFamily="18" charset="0"/>
                <a:ea typeface="Times New Roman" panose="02020603050405020304" pitchFamily="18" charset="0"/>
                <a:cs typeface="Times New Roman" panose="02020603050405020304" pitchFamily="18" charset="0"/>
              </a:rPr>
              <a:t>l</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m</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ti</a:t>
            </a:r>
            <a:r>
              <a:rPr lang="en-US" sz="1200">
                <a:latin typeface="Times New Roman" panose="02020603050405020304" pitchFamily="18" charset="0"/>
                <a:ea typeface="Times New Roman" panose="02020603050405020304" pitchFamily="18" charset="0"/>
                <a:cs typeface="Times New Roman" panose="02020603050405020304" pitchFamily="18" charset="0"/>
              </a:rPr>
              <a:t>ca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ll</a:t>
            </a:r>
            <a:r>
              <a:rPr lang="en-US" sz="1200">
                <a:latin typeface="Times New Roman" panose="02020603050405020304" pitchFamily="18" charset="0"/>
                <a:ea typeface="Times New Roman" panose="02020603050405020304" pitchFamily="18" charset="0"/>
                <a:cs typeface="Times New Roman" panose="02020603050405020304" pitchFamily="18" charset="0"/>
              </a:rPr>
              <a:t>y</a:t>
            </a:r>
            <a:r>
              <a:rPr lang="en-US" sz="1200" spc="-46">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ca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c</a:t>
            </a:r>
            <a:r>
              <a:rPr lang="en-US" sz="1200" spc="5">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h</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erce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g</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b</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ed</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er</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b</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A</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B</a:t>
            </a:r>
            <a:r>
              <a:rPr lang="en-US" sz="1200">
                <a:latin typeface="Times New Roman" panose="02020603050405020304" pitchFamily="18" charset="0"/>
                <a:ea typeface="Times New Roman" panose="02020603050405020304" pitchFamily="18" charset="0"/>
                <a:cs typeface="Times New Roman" panose="02020603050405020304" pitchFamily="18" charset="0"/>
              </a:rPr>
              <a:t>, B1,</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C</a:t>
            </a:r>
            <a:r>
              <a:rPr lang="en-US" sz="1200">
                <a:latin typeface="Times New Roman" panose="02020603050405020304" pitchFamily="18" charset="0"/>
                <a:ea typeface="Times New Roman" panose="02020603050405020304" pitchFamily="18" charset="0"/>
                <a:cs typeface="Times New Roman" panose="02020603050405020304" pitchFamily="18" charset="0"/>
              </a:rPr>
              <a:t>, C1, and D.</a:t>
            </a:r>
          </a:p>
          <a:p>
            <a:pPr>
              <a:lnSpc>
                <a:spcPts val="1223"/>
              </a:lnSpc>
              <a:spcBef>
                <a:spcPts val="36"/>
              </a:spcBef>
            </a:pPr>
            <a:r>
              <a:rPr lang="en-US" sz="1800">
                <a:latin typeface="Calibri" panose="020F0502020204030204" pitchFamily="34" charset="0"/>
                <a:ea typeface="Calibri" panose="020F0502020204030204" pitchFamily="34"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174708" indent="-174708">
              <a:spcBef>
                <a:spcPts val="173"/>
              </a:spcBef>
              <a:buSzPts val="1000"/>
              <a:buFont typeface="Wingdings" panose="05000000000000000000" pitchFamily="2" charset="2"/>
              <a:buChar char="Ø"/>
              <a:tabLst>
                <a:tab pos="542888" algn="l"/>
              </a:tabLst>
            </a:pPr>
            <a:r>
              <a:rPr lang="en-US" sz="1200" spc="15">
                <a:latin typeface="Times New Roman" panose="02020603050405020304" pitchFamily="18" charset="0"/>
                <a:ea typeface="Arial" panose="020B0604020202020204" pitchFamily="34" charset="0"/>
                <a:cs typeface="Times New Roman" panose="02020603050405020304" pitchFamily="18" charset="0"/>
              </a:rPr>
              <a:t>T</a:t>
            </a:r>
            <a:r>
              <a:rPr lang="en-US" sz="1200" spc="5">
                <a:latin typeface="Times New Roman" panose="02020603050405020304" pitchFamily="18" charset="0"/>
                <a:ea typeface="Arial" panose="020B0604020202020204" pitchFamily="34" charset="0"/>
                <a:cs typeface="Times New Roman" panose="02020603050405020304" pitchFamily="18" charset="0"/>
              </a:rPr>
              <a:t>o</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a:latin typeface="Times New Roman" panose="02020603050405020304" pitchFamily="18" charset="0"/>
                <a:ea typeface="Arial" panose="020B0604020202020204" pitchFamily="34" charset="0"/>
                <a:cs typeface="Times New Roman" panose="02020603050405020304" pitchFamily="18" charset="0"/>
              </a:rPr>
              <a:t>al</a:t>
            </a:r>
            <a:r>
              <a:rPr lang="en-US" sz="1200" spc="-36">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op</a:t>
            </a:r>
            <a:r>
              <a:rPr lang="en-US" sz="1200">
                <a:latin typeface="Times New Roman" panose="02020603050405020304" pitchFamily="18" charset="0"/>
                <a:ea typeface="Arial" panose="020B0604020202020204" pitchFamily="34" charset="0"/>
                <a:cs typeface="Times New Roman" panose="02020603050405020304" pitchFamily="18" charset="0"/>
              </a:rPr>
              <a:t>era</a:t>
            </a:r>
            <a:r>
              <a:rPr lang="en-US" sz="1200" spc="-5">
                <a:latin typeface="Times New Roman" panose="02020603050405020304" pitchFamily="18" charset="0"/>
                <a:ea typeface="Arial" panose="020B0604020202020204" pitchFamily="34" charset="0"/>
                <a:cs typeface="Times New Roman" panose="02020603050405020304" pitchFamily="18" charset="0"/>
              </a:rPr>
              <a:t>ti</a:t>
            </a:r>
            <a:r>
              <a:rPr lang="en-US" sz="1200" spc="-10">
                <a:latin typeface="Times New Roman" panose="02020603050405020304" pitchFamily="18" charset="0"/>
                <a:ea typeface="Arial" panose="020B0604020202020204" pitchFamily="34" charset="0"/>
                <a:cs typeface="Times New Roman" panose="02020603050405020304" pitchFamily="18" charset="0"/>
              </a:rPr>
              <a:t>n</a:t>
            </a:r>
            <a:r>
              <a:rPr lang="en-US" sz="1200">
                <a:latin typeface="Times New Roman" panose="02020603050405020304" pitchFamily="18" charset="0"/>
                <a:ea typeface="Arial" panose="020B0604020202020204" pitchFamily="34" charset="0"/>
                <a:cs typeface="Times New Roman" panose="02020603050405020304" pitchFamily="18" charset="0"/>
              </a:rPr>
              <a:t>g</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10">
                <a:latin typeface="Times New Roman" panose="02020603050405020304" pitchFamily="18" charset="0"/>
                <a:ea typeface="Arial" panose="020B0604020202020204" pitchFamily="34" charset="0"/>
                <a:cs typeface="Times New Roman" panose="02020603050405020304" pitchFamily="18" charset="0"/>
              </a:rPr>
              <a:t>x</a:t>
            </a:r>
            <a:r>
              <a:rPr lang="en-US" sz="1200" spc="5">
                <a:latin typeface="Times New Roman" panose="02020603050405020304" pitchFamily="18" charset="0"/>
                <a:ea typeface="Arial" panose="020B0604020202020204" pitchFamily="34" charset="0"/>
                <a:cs typeface="Times New Roman" panose="02020603050405020304" pitchFamily="18" charset="0"/>
              </a:rPr>
              <a:t>p</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5">
                <a:latin typeface="Times New Roman" panose="02020603050405020304" pitchFamily="18" charset="0"/>
                <a:ea typeface="Arial" panose="020B0604020202020204" pitchFamily="34" charset="0"/>
                <a:cs typeface="Times New Roman" panose="02020603050405020304" pitchFamily="18" charset="0"/>
              </a:rPr>
              <a:t>n</a:t>
            </a:r>
            <a:r>
              <a:rPr lang="en-US" sz="1200" spc="-5">
                <a:latin typeface="Times New Roman" panose="02020603050405020304" pitchFamily="18" charset="0"/>
                <a:ea typeface="Arial" panose="020B0604020202020204" pitchFamily="34" charset="0"/>
                <a:cs typeface="Times New Roman" panose="02020603050405020304" pitchFamily="18" charset="0"/>
              </a:rPr>
              <a:t>s</a:t>
            </a:r>
            <a:r>
              <a:rPr lang="en-US" sz="1200">
                <a:latin typeface="Times New Roman" panose="02020603050405020304" pitchFamily="18" charset="0"/>
                <a:ea typeface="Arial" panose="020B0604020202020204" pitchFamily="34" charset="0"/>
                <a:cs typeface="Times New Roman" panose="02020603050405020304" pitchFamily="18" charset="0"/>
              </a:rPr>
              <a:t>es</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10">
                <a:latin typeface="Times New Roman" panose="02020603050405020304" pitchFamily="18" charset="0"/>
                <a:ea typeface="Arial" panose="020B0604020202020204" pitchFamily="34" charset="0"/>
                <a:cs typeface="Times New Roman" panose="02020603050405020304" pitchFamily="18" charset="0"/>
              </a:rPr>
              <a:t>i</a:t>
            </a:r>
            <a:r>
              <a:rPr lang="en-US" sz="1200">
                <a:latin typeface="Times New Roman" panose="02020603050405020304" pitchFamily="18" charset="0"/>
                <a:ea typeface="Arial" panose="020B0604020202020204" pitchFamily="34" charset="0"/>
                <a:cs typeface="Times New Roman" panose="02020603050405020304" pitchFamily="18" charset="0"/>
              </a:rPr>
              <a:t>s</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spc="5">
                <a:latin typeface="Times New Roman" panose="02020603050405020304" pitchFamily="18" charset="0"/>
                <a:ea typeface="Arial" panose="020B0604020202020204" pitchFamily="34" charset="0"/>
                <a:cs typeface="Times New Roman" panose="02020603050405020304" pitchFamily="18" charset="0"/>
              </a:rPr>
              <a:t>h</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1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s</a:t>
            </a:r>
            <a:r>
              <a:rPr lang="en-US" sz="1200" spc="5">
                <a:latin typeface="Times New Roman" panose="02020603050405020304" pitchFamily="18" charset="0"/>
                <a:ea typeface="Arial" panose="020B0604020202020204" pitchFamily="34" charset="0"/>
                <a:cs typeface="Times New Roman" panose="02020603050405020304" pitchFamily="18" charset="0"/>
              </a:rPr>
              <a:t>u</a:t>
            </a:r>
            <a:r>
              <a:rPr lang="en-US" sz="1200">
                <a:latin typeface="Times New Roman" panose="02020603050405020304" pitchFamily="18" charset="0"/>
                <a:ea typeface="Arial" panose="020B0604020202020204" pitchFamily="34" charset="0"/>
                <a:cs typeface="Times New Roman" panose="02020603050405020304" pitchFamily="18" charset="0"/>
              </a:rPr>
              <a:t>m</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o</a:t>
            </a:r>
            <a:r>
              <a:rPr lang="en-US" sz="1200">
                <a:latin typeface="Times New Roman" panose="02020603050405020304" pitchFamily="18" charset="0"/>
                <a:ea typeface="Arial" panose="020B0604020202020204" pitchFamily="34" charset="0"/>
                <a:cs typeface="Times New Roman" panose="02020603050405020304" pitchFamily="18" charset="0"/>
              </a:rPr>
              <a:t>f</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10">
                <a:latin typeface="Times New Roman" panose="02020603050405020304" pitchFamily="18" charset="0"/>
                <a:ea typeface="Arial" panose="020B0604020202020204" pitchFamily="34" charset="0"/>
                <a:cs typeface="Times New Roman" panose="02020603050405020304" pitchFamily="18" charset="0"/>
              </a:rPr>
              <a:t>t</a:t>
            </a:r>
            <a:r>
              <a:rPr lang="en-US" sz="1200" spc="-10">
                <a:latin typeface="Times New Roman" panose="02020603050405020304" pitchFamily="18" charset="0"/>
                <a:ea typeface="Arial" panose="020B0604020202020204" pitchFamily="34" charset="0"/>
                <a:cs typeface="Times New Roman" panose="02020603050405020304" pitchFamily="18" charset="0"/>
              </a:rPr>
              <a:t>h</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10">
                <a:latin typeface="Times New Roman" panose="02020603050405020304" pitchFamily="18" charset="0"/>
                <a:ea typeface="Arial" panose="020B0604020202020204" pitchFamily="34" charset="0"/>
                <a:cs typeface="Times New Roman" panose="02020603050405020304" pitchFamily="18" charset="0"/>
              </a:rPr>
              <a:t>g</a:t>
            </a:r>
            <a:r>
              <a:rPr lang="en-US" sz="1200">
                <a:latin typeface="Times New Roman" panose="02020603050405020304" pitchFamily="18" charset="0"/>
                <a:ea typeface="Arial" panose="020B0604020202020204" pitchFamily="34" charset="0"/>
                <a:cs typeface="Times New Roman" panose="02020603050405020304" pitchFamily="18" charset="0"/>
              </a:rPr>
              <a:t>r</a:t>
            </a:r>
            <a:r>
              <a:rPr lang="en-US" sz="1200" spc="10">
                <a:latin typeface="Times New Roman" panose="02020603050405020304" pitchFamily="18" charset="0"/>
                <a:ea typeface="Arial" panose="020B0604020202020204" pitchFamily="34" charset="0"/>
                <a:cs typeface="Times New Roman" panose="02020603050405020304" pitchFamily="18" charset="0"/>
              </a:rPr>
              <a:t>a</a:t>
            </a:r>
            <a:r>
              <a:rPr lang="en-US" sz="1200" spc="-10">
                <a:latin typeface="Times New Roman" panose="02020603050405020304" pitchFamily="18" charset="0"/>
                <a:ea typeface="Arial" panose="020B0604020202020204" pitchFamily="34" charset="0"/>
                <a:cs typeface="Times New Roman" panose="02020603050405020304" pitchFamily="18" charset="0"/>
              </a:rPr>
              <a:t>n</a:t>
            </a:r>
            <a:r>
              <a:rPr lang="en-US" sz="1200">
                <a:latin typeface="Times New Roman" panose="02020603050405020304" pitchFamily="18" charset="0"/>
                <a:ea typeface="Arial" panose="020B0604020202020204" pitchFamily="34" charset="0"/>
                <a:cs typeface="Times New Roman" panose="02020603050405020304" pitchFamily="18" charset="0"/>
              </a:rPr>
              <a:t>d</a:t>
            </a:r>
            <a:r>
              <a:rPr lang="en-US" sz="1200" spc="-1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spc="5">
                <a:latin typeface="Times New Roman" panose="02020603050405020304" pitchFamily="18" charset="0"/>
                <a:ea typeface="Arial" panose="020B0604020202020204" pitchFamily="34" charset="0"/>
                <a:cs typeface="Times New Roman" panose="02020603050405020304" pitchFamily="18" charset="0"/>
              </a:rPr>
              <a:t>o</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a:latin typeface="Times New Roman" panose="02020603050405020304" pitchFamily="18" charset="0"/>
                <a:ea typeface="Arial" panose="020B0604020202020204" pitchFamily="34" charset="0"/>
                <a:cs typeface="Times New Roman" panose="02020603050405020304" pitchFamily="18" charset="0"/>
              </a:rPr>
              <a:t>a</a:t>
            </a:r>
            <a:r>
              <a:rPr lang="en-US" sz="1200" spc="-5">
                <a:latin typeface="Times New Roman" panose="02020603050405020304" pitchFamily="18" charset="0"/>
                <a:ea typeface="Arial" panose="020B0604020202020204" pitchFamily="34" charset="0"/>
                <a:cs typeface="Times New Roman" panose="02020603050405020304" pitchFamily="18" charset="0"/>
              </a:rPr>
              <a:t>l</a:t>
            </a:r>
            <a:r>
              <a:rPr lang="en-US" sz="1200">
                <a:latin typeface="Times New Roman" panose="02020603050405020304" pitchFamily="18" charset="0"/>
                <a:ea typeface="Arial" panose="020B0604020202020204" pitchFamily="34" charset="0"/>
                <a:cs typeface="Times New Roman" panose="02020603050405020304" pitchFamily="18" charset="0"/>
              </a:rPr>
              <a:t>s</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a:latin typeface="Times New Roman" panose="02020603050405020304" pitchFamily="18" charset="0"/>
                <a:ea typeface="Arial" panose="020B0604020202020204" pitchFamily="34" charset="0"/>
                <a:cs typeface="Times New Roman" panose="02020603050405020304" pitchFamily="18" charset="0"/>
              </a:rPr>
              <a:t>n</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15">
                <a:latin typeface="Times New Roman" panose="02020603050405020304" pitchFamily="18" charset="0"/>
                <a:ea typeface="Arial" panose="020B0604020202020204" pitchFamily="34" charset="0"/>
                <a:cs typeface="Times New Roman" panose="02020603050405020304" pitchFamily="18" charset="0"/>
              </a:rPr>
              <a:t>T</a:t>
            </a:r>
            <a:r>
              <a:rPr lang="en-US" sz="1200">
                <a:latin typeface="Times New Roman" panose="02020603050405020304" pitchFamily="18" charset="0"/>
                <a:ea typeface="Arial" panose="020B0604020202020204" pitchFamily="34" charset="0"/>
                <a:cs typeface="Times New Roman" panose="02020603050405020304" pitchFamily="18" charset="0"/>
              </a:rPr>
              <a:t>a</a:t>
            </a:r>
            <a:r>
              <a:rPr lang="en-US" sz="1200" spc="5">
                <a:latin typeface="Times New Roman" panose="02020603050405020304" pitchFamily="18" charset="0"/>
                <a:ea typeface="Arial" panose="020B0604020202020204" pitchFamily="34" charset="0"/>
                <a:cs typeface="Times New Roman" panose="02020603050405020304" pitchFamily="18" charset="0"/>
              </a:rPr>
              <a:t>b</a:t>
            </a:r>
            <a:r>
              <a:rPr lang="en-US" sz="1200">
                <a:latin typeface="Times New Roman" panose="02020603050405020304" pitchFamily="18" charset="0"/>
                <a:ea typeface="Arial" panose="020B0604020202020204" pitchFamily="34" charset="0"/>
                <a:cs typeface="Times New Roman" panose="02020603050405020304" pitchFamily="18" charset="0"/>
              </a:rPr>
              <a:t>s</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15">
                <a:latin typeface="Times New Roman" panose="02020603050405020304" pitchFamily="18" charset="0"/>
                <a:ea typeface="Arial" panose="020B0604020202020204" pitchFamily="34" charset="0"/>
                <a:cs typeface="Times New Roman" panose="02020603050405020304" pitchFamily="18" charset="0"/>
              </a:rPr>
              <a:t>A</a:t>
            </a:r>
            <a:r>
              <a:rPr lang="en-US" sz="1200">
                <a:latin typeface="Times New Roman" panose="02020603050405020304" pitchFamily="18" charset="0"/>
                <a:ea typeface="Arial" panose="020B0604020202020204" pitchFamily="34" charset="0"/>
                <a:cs typeface="Times New Roman" panose="02020603050405020304" pitchFamily="18" charset="0"/>
              </a:rPr>
              <a:t>,</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B</a:t>
            </a:r>
            <a:r>
              <a:rPr lang="en-US" sz="1200">
                <a:latin typeface="Times New Roman" panose="02020603050405020304" pitchFamily="18" charset="0"/>
                <a:ea typeface="Arial" panose="020B0604020202020204" pitchFamily="34" charset="0"/>
                <a:cs typeface="Times New Roman" panose="02020603050405020304" pitchFamily="18" charset="0"/>
              </a:rPr>
              <a:t>, B1,</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C</a:t>
            </a:r>
            <a:r>
              <a:rPr lang="en-US" sz="1200">
                <a:latin typeface="Times New Roman" panose="02020603050405020304" pitchFamily="18" charset="0"/>
                <a:ea typeface="Arial" panose="020B0604020202020204" pitchFamily="34" charset="0"/>
                <a:cs typeface="Times New Roman" panose="02020603050405020304" pitchFamily="18" charset="0"/>
              </a:rPr>
              <a:t>, C1, and D.</a:t>
            </a:r>
          </a:p>
          <a:p>
            <a:pPr marL="174708" marR="434181" indent="-174708">
              <a:lnSpc>
                <a:spcPct val="114000"/>
              </a:lnSpc>
              <a:spcBef>
                <a:spcPts val="239"/>
              </a:spcBef>
              <a:buSzPts val="1000"/>
              <a:buFont typeface="Wingdings" panose="05000000000000000000" pitchFamily="2" charset="2"/>
              <a:buChar char="Ø"/>
              <a:tabLst>
                <a:tab pos="542888" algn="l"/>
              </a:tabLst>
            </a:pPr>
            <a:r>
              <a:rPr lang="en-US" sz="1200">
                <a:latin typeface="Times New Roman" panose="02020603050405020304" pitchFamily="18" charset="0"/>
                <a:ea typeface="Arial" panose="020B0604020202020204" pitchFamily="34" charset="0"/>
                <a:cs typeface="Times New Roman" panose="02020603050405020304" pitchFamily="18" charset="0"/>
              </a:rPr>
              <a:t>D</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a:latin typeface="Times New Roman" panose="02020603050405020304" pitchFamily="18" charset="0"/>
                <a:ea typeface="Arial" panose="020B0604020202020204" pitchFamily="34" charset="0"/>
                <a:cs typeface="Times New Roman" panose="02020603050405020304" pitchFamily="18" charset="0"/>
              </a:rPr>
              <a:t>rect</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s</a:t>
            </a:r>
            <a:r>
              <a:rPr lang="en-US" sz="1200" spc="-10">
                <a:latin typeface="Times New Roman" panose="02020603050405020304" pitchFamily="18" charset="0"/>
                <a:ea typeface="Arial" panose="020B0604020202020204" pitchFamily="34" charset="0"/>
                <a:cs typeface="Times New Roman" panose="02020603050405020304" pitchFamily="18" charset="0"/>
              </a:rPr>
              <a:t>u</a:t>
            </a:r>
            <a:r>
              <a:rPr lang="en-US" sz="1200" spc="5">
                <a:latin typeface="Times New Roman" panose="02020603050405020304" pitchFamily="18" charset="0"/>
                <a:ea typeface="Arial" panose="020B0604020202020204" pitchFamily="34" charset="0"/>
                <a:cs typeface="Times New Roman" panose="02020603050405020304" pitchFamily="18" charset="0"/>
              </a:rPr>
              <a:t>ppo</a:t>
            </a:r>
            <a:r>
              <a:rPr lang="en-US" sz="1200">
                <a:latin typeface="Times New Roman" panose="02020603050405020304" pitchFamily="18" charset="0"/>
                <a:ea typeface="Arial" panose="020B0604020202020204" pitchFamily="34" charset="0"/>
                <a:cs typeface="Times New Roman" panose="02020603050405020304" pitchFamily="18" charset="0"/>
              </a:rPr>
              <a:t>rt</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10">
                <a:latin typeface="Times New Roman" panose="02020603050405020304" pitchFamily="18" charset="0"/>
                <a:ea typeface="Arial" panose="020B0604020202020204" pitchFamily="34" charset="0"/>
                <a:cs typeface="Times New Roman" panose="02020603050405020304" pitchFamily="18" charset="0"/>
              </a:rPr>
              <a:t>x</a:t>
            </a:r>
            <a:r>
              <a:rPr lang="en-US" sz="1200" spc="5">
                <a:latin typeface="Times New Roman" panose="02020603050405020304" pitchFamily="18" charset="0"/>
                <a:ea typeface="Arial" panose="020B0604020202020204" pitchFamily="34" charset="0"/>
                <a:cs typeface="Times New Roman" panose="02020603050405020304" pitchFamily="18" charset="0"/>
              </a:rPr>
              <a:t>p</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10">
                <a:latin typeface="Times New Roman" panose="02020603050405020304" pitchFamily="18" charset="0"/>
                <a:ea typeface="Arial" panose="020B0604020202020204" pitchFamily="34" charset="0"/>
                <a:cs typeface="Times New Roman" panose="02020603050405020304" pitchFamily="18" charset="0"/>
              </a:rPr>
              <a:t>n</a:t>
            </a:r>
            <a:r>
              <a:rPr lang="en-US" sz="1200" spc="-5">
                <a:latin typeface="Times New Roman" panose="02020603050405020304" pitchFamily="18" charset="0"/>
                <a:ea typeface="Arial" panose="020B0604020202020204" pitchFamily="34" charset="0"/>
                <a:cs typeface="Times New Roman" panose="02020603050405020304" pitchFamily="18" charset="0"/>
              </a:rPr>
              <a:t>s</a:t>
            </a:r>
            <a:r>
              <a:rPr lang="en-US" sz="1200" spc="10">
                <a:latin typeface="Times New Roman" panose="02020603050405020304" pitchFamily="18" charset="0"/>
                <a:ea typeface="Arial" panose="020B0604020202020204" pitchFamily="34" charset="0"/>
                <a:cs typeface="Times New Roman" panose="02020603050405020304" pitchFamily="18" charset="0"/>
              </a:rPr>
              <a:t>e</a:t>
            </a:r>
            <a:r>
              <a:rPr lang="en-US" sz="1200">
                <a:latin typeface="Times New Roman" panose="02020603050405020304" pitchFamily="18" charset="0"/>
                <a:ea typeface="Arial" panose="020B0604020202020204" pitchFamily="34" charset="0"/>
                <a:cs typeface="Times New Roman" panose="02020603050405020304" pitchFamily="18" charset="0"/>
              </a:rPr>
              <a:t>s</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a:latin typeface="Times New Roman" panose="02020603050405020304" pitchFamily="18" charset="0"/>
                <a:ea typeface="Arial" panose="020B0604020202020204" pitchFamily="34" charset="0"/>
                <a:cs typeface="Times New Roman" panose="02020603050405020304" pitchFamily="18" charset="0"/>
              </a:rPr>
              <a:t>s</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10">
                <a:latin typeface="Times New Roman" panose="02020603050405020304" pitchFamily="18" charset="0"/>
                <a:ea typeface="Arial" panose="020B0604020202020204" pitchFamily="34" charset="0"/>
                <a:cs typeface="Times New Roman" panose="02020603050405020304" pitchFamily="18" charset="0"/>
              </a:rPr>
              <a:t>t</a:t>
            </a:r>
            <a:r>
              <a:rPr lang="en-US" sz="1200" spc="-10">
                <a:latin typeface="Times New Roman" panose="02020603050405020304" pitchFamily="18" charset="0"/>
                <a:ea typeface="Arial" panose="020B0604020202020204" pitchFamily="34" charset="0"/>
                <a:cs typeface="Times New Roman" panose="02020603050405020304" pitchFamily="18" charset="0"/>
              </a:rPr>
              <a:t>h</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1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s</a:t>
            </a:r>
            <a:r>
              <a:rPr lang="en-US" sz="1200" spc="5">
                <a:latin typeface="Times New Roman" panose="02020603050405020304" pitchFamily="18" charset="0"/>
                <a:ea typeface="Arial" panose="020B0604020202020204" pitchFamily="34" charset="0"/>
                <a:cs typeface="Times New Roman" panose="02020603050405020304" pitchFamily="18" charset="0"/>
              </a:rPr>
              <a:t>u</a:t>
            </a:r>
            <a:r>
              <a:rPr lang="en-US" sz="1200">
                <a:latin typeface="Times New Roman" panose="02020603050405020304" pitchFamily="18" charset="0"/>
                <a:ea typeface="Arial" panose="020B0604020202020204" pitchFamily="34" charset="0"/>
                <a:cs typeface="Times New Roman" panose="02020603050405020304" pitchFamily="18" charset="0"/>
              </a:rPr>
              <a:t>m</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o</a:t>
            </a:r>
            <a:r>
              <a:rPr lang="en-US" sz="1200">
                <a:latin typeface="Times New Roman" panose="02020603050405020304" pitchFamily="18" charset="0"/>
                <a:ea typeface="Arial" panose="020B0604020202020204" pitchFamily="34" charset="0"/>
                <a:cs typeface="Times New Roman" panose="02020603050405020304" pitchFamily="18" charset="0"/>
              </a:rPr>
              <a:t>f</a:t>
            </a:r>
            <a:r>
              <a:rPr lang="en-US" sz="1200" spc="-31">
                <a:latin typeface="Times New Roman" panose="02020603050405020304" pitchFamily="18" charset="0"/>
                <a:ea typeface="Arial" panose="020B0604020202020204" pitchFamily="34" charset="0"/>
                <a:cs typeface="Times New Roman" panose="02020603050405020304" pitchFamily="18" charset="0"/>
              </a:rPr>
              <a:t> </a:t>
            </a:r>
            <a:r>
              <a:rPr lang="en-US" sz="1200" spc="10">
                <a:latin typeface="Times New Roman" panose="02020603050405020304" pitchFamily="18" charset="0"/>
                <a:ea typeface="Arial" panose="020B0604020202020204" pitchFamily="34" charset="0"/>
                <a:cs typeface="Times New Roman" panose="02020603050405020304" pitchFamily="18" charset="0"/>
              </a:rPr>
              <a:t>t</a:t>
            </a:r>
            <a:r>
              <a:rPr lang="en-US" sz="1200" spc="-10">
                <a:latin typeface="Times New Roman" panose="02020603050405020304" pitchFamily="18" charset="0"/>
                <a:ea typeface="Arial" panose="020B0604020202020204" pitchFamily="34" charset="0"/>
                <a:cs typeface="Times New Roman" panose="02020603050405020304" pitchFamily="18" charset="0"/>
              </a:rPr>
              <a:t>h</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spc="5">
                <a:latin typeface="Times New Roman" panose="02020603050405020304" pitchFamily="18" charset="0"/>
                <a:ea typeface="Arial" panose="020B0604020202020204" pitchFamily="34" charset="0"/>
                <a:cs typeface="Times New Roman" panose="02020603050405020304" pitchFamily="18" charset="0"/>
              </a:rPr>
              <a:t>o</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a:latin typeface="Times New Roman" panose="02020603050405020304" pitchFamily="18" charset="0"/>
                <a:ea typeface="Arial" panose="020B0604020202020204" pitchFamily="34" charset="0"/>
                <a:cs typeface="Times New Roman" panose="02020603050405020304" pitchFamily="18" charset="0"/>
              </a:rPr>
              <a:t>al</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s</a:t>
            </a:r>
            <a:r>
              <a:rPr lang="en-US" sz="1200">
                <a:latin typeface="Times New Roman" panose="02020603050405020304" pitchFamily="18" charset="0"/>
                <a:ea typeface="Arial" panose="020B0604020202020204" pitchFamily="34" charset="0"/>
                <a:cs typeface="Times New Roman" panose="02020603050405020304" pitchFamily="18" charset="0"/>
              </a:rPr>
              <a:t>a</a:t>
            </a:r>
            <a:r>
              <a:rPr lang="en-US" sz="1200" spc="-5">
                <a:latin typeface="Times New Roman" panose="02020603050405020304" pitchFamily="18" charset="0"/>
                <a:ea typeface="Arial" panose="020B0604020202020204" pitchFamily="34" charset="0"/>
                <a:cs typeface="Times New Roman" panose="02020603050405020304" pitchFamily="18" charset="0"/>
              </a:rPr>
              <a:t>l</a:t>
            </a:r>
            <a:r>
              <a:rPr lang="en-US" sz="1200">
                <a:latin typeface="Times New Roman" panose="02020603050405020304" pitchFamily="18" charset="0"/>
                <a:ea typeface="Arial" panose="020B0604020202020204" pitchFamily="34" charset="0"/>
                <a:cs typeface="Times New Roman" panose="02020603050405020304" pitchFamily="18" charset="0"/>
              </a:rPr>
              <a:t>ar</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spc="10">
                <a:latin typeface="Times New Roman" panose="02020603050405020304" pitchFamily="18" charset="0"/>
                <a:ea typeface="Arial" panose="020B0604020202020204" pitchFamily="34" charset="0"/>
                <a:cs typeface="Times New Roman" panose="02020603050405020304" pitchFamily="18" charset="0"/>
              </a:rPr>
              <a:t>e</a:t>
            </a:r>
            <a:r>
              <a:rPr lang="en-US" sz="1200">
                <a:latin typeface="Times New Roman" panose="02020603050405020304" pitchFamily="18" charset="0"/>
                <a:ea typeface="Arial" panose="020B0604020202020204" pitchFamily="34" charset="0"/>
                <a:cs typeface="Times New Roman" panose="02020603050405020304" pitchFamily="18" charset="0"/>
              </a:rPr>
              <a:t>s</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a:latin typeface="Times New Roman" panose="02020603050405020304" pitchFamily="18" charset="0"/>
                <a:ea typeface="Arial" panose="020B0604020202020204" pitchFamily="34" charset="0"/>
                <a:cs typeface="Times New Roman" panose="02020603050405020304" pitchFamily="18" charset="0"/>
              </a:rPr>
              <a:t>a</a:t>
            </a:r>
            <a:r>
              <a:rPr lang="en-US" sz="1200" spc="-10">
                <a:latin typeface="Times New Roman" panose="02020603050405020304" pitchFamily="18" charset="0"/>
                <a:ea typeface="Arial" panose="020B0604020202020204" pitchFamily="34" charset="0"/>
                <a:cs typeface="Times New Roman" panose="02020603050405020304" pitchFamily="18" charset="0"/>
              </a:rPr>
              <a:t>n</a:t>
            </a:r>
            <a:r>
              <a:rPr lang="en-US" sz="1200">
                <a:latin typeface="Times New Roman" panose="02020603050405020304" pitchFamily="18" charset="0"/>
                <a:ea typeface="Arial" panose="020B0604020202020204" pitchFamily="34" charset="0"/>
                <a:cs typeface="Times New Roman" panose="02020603050405020304" pitchFamily="18" charset="0"/>
              </a:rPr>
              <a:t>d</a:t>
            </a:r>
            <a:r>
              <a:rPr lang="en-US" sz="1200" spc="-5">
                <a:latin typeface="Times New Roman" panose="02020603050405020304" pitchFamily="18" charset="0"/>
                <a:ea typeface="Arial" panose="020B0604020202020204" pitchFamily="34" charset="0"/>
                <a:cs typeface="Times New Roman" panose="02020603050405020304" pitchFamily="18" charset="0"/>
              </a:rPr>
              <a:t> </a:t>
            </a:r>
            <a:r>
              <a:rPr lang="en-US" sz="1200">
                <a:latin typeface="Times New Roman" panose="02020603050405020304" pitchFamily="18" charset="0"/>
                <a:ea typeface="Arial" panose="020B0604020202020204" pitchFamily="34" charset="0"/>
                <a:cs typeface="Times New Roman" panose="02020603050405020304" pitchFamily="18" charset="0"/>
              </a:rPr>
              <a:t>wa</a:t>
            </a:r>
            <a:r>
              <a:rPr lang="en-US" sz="1200" spc="-10">
                <a:latin typeface="Times New Roman" panose="02020603050405020304" pitchFamily="18" charset="0"/>
                <a:ea typeface="Arial" panose="020B0604020202020204" pitchFamily="34" charset="0"/>
                <a:cs typeface="Times New Roman" panose="02020603050405020304" pitchFamily="18" charset="0"/>
              </a:rPr>
              <a:t>g</a:t>
            </a:r>
            <a:r>
              <a:rPr lang="en-US" sz="1200">
                <a:latin typeface="Times New Roman" panose="02020603050405020304" pitchFamily="18" charset="0"/>
                <a:ea typeface="Arial" panose="020B0604020202020204" pitchFamily="34" charset="0"/>
                <a:cs typeface="Times New Roman" panose="02020603050405020304" pitchFamily="18" charset="0"/>
              </a:rPr>
              <a:t>es</a:t>
            </a:r>
            <a:r>
              <a:rPr lang="en-US" sz="1200" spc="-10">
                <a:latin typeface="Times New Roman" panose="02020603050405020304" pitchFamily="18" charset="0"/>
                <a:ea typeface="Arial" panose="020B0604020202020204" pitchFamily="34" charset="0"/>
                <a:cs typeface="Times New Roman" panose="02020603050405020304" pitchFamily="18" charset="0"/>
              </a:rPr>
              <a:t> f</a:t>
            </a:r>
            <a:r>
              <a:rPr lang="en-US" sz="1200" spc="5">
                <a:latin typeface="Times New Roman" panose="02020603050405020304" pitchFamily="18" charset="0"/>
                <a:ea typeface="Arial" panose="020B0604020202020204" pitchFamily="34" charset="0"/>
                <a:cs typeface="Times New Roman" panose="02020603050405020304" pitchFamily="18" charset="0"/>
              </a:rPr>
              <a:t>o</a:t>
            </a:r>
            <a:r>
              <a:rPr lang="en-US" sz="1200">
                <a:latin typeface="Times New Roman" panose="02020603050405020304" pitchFamily="18" charset="0"/>
                <a:ea typeface="Arial" panose="020B0604020202020204" pitchFamily="34" charset="0"/>
                <a:cs typeface="Times New Roman" panose="02020603050405020304" pitchFamily="18" charset="0"/>
              </a:rPr>
              <a:t>r</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d</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a:latin typeface="Times New Roman" panose="02020603050405020304" pitchFamily="18" charset="0"/>
                <a:ea typeface="Arial" panose="020B0604020202020204" pitchFamily="34" charset="0"/>
                <a:cs typeface="Times New Roman" panose="02020603050405020304" pitchFamily="18" charset="0"/>
              </a:rPr>
              <a:t>rect</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s</a:t>
            </a:r>
            <a:r>
              <a:rPr lang="en-US" sz="1200" spc="-10">
                <a:latin typeface="Times New Roman" panose="02020603050405020304" pitchFamily="18" charset="0"/>
                <a:ea typeface="Arial" panose="020B0604020202020204" pitchFamily="34" charset="0"/>
                <a:cs typeface="Times New Roman" panose="02020603050405020304" pitchFamily="18" charset="0"/>
              </a:rPr>
              <a:t>u</a:t>
            </a:r>
            <a:r>
              <a:rPr lang="en-US" sz="1200" spc="5">
                <a:latin typeface="Times New Roman" panose="02020603050405020304" pitchFamily="18" charset="0"/>
                <a:ea typeface="Arial" panose="020B0604020202020204" pitchFamily="34" charset="0"/>
                <a:cs typeface="Times New Roman" panose="02020603050405020304" pitchFamily="18" charset="0"/>
              </a:rPr>
              <a:t>ppo</a:t>
            </a:r>
            <a:r>
              <a:rPr lang="en-US" sz="1200">
                <a:latin typeface="Times New Roman" panose="02020603050405020304" pitchFamily="18" charset="0"/>
                <a:ea typeface="Arial" panose="020B0604020202020204" pitchFamily="34" charset="0"/>
                <a:cs typeface="Times New Roman" panose="02020603050405020304" pitchFamily="18" charset="0"/>
              </a:rPr>
              <a:t>rt</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25">
                <a:latin typeface="Times New Roman" panose="02020603050405020304" pitchFamily="18" charset="0"/>
                <a:ea typeface="Arial" panose="020B0604020202020204" pitchFamily="34" charset="0"/>
                <a:cs typeface="Times New Roman" panose="02020603050405020304" pitchFamily="18" charset="0"/>
              </a:rPr>
              <a:t>m</a:t>
            </a:r>
            <a:r>
              <a:rPr lang="en-US" sz="1200" spc="5">
                <a:latin typeface="Times New Roman" panose="02020603050405020304" pitchFamily="18" charset="0"/>
                <a:ea typeface="Arial" panose="020B0604020202020204" pitchFamily="34" charset="0"/>
                <a:cs typeface="Times New Roman" panose="02020603050405020304" pitchFamily="18" charset="0"/>
              </a:rPr>
              <a:t>p</a:t>
            </a:r>
            <a:r>
              <a:rPr lang="en-US" sz="1200" spc="-5">
                <a:latin typeface="Times New Roman" panose="02020603050405020304" pitchFamily="18" charset="0"/>
                <a:ea typeface="Arial" panose="020B0604020202020204" pitchFamily="34" charset="0"/>
                <a:cs typeface="Times New Roman" panose="02020603050405020304" pitchFamily="18" charset="0"/>
              </a:rPr>
              <a:t>l</a:t>
            </a:r>
            <a:r>
              <a:rPr lang="en-US" sz="1200" spc="15">
                <a:latin typeface="Times New Roman" panose="02020603050405020304" pitchFamily="18" charset="0"/>
                <a:ea typeface="Arial" panose="020B0604020202020204" pitchFamily="34" charset="0"/>
                <a:cs typeface="Times New Roman" panose="02020603050405020304" pitchFamily="18" charset="0"/>
              </a:rPr>
              <a:t>o</a:t>
            </a:r>
            <a:r>
              <a:rPr lang="en-US" sz="1200" spc="-10">
                <a:latin typeface="Times New Roman" panose="02020603050405020304" pitchFamily="18" charset="0"/>
                <a:ea typeface="Arial" panose="020B0604020202020204" pitchFamily="34" charset="0"/>
                <a:cs typeface="Times New Roman" panose="02020603050405020304" pitchFamily="18" charset="0"/>
              </a:rPr>
              <a:t>y</a:t>
            </a:r>
            <a:r>
              <a:rPr lang="en-US" sz="1200">
                <a:latin typeface="Times New Roman" panose="02020603050405020304" pitchFamily="18" charset="0"/>
                <a:ea typeface="Arial" panose="020B0604020202020204" pitchFamily="34" charset="0"/>
                <a:cs typeface="Times New Roman" panose="02020603050405020304" pitchFamily="18" charset="0"/>
              </a:rPr>
              <a:t>ees</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a:latin typeface="Times New Roman" panose="02020603050405020304" pitchFamily="18" charset="0"/>
                <a:ea typeface="Arial" panose="020B0604020202020204" pitchFamily="34" charset="0"/>
                <a:cs typeface="Times New Roman" panose="02020603050405020304" pitchFamily="18" charset="0"/>
              </a:rPr>
              <a:t>a</a:t>
            </a:r>
            <a:r>
              <a:rPr lang="en-US" sz="1200" spc="-10">
                <a:latin typeface="Times New Roman" panose="02020603050405020304" pitchFamily="18" charset="0"/>
                <a:ea typeface="Arial" panose="020B0604020202020204" pitchFamily="34" charset="0"/>
                <a:cs typeface="Times New Roman" panose="02020603050405020304" pitchFamily="18" charset="0"/>
              </a:rPr>
              <a:t>n</a:t>
            </a:r>
            <a:r>
              <a:rPr lang="en-US" sz="1200">
                <a:latin typeface="Times New Roman" panose="02020603050405020304" pitchFamily="18" charset="0"/>
                <a:ea typeface="Arial" panose="020B0604020202020204" pitchFamily="34" charset="0"/>
                <a:cs typeface="Times New Roman" panose="02020603050405020304" pitchFamily="18" charset="0"/>
              </a:rPr>
              <a:t>d</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spc="-10">
                <a:latin typeface="Times New Roman" panose="02020603050405020304" pitchFamily="18" charset="0"/>
                <a:ea typeface="Arial" panose="020B0604020202020204" pitchFamily="34" charset="0"/>
                <a:cs typeface="Times New Roman" panose="02020603050405020304" pitchFamily="18" charset="0"/>
              </a:rPr>
              <a:t>h</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a:latin typeface="Times New Roman" panose="02020603050405020304" pitchFamily="18" charset="0"/>
                <a:ea typeface="Arial" panose="020B0604020202020204" pitchFamily="34" charset="0"/>
                <a:cs typeface="Times New Roman" panose="02020603050405020304" pitchFamily="18" charset="0"/>
              </a:rPr>
              <a:t>r</a:t>
            </a:r>
            <a:r>
              <a:rPr lang="en-US" sz="1200" spc="-1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spc="5">
                <a:latin typeface="Times New Roman" panose="02020603050405020304" pitchFamily="18" charset="0"/>
                <a:ea typeface="Arial" panose="020B0604020202020204" pitchFamily="34" charset="0"/>
                <a:cs typeface="Times New Roman" panose="02020603050405020304" pitchFamily="18" charset="0"/>
              </a:rPr>
              <a:t>o</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a:latin typeface="Times New Roman" panose="02020603050405020304" pitchFamily="18" charset="0"/>
                <a:ea typeface="Arial" panose="020B0604020202020204" pitchFamily="34" charset="0"/>
                <a:cs typeface="Times New Roman" panose="02020603050405020304" pitchFamily="18" charset="0"/>
              </a:rPr>
              <a:t>al</a:t>
            </a:r>
            <a:r>
              <a:rPr lang="en-US" sz="1200" spc="-15">
                <a:latin typeface="Times New Roman" panose="02020603050405020304" pitchFamily="18" charset="0"/>
                <a:ea typeface="Arial" panose="020B0604020202020204" pitchFamily="34" charset="0"/>
                <a:cs typeface="Times New Roman" panose="02020603050405020304" pitchFamily="18" charset="0"/>
              </a:rPr>
              <a:t> </a:t>
            </a:r>
            <a:r>
              <a:rPr lang="en-US" sz="1200" spc="-10">
                <a:latin typeface="Times New Roman" panose="02020603050405020304" pitchFamily="18" charset="0"/>
                <a:ea typeface="Arial" panose="020B0604020202020204" pitchFamily="34" charset="0"/>
                <a:cs typeface="Times New Roman" panose="02020603050405020304" pitchFamily="18" charset="0"/>
              </a:rPr>
              <a:t>f</a:t>
            </a:r>
            <a:r>
              <a:rPr lang="en-US" sz="1200">
                <a:latin typeface="Times New Roman" panose="02020603050405020304" pitchFamily="18" charset="0"/>
                <a:ea typeface="Arial" panose="020B0604020202020204" pitchFamily="34" charset="0"/>
                <a:cs typeface="Times New Roman" panose="02020603050405020304" pitchFamily="18" charset="0"/>
              </a:rPr>
              <a:t>r</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spc="5">
                <a:latin typeface="Times New Roman" panose="02020603050405020304" pitchFamily="18" charset="0"/>
                <a:ea typeface="Arial" panose="020B0604020202020204" pitchFamily="34" charset="0"/>
                <a:cs typeface="Times New Roman" panose="02020603050405020304" pitchFamily="18" charset="0"/>
              </a:rPr>
              <a:t>n</a:t>
            </a:r>
            <a:r>
              <a:rPr lang="en-US" sz="1200" spc="-10">
                <a:latin typeface="Times New Roman" panose="02020603050405020304" pitchFamily="18" charset="0"/>
                <a:ea typeface="Arial" panose="020B0604020202020204" pitchFamily="34" charset="0"/>
                <a:cs typeface="Times New Roman" panose="02020603050405020304" pitchFamily="18" charset="0"/>
              </a:rPr>
              <a:t>g</a:t>
            </a:r>
            <a:r>
              <a:rPr lang="en-US" sz="1200">
                <a:latin typeface="Times New Roman" panose="02020603050405020304" pitchFamily="18" charset="0"/>
                <a:ea typeface="Arial" panose="020B0604020202020204" pitchFamily="34" charset="0"/>
                <a:cs typeface="Times New Roman" panose="02020603050405020304" pitchFamily="18" charset="0"/>
              </a:rPr>
              <a:t>e </a:t>
            </a:r>
            <a:r>
              <a:rPr lang="en-US" sz="1200" spc="5">
                <a:latin typeface="Times New Roman" panose="02020603050405020304" pitchFamily="18" charset="0"/>
                <a:ea typeface="Arial" panose="020B0604020202020204" pitchFamily="34" charset="0"/>
                <a:cs typeface="Times New Roman" panose="02020603050405020304" pitchFamily="18" charset="0"/>
              </a:rPr>
              <a:t>b</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10">
                <a:latin typeface="Times New Roman" panose="02020603050405020304" pitchFamily="18" charset="0"/>
                <a:ea typeface="Arial" panose="020B0604020202020204" pitchFamily="34" charset="0"/>
                <a:cs typeface="Times New Roman" panose="02020603050405020304" pitchFamily="18" charset="0"/>
              </a:rPr>
              <a:t>n</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10">
                <a:latin typeface="Times New Roman" panose="02020603050405020304" pitchFamily="18" charset="0"/>
                <a:ea typeface="Arial" panose="020B0604020202020204" pitchFamily="34" charset="0"/>
                <a:cs typeface="Times New Roman" panose="02020603050405020304" pitchFamily="18" charset="0"/>
              </a:rPr>
              <a:t>f</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spc="10">
                <a:latin typeface="Times New Roman" panose="02020603050405020304" pitchFamily="18" charset="0"/>
                <a:ea typeface="Arial" panose="020B0604020202020204" pitchFamily="34" charset="0"/>
                <a:cs typeface="Times New Roman" panose="02020603050405020304" pitchFamily="18" charset="0"/>
              </a:rPr>
              <a:t>t</a:t>
            </a:r>
            <a:r>
              <a:rPr lang="en-US" sz="1200">
                <a:latin typeface="Times New Roman" panose="02020603050405020304" pitchFamily="18" charset="0"/>
                <a:ea typeface="Arial" panose="020B0604020202020204" pitchFamily="34" charset="0"/>
                <a:cs typeface="Times New Roman" panose="02020603050405020304" pitchFamily="18" charset="0"/>
              </a:rPr>
              <a:t>s</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spc="-10">
                <a:latin typeface="Times New Roman" panose="02020603050405020304" pitchFamily="18" charset="0"/>
                <a:ea typeface="Arial" panose="020B0604020202020204" pitchFamily="34" charset="0"/>
                <a:cs typeface="Times New Roman" panose="02020603050405020304" pitchFamily="18" charset="0"/>
              </a:rPr>
              <a:t>h</a:t>
            </a:r>
            <a:r>
              <a:rPr lang="en-US" sz="1200" spc="10">
                <a:latin typeface="Times New Roman" panose="02020603050405020304" pitchFamily="18" charset="0"/>
                <a:ea typeface="Arial" panose="020B0604020202020204" pitchFamily="34" charset="0"/>
                <a:cs typeface="Times New Roman" panose="02020603050405020304" pitchFamily="18" charset="0"/>
              </a:rPr>
              <a:t>a</a:t>
            </a:r>
            <a:r>
              <a:rPr lang="en-US" sz="1200">
                <a:latin typeface="Times New Roman" panose="02020603050405020304" pitchFamily="18" charset="0"/>
                <a:ea typeface="Arial" panose="020B0604020202020204" pitchFamily="34" charset="0"/>
                <a:cs typeface="Times New Roman" panose="02020603050405020304" pitchFamily="18" charset="0"/>
              </a:rPr>
              <a:t>t</a:t>
            </a:r>
            <a:r>
              <a:rPr lang="en-US" sz="1200" spc="-10">
                <a:latin typeface="Times New Roman" panose="02020603050405020304" pitchFamily="18" charset="0"/>
                <a:ea typeface="Arial" panose="020B0604020202020204" pitchFamily="34" charset="0"/>
                <a:cs typeface="Times New Roman" panose="02020603050405020304" pitchFamily="18" charset="0"/>
              </a:rPr>
              <a:t> </a:t>
            </a:r>
            <a:r>
              <a:rPr lang="en-US" sz="1200" spc="-15">
                <a:latin typeface="Times New Roman" panose="02020603050405020304" pitchFamily="18" charset="0"/>
                <a:ea typeface="Arial" panose="020B0604020202020204" pitchFamily="34" charset="0"/>
                <a:cs typeface="Times New Roman" panose="02020603050405020304" pitchFamily="18" charset="0"/>
              </a:rPr>
              <a:t>w</a:t>
            </a:r>
            <a:r>
              <a:rPr lang="en-US" sz="1200">
                <a:latin typeface="Times New Roman" panose="02020603050405020304" pitchFamily="18" charset="0"/>
                <a:ea typeface="Arial" panose="020B0604020202020204" pitchFamily="34" charset="0"/>
                <a:cs typeface="Times New Roman" panose="02020603050405020304" pitchFamily="18" charset="0"/>
              </a:rPr>
              <a:t>ere</a:t>
            </a:r>
            <a:r>
              <a:rPr lang="en-US" sz="1200" spc="-1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p</a:t>
            </a:r>
            <a:r>
              <a:rPr lang="en-US" sz="1200">
                <a:latin typeface="Times New Roman" panose="02020603050405020304" pitchFamily="18" charset="0"/>
                <a:ea typeface="Arial" panose="020B0604020202020204" pitchFamily="34" charset="0"/>
                <a:cs typeface="Times New Roman" panose="02020603050405020304" pitchFamily="18" charset="0"/>
              </a:rPr>
              <a:t>r</a:t>
            </a:r>
            <a:r>
              <a:rPr lang="en-US" sz="1200" spc="5">
                <a:latin typeface="Times New Roman" panose="02020603050405020304" pitchFamily="18" charset="0"/>
                <a:ea typeface="Arial" panose="020B0604020202020204" pitchFamily="34" charset="0"/>
                <a:cs typeface="Times New Roman" panose="02020603050405020304" pitchFamily="18" charset="0"/>
              </a:rPr>
              <a:t>o</a:t>
            </a:r>
            <a:r>
              <a:rPr lang="en-US" sz="1200" spc="-10">
                <a:latin typeface="Times New Roman" panose="02020603050405020304" pitchFamily="18" charset="0"/>
                <a:ea typeface="Arial" panose="020B0604020202020204" pitchFamily="34" charset="0"/>
                <a:cs typeface="Times New Roman" panose="02020603050405020304" pitchFamily="18" charset="0"/>
              </a:rPr>
              <a:t>v</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spc="5">
                <a:latin typeface="Times New Roman" panose="02020603050405020304" pitchFamily="18" charset="0"/>
                <a:ea typeface="Arial" panose="020B0604020202020204" pitchFamily="34" charset="0"/>
                <a:cs typeface="Times New Roman" panose="02020603050405020304" pitchFamily="18" charset="0"/>
              </a:rPr>
              <a:t>d</a:t>
            </a:r>
            <a:r>
              <a:rPr lang="en-US" sz="1200">
                <a:latin typeface="Times New Roman" panose="02020603050405020304" pitchFamily="18" charset="0"/>
                <a:ea typeface="Arial" panose="020B0604020202020204" pitchFamily="34" charset="0"/>
                <a:cs typeface="Times New Roman" panose="02020603050405020304" pitchFamily="18" charset="0"/>
              </a:rPr>
              <a:t>ed</a:t>
            </a:r>
            <a:r>
              <a:rPr lang="en-US" sz="1200" spc="-1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a:latin typeface="Times New Roman" panose="02020603050405020304" pitchFamily="18" charset="0"/>
                <a:ea typeface="Arial" panose="020B0604020202020204" pitchFamily="34" charset="0"/>
                <a:cs typeface="Times New Roman" panose="02020603050405020304" pitchFamily="18" charset="0"/>
              </a:rPr>
              <a:t>n</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15">
                <a:latin typeface="Times New Roman" panose="02020603050405020304" pitchFamily="18" charset="0"/>
                <a:ea typeface="Arial" panose="020B0604020202020204" pitchFamily="34" charset="0"/>
                <a:cs typeface="Times New Roman" panose="02020603050405020304" pitchFamily="18" charset="0"/>
              </a:rPr>
              <a:t>T</a:t>
            </a:r>
            <a:r>
              <a:rPr lang="en-US" sz="1200">
                <a:latin typeface="Times New Roman" panose="02020603050405020304" pitchFamily="18" charset="0"/>
                <a:ea typeface="Arial" panose="020B0604020202020204" pitchFamily="34" charset="0"/>
                <a:cs typeface="Times New Roman" panose="02020603050405020304" pitchFamily="18" charset="0"/>
              </a:rPr>
              <a:t>a</a:t>
            </a:r>
            <a:r>
              <a:rPr lang="en-US" sz="1200" spc="5">
                <a:latin typeface="Times New Roman" panose="02020603050405020304" pitchFamily="18" charset="0"/>
                <a:ea typeface="Arial" panose="020B0604020202020204" pitchFamily="34" charset="0"/>
                <a:cs typeface="Times New Roman" panose="02020603050405020304" pitchFamily="18" charset="0"/>
              </a:rPr>
              <a:t>b</a:t>
            </a:r>
            <a:r>
              <a:rPr lang="en-US" sz="1200">
                <a:latin typeface="Times New Roman" panose="02020603050405020304" pitchFamily="18" charset="0"/>
                <a:ea typeface="Arial" panose="020B0604020202020204" pitchFamily="34" charset="0"/>
                <a:cs typeface="Times New Roman" panose="02020603050405020304" pitchFamily="18" charset="0"/>
              </a:rPr>
              <a:t>s </a:t>
            </a:r>
            <a:r>
              <a:rPr lang="en-US" sz="1200" spc="-15">
                <a:latin typeface="Times New Roman" panose="02020603050405020304" pitchFamily="18" charset="0"/>
                <a:ea typeface="Arial" panose="020B0604020202020204" pitchFamily="34" charset="0"/>
                <a:cs typeface="Times New Roman" panose="02020603050405020304" pitchFamily="18" charset="0"/>
              </a:rPr>
              <a:t>A</a:t>
            </a:r>
            <a:r>
              <a:rPr lang="en-US" sz="1200">
                <a:latin typeface="Times New Roman" panose="02020603050405020304" pitchFamily="18" charset="0"/>
                <a:ea typeface="Arial" panose="020B0604020202020204" pitchFamily="34" charset="0"/>
                <a:cs typeface="Times New Roman" panose="02020603050405020304" pitchFamily="18" charset="0"/>
              </a:rPr>
              <a:t>,</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B</a:t>
            </a:r>
            <a:r>
              <a:rPr lang="en-US" sz="1200">
                <a:latin typeface="Times New Roman" panose="02020603050405020304" pitchFamily="18" charset="0"/>
                <a:ea typeface="Arial" panose="020B0604020202020204" pitchFamily="34" charset="0"/>
                <a:cs typeface="Times New Roman" panose="02020603050405020304" pitchFamily="18" charset="0"/>
              </a:rPr>
              <a:t>, B1,</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C</a:t>
            </a:r>
            <a:r>
              <a:rPr lang="en-US" sz="1200">
                <a:latin typeface="Times New Roman" panose="02020603050405020304" pitchFamily="18" charset="0"/>
                <a:ea typeface="Arial" panose="020B0604020202020204" pitchFamily="34" charset="0"/>
                <a:cs typeface="Times New Roman" panose="02020603050405020304" pitchFamily="18" charset="0"/>
              </a:rPr>
              <a:t>, C1, and D.</a:t>
            </a:r>
          </a:p>
          <a:p>
            <a:pPr>
              <a:lnSpc>
                <a:spcPts val="1019"/>
              </a:lnSpc>
              <a:spcBef>
                <a:spcPts val="15"/>
              </a:spcBef>
            </a:pPr>
            <a:r>
              <a:rPr lang="en-US" sz="1200">
                <a:latin typeface="Calibri" panose="020F0502020204030204" pitchFamily="34" charset="0"/>
                <a:ea typeface="Calibri" panose="020F0502020204030204" pitchFamily="34"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77001" marR="420592">
              <a:lnSpc>
                <a:spcPct val="114000"/>
              </a:lnSpc>
              <a:spcBef>
                <a:spcPts val="173"/>
              </a:spcBef>
            </a:pPr>
            <a:r>
              <a:rPr lang="en-US" sz="1200" spc="1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rect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ppo</a:t>
            </a:r>
            <a:r>
              <a:rPr lang="en-US" sz="1200">
                <a:latin typeface="Times New Roman" panose="02020603050405020304" pitchFamily="18" charset="0"/>
                <a:ea typeface="Times New Roman" panose="02020603050405020304" pitchFamily="18" charset="0"/>
                <a:cs typeface="Times New Roman" panose="02020603050405020304" pitchFamily="18" charset="0"/>
              </a:rPr>
              <a:t>rt</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x</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es</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a:latin typeface="Times New Roman" panose="02020603050405020304" pitchFamily="18" charset="0"/>
                <a:ea typeface="Times New Roman" panose="02020603050405020304" pitchFamily="18" charset="0"/>
                <a:cs typeface="Times New Roman" panose="02020603050405020304" pitchFamily="18" charset="0"/>
              </a:rPr>
              <a:t>er</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al</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op</a:t>
            </a:r>
            <a:r>
              <a:rPr lang="en-US" sz="1200">
                <a:latin typeface="Times New Roman" panose="02020603050405020304" pitchFamily="18" charset="0"/>
                <a:ea typeface="Times New Roman" panose="02020603050405020304" pitchFamily="18" charset="0"/>
                <a:cs typeface="Times New Roman" panose="02020603050405020304" pitchFamily="18" charset="0"/>
              </a:rPr>
              <a:t>era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g</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x</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w</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il</a:t>
            </a:r>
            <a:r>
              <a:rPr lang="en-US" sz="1200">
                <a:latin typeface="Times New Roman" panose="02020603050405020304" pitchFamily="18" charset="0"/>
                <a:ea typeface="Times New Roman" panose="02020603050405020304" pitchFamily="18" charset="0"/>
                <a:cs typeface="Times New Roman" panose="02020603050405020304" pitchFamily="18" charset="0"/>
              </a:rPr>
              <a:t>l</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ca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c</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 </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w</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g</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erce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g</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at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w</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l</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b</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ed</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m</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a:latin typeface="Times New Roman" panose="02020603050405020304" pitchFamily="18" charset="0"/>
                <a:ea typeface="Times New Roman" panose="02020603050405020304" pitchFamily="18" charset="0"/>
                <a:cs typeface="Times New Roman" panose="02020603050405020304" pitchFamily="18" charset="0"/>
              </a:rPr>
              <a:t>re </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y</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dd</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al</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u</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g</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a:latin typeface="Times New Roman" panose="02020603050405020304" pitchFamily="18" charset="0"/>
                <a:ea typeface="Times New Roman" panose="02020603050405020304" pitchFamily="18" charset="0"/>
                <a:cs typeface="Times New Roman" panose="02020603050405020304" pitchFamily="18" charset="0"/>
              </a:rPr>
              <a:t>re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cal</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y</a:t>
            </a:r>
            <a:r>
              <a:rPr lang="en-US" sz="1200">
                <a:latin typeface="Times New Roman" panose="02020603050405020304" pitchFamily="18" charset="0"/>
                <a:ea typeface="Times New Roman" panose="02020603050405020304" pitchFamily="18" charset="0"/>
                <a:cs typeface="Times New Roman" panose="02020603050405020304" pitchFamily="18" charset="0"/>
              </a:rPr>
              <a:t>ears</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acc</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ce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w</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h</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il</a:t>
            </a:r>
            <a:r>
              <a:rPr lang="en-US" sz="1200">
                <a:latin typeface="Times New Roman" panose="02020603050405020304" pitchFamily="18" charset="0"/>
                <a:ea typeface="Times New Roman" panose="02020603050405020304" pitchFamily="18" charset="0"/>
                <a:cs typeface="Times New Roman" panose="02020603050405020304" pitchFamily="18" charset="0"/>
              </a:rPr>
              <a:t>ed</a:t>
            </a:r>
            <a:r>
              <a:rPr lang="en-US" sz="1200" spc="-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bo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p>
          <a:p>
            <a:br>
              <a:rPr lang="en-US" sz="1600">
                <a:latin typeface="Calibri" panose="020F0502020204030204" pitchFamily="34" charset="0"/>
                <a:ea typeface="Calibri" panose="020F0502020204030204" pitchFamily="34" charset="0"/>
                <a:cs typeface="Times New Roman" panose="02020603050405020304" pitchFamily="18" charset="0"/>
              </a:rPr>
            </a:br>
            <a:endParaRPr lang="en-US"/>
          </a:p>
        </p:txBody>
      </p:sp>
    </p:spTree>
    <p:extLst>
      <p:ext uri="{BB962C8B-B14F-4D97-AF65-F5344CB8AC3E}">
        <p14:creationId xmlns:p14="http://schemas.microsoft.com/office/powerpoint/2010/main" val="241664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76951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61360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519599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65243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44530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691436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94074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6" y="445025"/>
            <a:ext cx="8520601"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2" y="1152475"/>
            <a:ext cx="3999900" cy="3416400"/>
          </a:xfrm>
          <a:prstGeom prst="rect">
            <a:avLst/>
          </a:prstGeom>
        </p:spPr>
        <p:txBody>
          <a:bodyPr lIns="91425" tIns="91425" rIns="91425" bIns="91425" anchor="t" anchorCtr="0"/>
          <a:lstStyle>
            <a:lvl1pPr lvl="0">
              <a:spcBef>
                <a:spcPts val="0"/>
              </a:spcBef>
              <a:buSzPct val="100000"/>
              <a:defRPr sz="1401"/>
            </a:lvl1pPr>
            <a:lvl2pPr lvl="1">
              <a:spcBef>
                <a:spcPts val="0"/>
              </a:spcBef>
              <a:buSzPct val="100000"/>
              <a:defRPr sz="1203"/>
            </a:lvl2pPr>
            <a:lvl3pPr lvl="2">
              <a:spcBef>
                <a:spcPts val="0"/>
              </a:spcBef>
              <a:buSzPct val="100000"/>
              <a:defRPr sz="1203"/>
            </a:lvl3pPr>
            <a:lvl4pPr lvl="3">
              <a:spcBef>
                <a:spcPts val="0"/>
              </a:spcBef>
              <a:buSzPct val="100000"/>
              <a:defRPr sz="1203"/>
            </a:lvl4pPr>
            <a:lvl5pPr lvl="4">
              <a:spcBef>
                <a:spcPts val="0"/>
              </a:spcBef>
              <a:buSzPct val="100000"/>
              <a:defRPr sz="1203"/>
            </a:lvl5pPr>
            <a:lvl6pPr lvl="5">
              <a:spcBef>
                <a:spcPts val="0"/>
              </a:spcBef>
              <a:buSzPct val="100000"/>
              <a:defRPr sz="1203"/>
            </a:lvl6pPr>
            <a:lvl7pPr lvl="6">
              <a:spcBef>
                <a:spcPts val="0"/>
              </a:spcBef>
              <a:buSzPct val="100000"/>
              <a:defRPr sz="1203"/>
            </a:lvl7pPr>
            <a:lvl8pPr lvl="7">
              <a:spcBef>
                <a:spcPts val="0"/>
              </a:spcBef>
              <a:buSzPct val="100000"/>
              <a:defRPr sz="1203"/>
            </a:lvl8pPr>
            <a:lvl9pPr lvl="8">
              <a:spcBef>
                <a:spcPts val="0"/>
              </a:spcBef>
              <a:buSzPct val="100000"/>
              <a:defRPr sz="1203"/>
            </a:lvl9pPr>
          </a:lstStyle>
          <a:p>
            <a:endParaRPr/>
          </a:p>
        </p:txBody>
      </p:sp>
      <p:sp>
        <p:nvSpPr>
          <p:cNvPr id="23" name="Shape 23"/>
          <p:cNvSpPr txBox="1">
            <a:spLocks noGrp="1"/>
          </p:cNvSpPr>
          <p:nvPr>
            <p:ph type="body" idx="2"/>
          </p:nvPr>
        </p:nvSpPr>
        <p:spPr>
          <a:xfrm>
            <a:off x="4832402" y="1152475"/>
            <a:ext cx="3999900" cy="3416400"/>
          </a:xfrm>
          <a:prstGeom prst="rect">
            <a:avLst/>
          </a:prstGeom>
        </p:spPr>
        <p:txBody>
          <a:bodyPr lIns="91425" tIns="91425" rIns="91425" bIns="91425" anchor="t" anchorCtr="0"/>
          <a:lstStyle>
            <a:lvl1pPr lvl="0">
              <a:spcBef>
                <a:spcPts val="0"/>
              </a:spcBef>
              <a:buSzPct val="100000"/>
              <a:defRPr sz="1401"/>
            </a:lvl1pPr>
            <a:lvl2pPr lvl="1">
              <a:spcBef>
                <a:spcPts val="0"/>
              </a:spcBef>
              <a:buSzPct val="100000"/>
              <a:defRPr sz="1203"/>
            </a:lvl2pPr>
            <a:lvl3pPr lvl="2">
              <a:spcBef>
                <a:spcPts val="0"/>
              </a:spcBef>
              <a:buSzPct val="100000"/>
              <a:defRPr sz="1203"/>
            </a:lvl3pPr>
            <a:lvl4pPr lvl="3">
              <a:spcBef>
                <a:spcPts val="0"/>
              </a:spcBef>
              <a:buSzPct val="100000"/>
              <a:defRPr sz="1203"/>
            </a:lvl4pPr>
            <a:lvl5pPr lvl="4">
              <a:spcBef>
                <a:spcPts val="0"/>
              </a:spcBef>
              <a:buSzPct val="100000"/>
              <a:defRPr sz="1203"/>
            </a:lvl5pPr>
            <a:lvl6pPr lvl="5">
              <a:spcBef>
                <a:spcPts val="0"/>
              </a:spcBef>
              <a:buSzPct val="100000"/>
              <a:defRPr sz="1203"/>
            </a:lvl6pPr>
            <a:lvl7pPr lvl="6">
              <a:spcBef>
                <a:spcPts val="0"/>
              </a:spcBef>
              <a:buSzPct val="100000"/>
              <a:defRPr sz="1203"/>
            </a:lvl7pPr>
            <a:lvl8pPr lvl="7">
              <a:spcBef>
                <a:spcPts val="0"/>
              </a:spcBef>
              <a:buSzPct val="100000"/>
              <a:defRPr sz="1203"/>
            </a:lvl8pPr>
            <a:lvl9pPr lvl="8">
              <a:spcBef>
                <a:spcPts val="0"/>
              </a:spcBef>
              <a:buSzPct val="100000"/>
              <a:defRPr sz="1203"/>
            </a:lvl9pPr>
          </a:lstStyle>
          <a:p>
            <a:endParaRPr/>
          </a:p>
        </p:txBody>
      </p:sp>
      <p:sp>
        <p:nvSpPr>
          <p:cNvPr id="24" name="Shape 24"/>
          <p:cNvSpPr txBox="1">
            <a:spLocks noGrp="1"/>
          </p:cNvSpPr>
          <p:nvPr>
            <p:ph type="sldNum" idx="12"/>
          </p:nvPr>
        </p:nvSpPr>
        <p:spPr>
          <a:xfrm>
            <a:off x="8472459"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10019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37350" y="4667785"/>
            <a:ext cx="548700" cy="393600"/>
          </a:xfrm>
          <a:prstGeom prst="rect">
            <a:avLst/>
          </a:prstGeom>
        </p:spPr>
        <p:txBody>
          <a:bodyPr lIns="91425" tIns="91425" rIns="91425" bIns="91425" anchor="ctr" anchorCtr="0">
            <a:noAutofit/>
          </a:bodyPr>
          <a:lstStyle>
            <a:lvl1pPr>
              <a:defRPr sz="1200">
                <a:latin typeface="Bodoni MT Black" panose="02070A03080606020203" pitchFamily="18" charset="0"/>
              </a:defRPr>
            </a:lvl1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8" Type="http://schemas.openxmlformats.org/officeDocument/2006/relationships/package" Target="../embeddings/Microsoft_Excel_Worksheet1.xlsx"/><Relationship Id="rId13" Type="http://schemas.openxmlformats.org/officeDocument/2006/relationships/image" Target="../media/image12.tmp"/><Relationship Id="rId3" Type="http://schemas.openxmlformats.org/officeDocument/2006/relationships/notesSlide" Target="../notesSlides/notesSlide12.xml"/><Relationship Id="rId7" Type="http://schemas.openxmlformats.org/officeDocument/2006/relationships/image" Target="../media/image6.emf"/><Relationship Id="rId12" Type="http://schemas.openxmlformats.org/officeDocument/2006/relationships/image" Target="../media/image11.tmp"/><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package" Target="../embeddings/Microsoft_Excel_Worksheet.xlsx"/><Relationship Id="rId11" Type="http://schemas.openxmlformats.org/officeDocument/2006/relationships/image" Target="../media/image8.emf"/><Relationship Id="rId5" Type="http://schemas.openxmlformats.org/officeDocument/2006/relationships/image" Target="../media/image10.png"/><Relationship Id="rId10" Type="http://schemas.openxmlformats.org/officeDocument/2006/relationships/package" Target="../embeddings/Microsoft_Excel_Worksheet2.xlsx"/><Relationship Id="rId4" Type="http://schemas.openxmlformats.org/officeDocument/2006/relationships/image" Target="../media/image9.tmp"/><Relationship Id="rId9" Type="http://schemas.openxmlformats.org/officeDocument/2006/relationships/image" Target="../media/image7.emf"/></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Excel_Worksheet4.xlsx"/><Relationship Id="rId13" Type="http://schemas.openxmlformats.org/officeDocument/2006/relationships/image" Target="../media/image12.tmp"/><Relationship Id="rId3" Type="http://schemas.openxmlformats.org/officeDocument/2006/relationships/notesSlide" Target="../notesSlides/notesSlide13.xml"/><Relationship Id="rId7" Type="http://schemas.openxmlformats.org/officeDocument/2006/relationships/image" Target="../media/image13.emf"/><Relationship Id="rId12"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package" Target="../embeddings/Microsoft_Excel_Worksheet3.xlsx"/><Relationship Id="rId11" Type="http://schemas.openxmlformats.org/officeDocument/2006/relationships/image" Target="../media/image15.emf"/><Relationship Id="rId5" Type="http://schemas.openxmlformats.org/officeDocument/2006/relationships/image" Target="../media/image17.tmp"/><Relationship Id="rId10" Type="http://schemas.openxmlformats.org/officeDocument/2006/relationships/package" Target="../embeddings/Microsoft_Excel_Worksheet5.xlsx"/><Relationship Id="rId4" Type="http://schemas.openxmlformats.org/officeDocument/2006/relationships/image" Target="../media/image16.tmp"/><Relationship Id="rId9" Type="http://schemas.openxmlformats.org/officeDocument/2006/relationships/image" Target="../media/image14.emf"/></Relationships>
</file>

<file path=ppt/slides/_rels/slide1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14.xml"/><Relationship Id="rId7" Type="http://schemas.openxmlformats.org/officeDocument/2006/relationships/package" Target="../embeddings/Microsoft_Excel_Worksheet6.xlsx"/><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image" Target="../media/image21.tmp"/><Relationship Id="rId10" Type="http://schemas.openxmlformats.org/officeDocument/2006/relationships/image" Target="../media/image12.tmp"/><Relationship Id="rId4" Type="http://schemas.openxmlformats.org/officeDocument/2006/relationships/image" Target="../media/image20.tmp"/><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Excel_Worksheet8.xlsx"/><Relationship Id="rId13" Type="http://schemas.openxmlformats.org/officeDocument/2006/relationships/image" Target="../media/image12.tmp"/><Relationship Id="rId3" Type="http://schemas.openxmlformats.org/officeDocument/2006/relationships/notesSlide" Target="../notesSlides/notesSlide15.xml"/><Relationship Id="rId7" Type="http://schemas.openxmlformats.org/officeDocument/2006/relationships/image" Target="../media/image23.emf"/><Relationship Id="rId12"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package" Target="../embeddings/Microsoft_Excel_Worksheet7.xlsx"/><Relationship Id="rId11" Type="http://schemas.openxmlformats.org/officeDocument/2006/relationships/image" Target="../media/image28.tmp"/><Relationship Id="rId5" Type="http://schemas.openxmlformats.org/officeDocument/2006/relationships/image" Target="../media/image26.png"/><Relationship Id="rId10" Type="http://schemas.openxmlformats.org/officeDocument/2006/relationships/image" Target="../media/image27.emf"/><Relationship Id="rId4" Type="http://schemas.openxmlformats.org/officeDocument/2006/relationships/image" Target="../media/image25.tmp"/><Relationship Id="rId9" Type="http://schemas.openxmlformats.org/officeDocument/2006/relationships/image" Target="../media/image24.emf"/></Relationships>
</file>

<file path=ppt/slides/_rels/slide16.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12.tmp"/><Relationship Id="rId3" Type="http://schemas.openxmlformats.org/officeDocument/2006/relationships/notesSlide" Target="../notesSlides/notesSlide16.xml"/><Relationship Id="rId7" Type="http://schemas.openxmlformats.org/officeDocument/2006/relationships/package" Target="../embeddings/Microsoft_Excel_Worksheet9.xlsx"/><Relationship Id="rId12"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33.png"/><Relationship Id="rId11" Type="http://schemas.openxmlformats.org/officeDocument/2006/relationships/image" Target="../media/image34.emf"/><Relationship Id="rId5" Type="http://schemas.openxmlformats.org/officeDocument/2006/relationships/image" Target="../media/image32.tmp"/><Relationship Id="rId10" Type="http://schemas.openxmlformats.org/officeDocument/2006/relationships/image" Target="../media/image30.emf"/><Relationship Id="rId4" Type="http://schemas.openxmlformats.org/officeDocument/2006/relationships/image" Target="../media/image31.tmp"/><Relationship Id="rId9" Type="http://schemas.openxmlformats.org/officeDocument/2006/relationships/package" Target="../embeddings/Microsoft_Excel_Worksheet10.xlsx"/></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Excel_Worksheet12.xlsx"/><Relationship Id="rId13" Type="http://schemas.openxmlformats.org/officeDocument/2006/relationships/image" Target="../media/image12.tmp"/><Relationship Id="rId3" Type="http://schemas.openxmlformats.org/officeDocument/2006/relationships/notesSlide" Target="../notesSlides/notesSlide17.xml"/><Relationship Id="rId7" Type="http://schemas.openxmlformats.org/officeDocument/2006/relationships/image" Target="../media/image35.emf"/><Relationship Id="rId12"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package" Target="../embeddings/Microsoft_Excel_Worksheet11.xlsx"/><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emf"/><Relationship Id="rId4" Type="http://schemas.openxmlformats.org/officeDocument/2006/relationships/image" Target="../media/image37.tmp"/><Relationship Id="rId9" Type="http://schemas.openxmlformats.org/officeDocument/2006/relationships/image" Target="../media/image36.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40.emf"/><Relationship Id="rId5" Type="http://schemas.openxmlformats.org/officeDocument/2006/relationships/package" Target="../embeddings/Microsoft_Excel_Worksheet13.xlsx"/><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notesSlide" Target="../notesSlides/notesSlide19.xml"/><Relationship Id="rId7" Type="http://schemas.openxmlformats.org/officeDocument/2006/relationships/package" Target="../embeddings/Microsoft_Word_Document.docx"/><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18.png"/><Relationship Id="rId5" Type="http://schemas.openxmlformats.org/officeDocument/2006/relationships/image" Target="../media/image41.emf"/><Relationship Id="rId4" Type="http://schemas.openxmlformats.org/officeDocument/2006/relationships/package" Target="../embeddings/Microsoft_Excel_Worksheet14.xlsx"/></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package" Target="../embeddings/Microsoft_Excel_Worksheet17.xlsx"/><Relationship Id="rId3" Type="http://schemas.openxmlformats.org/officeDocument/2006/relationships/notesSlide" Target="../notesSlides/notesSlide20.xml"/><Relationship Id="rId7" Type="http://schemas.openxmlformats.org/officeDocument/2006/relationships/image" Target="../media/image44.emf"/><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package" Target="../embeddings/Microsoft_Excel_Worksheet16.xlsx"/><Relationship Id="rId5" Type="http://schemas.openxmlformats.org/officeDocument/2006/relationships/image" Target="../media/image43.emf"/><Relationship Id="rId10" Type="http://schemas.openxmlformats.org/officeDocument/2006/relationships/image" Target="../media/image18.png"/><Relationship Id="rId4" Type="http://schemas.openxmlformats.org/officeDocument/2006/relationships/package" Target="../embeddings/Microsoft_Excel_Worksheet15.xlsx"/><Relationship Id="rId9" Type="http://schemas.openxmlformats.org/officeDocument/2006/relationships/image" Target="../media/image45.emf"/></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package" Target="../embeddings/Microsoft_Excel_Worksheet19.xlsx"/><Relationship Id="rId3" Type="http://schemas.openxmlformats.org/officeDocument/2006/relationships/notesSlide" Target="../notesSlides/notesSlide22.xml"/><Relationship Id="rId7" Type="http://schemas.openxmlformats.org/officeDocument/2006/relationships/image" Target="../media/image48.wmf"/><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1.bin"/><Relationship Id="rId5" Type="http://schemas.openxmlformats.org/officeDocument/2006/relationships/image" Target="../media/image47.emf"/><Relationship Id="rId10" Type="http://schemas.openxmlformats.org/officeDocument/2006/relationships/image" Target="../media/image18.png"/><Relationship Id="rId4" Type="http://schemas.openxmlformats.org/officeDocument/2006/relationships/package" Target="../embeddings/Microsoft_Excel_Worksheet18.xlsx"/><Relationship Id="rId9" Type="http://schemas.openxmlformats.org/officeDocument/2006/relationships/image" Target="../media/image49.emf"/></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image" Target="../media/image51.jpeg"/><Relationship Id="rId5" Type="http://schemas.openxmlformats.org/officeDocument/2006/relationships/image" Target="../media/image52.emf"/><Relationship Id="rId4" Type="http://schemas.openxmlformats.org/officeDocument/2006/relationships/package" Target="../embeddings/Microsoft_Excel_Worksheet20.xlsx"/></Relationships>
</file>

<file path=ppt/slides/_rels/slide25.xml.rels><?xml version="1.0" encoding="UTF-8" standalone="yes"?>
<Relationships xmlns="http://schemas.openxmlformats.org/package/2006/relationships"><Relationship Id="rId3" Type="http://schemas.openxmlformats.org/officeDocument/2006/relationships/hyperlink" Target="https://www.ssa.gov/payee/become.htm" TargetMode="External"/><Relationship Id="rId2" Type="http://schemas.openxmlformats.org/officeDocument/2006/relationships/hyperlink" Target="mailto:dda.reconciliations@maryland.gov" TargetMode="External"/><Relationship Id="rId1" Type="http://schemas.openxmlformats.org/officeDocument/2006/relationships/slideLayout" Target="../slideLayouts/slideLayout3.xml"/><Relationship Id="rId4" Type="http://schemas.openxmlformats.org/officeDocument/2006/relationships/hyperlink" Target="mailto:dhmh.ddaeddinquiries@Maryland.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0" y="0"/>
            <a:ext cx="9143996" cy="5143500"/>
          </a:xfrm>
          <a:prstGeom prst="rect">
            <a:avLst/>
          </a:prstGeom>
          <a:noFill/>
          <a:ln w="9525" cap="flat" cmpd="sng">
            <a:solidFill>
              <a:srgbClr val="FFFFFF"/>
            </a:solidFill>
            <a:prstDash val="solid"/>
            <a:round/>
            <a:headEnd type="none" w="med" len="med"/>
            <a:tailEnd type="none" w="med" len="med"/>
          </a:ln>
        </p:spPr>
      </p:pic>
      <p:cxnSp>
        <p:nvCxnSpPr>
          <p:cNvPr id="55" name="Shape 55"/>
          <p:cNvCxnSpPr/>
          <p:nvPr/>
        </p:nvCxnSpPr>
        <p:spPr>
          <a:xfrm rot="10800000">
            <a:off x="956175" y="1383600"/>
            <a:ext cx="0" cy="1810800"/>
          </a:xfrm>
          <a:prstGeom prst="straightConnector1">
            <a:avLst/>
          </a:prstGeom>
          <a:noFill/>
          <a:ln w="19050" cap="flat" cmpd="sng">
            <a:solidFill>
              <a:srgbClr val="F3F3F3"/>
            </a:solidFill>
            <a:prstDash val="solid"/>
            <a:round/>
            <a:headEnd type="none" w="lg" len="lg"/>
            <a:tailEnd type="none" w="lg" len="lg"/>
          </a:ln>
        </p:spPr>
      </p:cxnSp>
      <p:cxnSp>
        <p:nvCxnSpPr>
          <p:cNvPr id="56" name="Shape 56"/>
          <p:cNvCxnSpPr/>
          <p:nvPr/>
        </p:nvCxnSpPr>
        <p:spPr>
          <a:xfrm rot="10800000">
            <a:off x="8304825" y="1383775"/>
            <a:ext cx="0" cy="1794000"/>
          </a:xfrm>
          <a:prstGeom prst="straightConnector1">
            <a:avLst/>
          </a:prstGeom>
          <a:noFill/>
          <a:ln w="19050" cap="flat" cmpd="sng">
            <a:solidFill>
              <a:srgbClr val="F3F3F3"/>
            </a:solidFill>
            <a:prstDash val="solid"/>
            <a:round/>
            <a:headEnd type="none" w="lg" len="lg"/>
            <a:tailEnd type="none" w="lg" len="lg"/>
          </a:ln>
        </p:spPr>
      </p:cxnSp>
      <p:cxnSp>
        <p:nvCxnSpPr>
          <p:cNvPr id="57" name="Shape 57"/>
          <p:cNvCxnSpPr/>
          <p:nvPr/>
        </p:nvCxnSpPr>
        <p:spPr>
          <a:xfrm>
            <a:off x="957223" y="1383600"/>
            <a:ext cx="7347600" cy="0"/>
          </a:xfrm>
          <a:prstGeom prst="straightConnector1">
            <a:avLst/>
          </a:prstGeom>
          <a:noFill/>
          <a:ln w="19050" cap="flat" cmpd="sng">
            <a:solidFill>
              <a:srgbClr val="F3F3F3"/>
            </a:solidFill>
            <a:prstDash val="solid"/>
            <a:round/>
            <a:headEnd type="none" w="lg" len="lg"/>
            <a:tailEnd type="none" w="lg" len="lg"/>
          </a:ln>
        </p:spPr>
      </p:cxnSp>
      <p:sp>
        <p:nvSpPr>
          <p:cNvPr id="58" name="Shape 58"/>
          <p:cNvSpPr txBox="1"/>
          <p:nvPr/>
        </p:nvSpPr>
        <p:spPr>
          <a:xfrm>
            <a:off x="1047600" y="1793575"/>
            <a:ext cx="7132200" cy="853200"/>
          </a:xfrm>
          <a:prstGeom prst="rect">
            <a:avLst/>
          </a:prstGeom>
          <a:noFill/>
          <a:ln>
            <a:noFill/>
          </a:ln>
        </p:spPr>
        <p:txBody>
          <a:bodyPr lIns="91425" tIns="91425" rIns="91425" bIns="91425" anchor="t" anchorCtr="0">
            <a:noAutofit/>
          </a:bodyPr>
          <a:lstStyle/>
          <a:p>
            <a:pPr lvl="0" algn="ctr">
              <a:spcBef>
                <a:spcPts val="0"/>
              </a:spcBef>
              <a:buNone/>
            </a:pPr>
            <a:r>
              <a:rPr lang="en" sz="3200" b="1">
                <a:solidFill>
                  <a:srgbClr val="FFFFFF"/>
                </a:solidFill>
                <a:latin typeface="Georgia"/>
                <a:ea typeface="Georgia"/>
                <a:cs typeface="Georgia"/>
                <a:sym typeface="Georgia"/>
              </a:rPr>
              <a:t>DDA FY 2017 Cost Reports Training Webinar</a:t>
            </a:r>
          </a:p>
        </p:txBody>
      </p:sp>
      <p:cxnSp>
        <p:nvCxnSpPr>
          <p:cNvPr id="59" name="Shape 59"/>
          <p:cNvCxnSpPr/>
          <p:nvPr/>
        </p:nvCxnSpPr>
        <p:spPr>
          <a:xfrm rot="10800000">
            <a:off x="8304819" y="3169500"/>
            <a:ext cx="0" cy="1179900"/>
          </a:xfrm>
          <a:prstGeom prst="straightConnector1">
            <a:avLst/>
          </a:prstGeom>
          <a:noFill/>
          <a:ln w="9525" cap="flat" cmpd="sng">
            <a:solidFill>
              <a:srgbClr val="980000"/>
            </a:solidFill>
            <a:prstDash val="solid"/>
            <a:round/>
            <a:headEnd type="none" w="lg" len="lg"/>
            <a:tailEnd type="none" w="lg" len="lg"/>
          </a:ln>
        </p:spPr>
      </p:cxnSp>
      <p:cxnSp>
        <p:nvCxnSpPr>
          <p:cNvPr id="60" name="Shape 60"/>
          <p:cNvCxnSpPr/>
          <p:nvPr/>
        </p:nvCxnSpPr>
        <p:spPr>
          <a:xfrm rot="10800000">
            <a:off x="956175" y="3176568"/>
            <a:ext cx="0" cy="1165800"/>
          </a:xfrm>
          <a:prstGeom prst="straightConnector1">
            <a:avLst/>
          </a:prstGeom>
          <a:noFill/>
          <a:ln w="9525" cap="flat" cmpd="sng">
            <a:solidFill>
              <a:srgbClr val="980000"/>
            </a:solidFill>
            <a:prstDash val="solid"/>
            <a:round/>
            <a:headEnd type="none" w="lg" len="lg"/>
            <a:tailEnd type="none" w="lg" len="lg"/>
          </a:ln>
        </p:spPr>
      </p:cxnSp>
      <p:cxnSp>
        <p:nvCxnSpPr>
          <p:cNvPr id="61" name="Shape 61"/>
          <p:cNvCxnSpPr/>
          <p:nvPr/>
        </p:nvCxnSpPr>
        <p:spPr>
          <a:xfrm>
            <a:off x="945125" y="4343060"/>
            <a:ext cx="7359900" cy="0"/>
          </a:xfrm>
          <a:prstGeom prst="straightConnector1">
            <a:avLst/>
          </a:prstGeom>
          <a:noFill/>
          <a:ln w="9525" cap="flat" cmpd="sng">
            <a:solidFill>
              <a:srgbClr val="980000"/>
            </a:solidFill>
            <a:prstDash val="solid"/>
            <a:round/>
            <a:headEnd type="none" w="lg" len="lg"/>
            <a:tailEnd type="none" w="lg" len="lg"/>
          </a:ln>
        </p:spPr>
      </p:cxnSp>
      <p:sp>
        <p:nvSpPr>
          <p:cNvPr id="62" name="Shape 62"/>
          <p:cNvSpPr txBox="1"/>
          <p:nvPr/>
        </p:nvSpPr>
        <p:spPr>
          <a:xfrm>
            <a:off x="1179900" y="3253525"/>
            <a:ext cx="6901200" cy="853200"/>
          </a:xfrm>
          <a:prstGeom prst="rect">
            <a:avLst/>
          </a:prstGeom>
          <a:noFill/>
          <a:ln>
            <a:noFill/>
          </a:ln>
        </p:spPr>
        <p:txBody>
          <a:bodyPr lIns="91425" tIns="91425" rIns="91425" bIns="91425" anchor="t" anchorCtr="0">
            <a:noAutofit/>
          </a:bodyPr>
          <a:lstStyle/>
          <a:p>
            <a:pPr lvl="0" algn="ctr" rtl="0">
              <a:spcBef>
                <a:spcPts val="0"/>
              </a:spcBef>
              <a:buNone/>
            </a:pPr>
            <a:r>
              <a:rPr lang="en" sz="1800">
                <a:solidFill>
                  <a:srgbClr val="980000"/>
                </a:solidFill>
                <a:latin typeface="Georgia"/>
                <a:ea typeface="Georgia"/>
                <a:cs typeface="Georgia"/>
                <a:sym typeface="Georgia"/>
              </a:rPr>
              <a:t>Developmental Disabilities Administration Fiscal Unit</a:t>
            </a:r>
          </a:p>
          <a:p>
            <a:pPr lvl="0" algn="ctr" rtl="0">
              <a:spcBef>
                <a:spcPts val="0"/>
              </a:spcBef>
              <a:buNone/>
            </a:pPr>
            <a:r>
              <a:rPr lang="en" sz="1800" dirty="0">
                <a:solidFill>
                  <a:srgbClr val="980000"/>
                </a:solidFill>
                <a:latin typeface="Georgia"/>
                <a:ea typeface="Georgia"/>
                <a:cs typeface="Georgia"/>
                <a:sym typeface="Georgia"/>
              </a:rPr>
              <a:t>October 31, 2017</a:t>
            </a:r>
          </a:p>
        </p:txBody>
      </p:sp>
      <p:pic>
        <p:nvPicPr>
          <p:cNvPr id="63" name="Shape 63"/>
          <p:cNvPicPr preferRelativeResize="0"/>
          <p:nvPr/>
        </p:nvPicPr>
        <p:blipFill>
          <a:blip r:embed="rId4">
            <a:alphaModFix/>
          </a:blip>
          <a:stretch>
            <a:fillRect/>
          </a:stretch>
        </p:blipFill>
        <p:spPr>
          <a:xfrm>
            <a:off x="7147275" y="3658300"/>
            <a:ext cx="2069024" cy="2069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04800" y="285750"/>
            <a:ext cx="8520600" cy="572700"/>
          </a:xfrm>
          <a:prstGeom prst="rect">
            <a:avLst/>
          </a:prstGeom>
        </p:spPr>
        <p:txBody>
          <a:bodyPr lIns="91425" tIns="91425" rIns="91425" bIns="91425" anchor="t" anchorCtr="0">
            <a:noAutofit/>
          </a:bodyPr>
          <a:lstStyle/>
          <a:p>
            <a:pPr lvl="0"/>
            <a:r>
              <a:rPr lang="en" b="1">
                <a:solidFill>
                  <a:srgbClr val="000000"/>
                </a:solidFill>
                <a:latin typeface="Georgia"/>
                <a:ea typeface="Georgia"/>
                <a:cs typeface="Georgia"/>
                <a:sym typeface="Georgia"/>
              </a:rPr>
              <a:t>Cost Report Review Criteria</a:t>
            </a:r>
          </a:p>
        </p:txBody>
      </p:sp>
      <p:sp>
        <p:nvSpPr>
          <p:cNvPr id="69" name="Shape 69"/>
          <p:cNvSpPr txBox="1">
            <a:spLocks noGrp="1"/>
          </p:cNvSpPr>
          <p:nvPr>
            <p:ph type="body" idx="1"/>
          </p:nvPr>
        </p:nvSpPr>
        <p:spPr>
          <a:xfrm>
            <a:off x="838200" y="798150"/>
            <a:ext cx="76611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2200" dirty="0">
                <a:solidFill>
                  <a:srgbClr val="434343"/>
                </a:solidFill>
                <a:latin typeface="Times New Roman"/>
                <a:ea typeface="Times New Roman"/>
                <a:cs typeface="Times New Roman"/>
                <a:sym typeface="Times New Roman"/>
              </a:rPr>
              <a:t>Client Fees: Contribution to Care (CTC) &amp; Room and Board (R&amp;B)</a:t>
            </a:r>
          </a:p>
          <a:p>
            <a:pPr marL="914400" lvl="0" indent="-228600">
              <a:lnSpc>
                <a:spcPct val="100000"/>
              </a:lnSpc>
              <a:buClr>
                <a:srgbClr val="434343"/>
              </a:buClr>
              <a:buFont typeface="Arial" pitchFamily="34" charset="0"/>
              <a:buChar char="•"/>
            </a:pPr>
            <a:r>
              <a:rPr lang="en-US" dirty="0">
                <a:solidFill>
                  <a:srgbClr val="434343"/>
                </a:solidFill>
                <a:latin typeface="Times New Roman"/>
                <a:ea typeface="Times New Roman"/>
                <a:cs typeface="Times New Roman"/>
                <a:sym typeface="Times New Roman"/>
              </a:rPr>
              <a:t>Client Fee CTC Data Provided in Cost Report</a:t>
            </a:r>
            <a:endParaRPr lang="en" dirty="0">
              <a:solidFill>
                <a:srgbClr val="434343"/>
              </a:solidFill>
              <a:latin typeface="Times New Roman"/>
              <a:ea typeface="Times New Roman"/>
              <a:cs typeface="Times New Roman"/>
              <a:sym typeface="Times New Roman"/>
            </a:endParaRPr>
          </a:p>
          <a:p>
            <a:pPr marL="914400" lvl="0" indent="-228600">
              <a:lnSpc>
                <a:spcPct val="100000"/>
              </a:lnSpc>
              <a:buClr>
                <a:srgbClr val="434343"/>
              </a:buClr>
              <a:buFont typeface="Arial" pitchFamily="34" charset="0"/>
              <a:buChar char="•"/>
            </a:pPr>
            <a:r>
              <a:rPr lang="en-US" dirty="0">
                <a:solidFill>
                  <a:srgbClr val="434343"/>
                </a:solidFill>
                <a:latin typeface="Times New Roman"/>
                <a:ea typeface="Times New Roman"/>
                <a:cs typeface="Times New Roman"/>
                <a:sym typeface="Times New Roman"/>
              </a:rPr>
              <a:t>Client Fee CTC Data Provided in Attestation </a:t>
            </a:r>
          </a:p>
          <a:p>
            <a:pPr marL="914400" lvl="0" indent="-228600">
              <a:lnSpc>
                <a:spcPct val="100000"/>
              </a:lnSpc>
              <a:buClr>
                <a:srgbClr val="434343"/>
              </a:buClr>
              <a:buFont typeface="Arial" pitchFamily="34" charset="0"/>
              <a:buChar char="•"/>
            </a:pPr>
            <a:r>
              <a:rPr lang="en-US" dirty="0">
                <a:solidFill>
                  <a:srgbClr val="434343"/>
                </a:solidFill>
                <a:latin typeface="Times New Roman"/>
                <a:ea typeface="Times New Roman"/>
                <a:cs typeface="Times New Roman"/>
                <a:sym typeface="Times New Roman"/>
              </a:rPr>
              <a:t>Client Fees in CR agree with Attestation </a:t>
            </a:r>
          </a:p>
          <a:p>
            <a:pPr marL="914400" lvl="0" indent="-228600">
              <a:lnSpc>
                <a:spcPct val="100000"/>
              </a:lnSpc>
              <a:buClr>
                <a:srgbClr val="434343"/>
              </a:buClr>
              <a:buFont typeface="Arial" pitchFamily="34" charset="0"/>
              <a:buChar char="•"/>
            </a:pPr>
            <a:r>
              <a:rPr lang="en-US" dirty="0">
                <a:solidFill>
                  <a:srgbClr val="434343"/>
                </a:solidFill>
                <a:latin typeface="Times New Roman"/>
                <a:ea typeface="Times New Roman"/>
                <a:cs typeface="Times New Roman"/>
                <a:sym typeface="Times New Roman"/>
              </a:rPr>
              <a:t>PCIS2 CTC reported in CR agree with PCIS2 </a:t>
            </a:r>
          </a:p>
          <a:p>
            <a:pPr marL="914400" lvl="0" indent="-228600">
              <a:lnSpc>
                <a:spcPct val="100000"/>
              </a:lnSpc>
              <a:buClr>
                <a:srgbClr val="434343"/>
              </a:buClr>
              <a:buFont typeface="Arial" pitchFamily="34" charset="0"/>
              <a:buChar char="•"/>
            </a:pPr>
            <a:r>
              <a:rPr lang="en-US" dirty="0">
                <a:solidFill>
                  <a:srgbClr val="434343"/>
                </a:solidFill>
                <a:latin typeface="Times New Roman"/>
                <a:ea typeface="Times New Roman"/>
                <a:cs typeface="Times New Roman"/>
                <a:sym typeface="Times New Roman"/>
              </a:rPr>
              <a:t>Schedule H (CTC) completed and totals match </a:t>
            </a:r>
          </a:p>
          <a:p>
            <a:pPr marL="914400" lvl="0" indent="-228600">
              <a:lnSpc>
                <a:spcPct val="100000"/>
              </a:lnSpc>
              <a:buClr>
                <a:srgbClr val="434343"/>
              </a:buClr>
              <a:buFont typeface="Arial" pitchFamily="34" charset="0"/>
              <a:buChar char="•"/>
            </a:pPr>
            <a:r>
              <a:rPr lang="en-US" dirty="0">
                <a:solidFill>
                  <a:srgbClr val="434343"/>
                </a:solidFill>
                <a:latin typeface="Times New Roman"/>
                <a:ea typeface="Times New Roman"/>
                <a:cs typeface="Times New Roman"/>
                <a:sym typeface="Times New Roman"/>
              </a:rPr>
              <a:t>Schedule I (R&amp;B) completed </a:t>
            </a:r>
            <a:endParaRPr lang="en" sz="1800" dirty="0">
              <a:solidFill>
                <a:srgbClr val="434343"/>
              </a:solidFill>
              <a:latin typeface="Times New Roman"/>
              <a:ea typeface="Times New Roman"/>
              <a:cs typeface="Times New Roman"/>
              <a:sym typeface="Times New Roman"/>
            </a:endParaRPr>
          </a:p>
          <a:p>
            <a:pPr lvl="0">
              <a:spcBef>
                <a:spcPts val="0"/>
              </a:spcBef>
              <a:buNone/>
            </a:pPr>
            <a:endParaRPr dirty="0">
              <a:solidFill>
                <a:srgbClr val="434343"/>
              </a:solidFill>
              <a:latin typeface="Georgia"/>
              <a:ea typeface="Georgia"/>
              <a:cs typeface="Georgia"/>
              <a:sym typeface="Georgia"/>
            </a:endParaRPr>
          </a:p>
        </p:txBody>
      </p:sp>
      <p:cxnSp>
        <p:nvCxnSpPr>
          <p:cNvPr id="70" name="Shape 70"/>
          <p:cNvCxnSpPr/>
          <p:nvPr/>
        </p:nvCxnSpPr>
        <p:spPr>
          <a:xfrm>
            <a:off x="2260275" y="798150"/>
            <a:ext cx="6898200"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
        <p:nvSpPr>
          <p:cNvPr id="3" name="Slide Number Placeholder 2"/>
          <p:cNvSpPr>
            <a:spLocks noGrp="1"/>
          </p:cNvSpPr>
          <p:nvPr>
            <p:ph type="sldNum" idx="12"/>
          </p:nvPr>
        </p:nvSpPr>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42760261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41156"/>
            <a:ext cx="8520601" cy="376563"/>
          </a:xfrm>
        </p:spPr>
        <p:txBody>
          <a:bodyPr/>
          <a:lstStyle/>
          <a:p>
            <a:r>
              <a:rPr lang="en-US" sz="1100" b="1">
                <a:solidFill>
                  <a:schemeClr val="tx1"/>
                </a:solidFill>
              </a:rPr>
              <a:t>The entire cost report must be submitted in Excel and Adobe Acrobat (pdf) with signatures included on the pdf copy.</a:t>
            </a:r>
          </a:p>
        </p:txBody>
      </p:sp>
      <p:pic>
        <p:nvPicPr>
          <p:cNvPr id="19" name="Picture 18" descr="Self Reliance cover sheet1.pdf - Adobe Acrobat Pro"/>
          <p:cNvPicPr>
            <a:picLocks noChangeAspect="1"/>
          </p:cNvPicPr>
          <p:nvPr/>
        </p:nvPicPr>
        <p:blipFill rotWithShape="1">
          <a:blip r:embed="rId3">
            <a:extLst>
              <a:ext uri="{28A0092B-C50C-407E-A947-70E740481C1C}">
                <a14:useLocalDpi xmlns:a14="http://schemas.microsoft.com/office/drawing/2010/main" val="0"/>
              </a:ext>
            </a:extLst>
          </a:blip>
          <a:srcRect l="27631" t="14444" r="26233" b="3334"/>
          <a:stretch/>
        </p:blipFill>
        <p:spPr>
          <a:xfrm>
            <a:off x="4000500" y="499476"/>
            <a:ext cx="3987525" cy="4508152"/>
          </a:xfrm>
          <a:prstGeom prst="rect">
            <a:avLst/>
          </a:prstGeom>
        </p:spPr>
        <p:style>
          <a:lnRef idx="3">
            <a:schemeClr val="lt1"/>
          </a:lnRef>
          <a:fillRef idx="1">
            <a:schemeClr val="accent1"/>
          </a:fillRef>
          <a:effectRef idx="1">
            <a:schemeClr val="accent1"/>
          </a:effectRef>
          <a:fontRef idx="minor">
            <a:schemeClr val="lt1"/>
          </a:fontRef>
        </p:style>
      </p:pic>
      <p:pic>
        <p:nvPicPr>
          <p:cNvPr id="23" name="Picture 22"/>
          <p:cNvPicPr>
            <a:picLocks noChangeAspect="1"/>
          </p:cNvPicPr>
          <p:nvPr/>
        </p:nvPicPr>
        <p:blipFill>
          <a:blip r:embed="rId4"/>
          <a:stretch>
            <a:fillRect/>
          </a:stretch>
        </p:blipFill>
        <p:spPr>
          <a:xfrm>
            <a:off x="628650" y="490864"/>
            <a:ext cx="2857500" cy="4574756"/>
          </a:xfrm>
          <a:prstGeom prst="rect">
            <a:avLst/>
          </a:prstGeom>
          <a:noFill/>
        </p:spPr>
      </p:pic>
      <p:pic>
        <p:nvPicPr>
          <p:cNvPr id="2" name="Picture 1"/>
          <p:cNvPicPr>
            <a:picLocks noChangeAspect="1"/>
          </p:cNvPicPr>
          <p:nvPr/>
        </p:nvPicPr>
        <p:blipFill rotWithShape="1">
          <a:blip r:embed="rId5"/>
          <a:srcRect l="5854" t="25168" r="3095" b="33445"/>
          <a:stretch/>
        </p:blipFill>
        <p:spPr>
          <a:xfrm>
            <a:off x="7195573" y="4068621"/>
            <a:ext cx="1885950" cy="857250"/>
          </a:xfrm>
          <a:prstGeom prst="rect">
            <a:avLst/>
          </a:prstGeom>
        </p:spPr>
      </p:pic>
      <p:cxnSp>
        <p:nvCxnSpPr>
          <p:cNvPr id="6" name="Shape 70"/>
          <p:cNvCxnSpPr/>
          <p:nvPr/>
        </p:nvCxnSpPr>
        <p:spPr>
          <a:xfrm>
            <a:off x="2183323" y="361950"/>
            <a:ext cx="6898200" cy="0"/>
          </a:xfrm>
          <a:prstGeom prst="straightConnector1">
            <a:avLst/>
          </a:prstGeom>
          <a:noFill/>
          <a:ln w="28575" cap="flat" cmpd="sng">
            <a:solidFill>
              <a:srgbClr val="980000"/>
            </a:solidFill>
            <a:prstDash val="solid"/>
            <a:round/>
            <a:headEnd type="none" w="lg" len="lg"/>
            <a:tailEnd type="none" w="lg" len="lg"/>
          </a:ln>
        </p:spPr>
      </p:cxnSp>
      <p:sp>
        <p:nvSpPr>
          <p:cNvPr id="4" name="Slide Number Placeholder 3"/>
          <p:cNvSpPr>
            <a:spLocks noGrp="1"/>
          </p:cNvSpPr>
          <p:nvPr>
            <p:ph type="sldNum" idx="12"/>
          </p:nvPr>
        </p:nvSpPr>
        <p:spPr/>
        <p:txBody>
          <a:bodyPr/>
          <a:lstStyle/>
          <a:p>
            <a:fld id="{00000000-1234-1234-1234-123412341234}" type="slidenum">
              <a:rPr lang="en" smtClean="0"/>
              <a:pPr/>
              <a:t>11</a:t>
            </a:fld>
            <a:endParaRPr lang="en"/>
          </a:p>
        </p:txBody>
      </p:sp>
    </p:spTree>
    <p:extLst>
      <p:ext uri="{BB962C8B-B14F-4D97-AF65-F5344CB8AC3E}">
        <p14:creationId xmlns:p14="http://schemas.microsoft.com/office/powerpoint/2010/main" val="3754450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 How to get to PCIS" descr="PCIS2 - Reports - Google Chrome"/>
          <p:cNvPicPr>
            <a:picLocks noChangeAspect="1"/>
          </p:cNvPicPr>
          <p:nvPr/>
        </p:nvPicPr>
        <p:blipFill rotWithShape="1">
          <a:blip r:embed="rId4">
            <a:extLst>
              <a:ext uri="{28A0092B-C50C-407E-A947-70E740481C1C}">
                <a14:useLocalDpi xmlns:a14="http://schemas.microsoft.com/office/drawing/2010/main" val="0"/>
              </a:ext>
            </a:extLst>
          </a:blip>
          <a:srcRect l="5393" t="10015" r="2922" b="40488"/>
          <a:stretch/>
        </p:blipFill>
        <p:spPr>
          <a:xfrm>
            <a:off x="5257800" y="196573"/>
            <a:ext cx="2857499" cy="1129754"/>
          </a:xfrm>
          <a:prstGeom prst="rect">
            <a:avLst/>
          </a:prstGeom>
          <a:effectLst>
            <a:outerShdw blurRad="304800" dist="38100" dir="10800000" algn="r" rotWithShape="0">
              <a:prstClr val="black">
                <a:alpha val="40000"/>
              </a:prstClr>
            </a:outerShdw>
          </a:effectLst>
        </p:spPr>
      </p:pic>
      <p:sp>
        <p:nvSpPr>
          <p:cNvPr id="17" name="Rectangle 16"/>
          <p:cNvSpPr/>
          <p:nvPr/>
        </p:nvSpPr>
        <p:spPr>
          <a:xfrm>
            <a:off x="5049302" y="3228250"/>
            <a:ext cx="3429000" cy="213585"/>
          </a:xfrm>
          <a:prstGeom prst="rect">
            <a:avLst/>
          </a:prstGeom>
          <a:scene3d>
            <a:camera prst="orthographicFront"/>
            <a:lightRig rig="threePt" dir="t"/>
          </a:scene3d>
          <a:sp3d>
            <a:bevelT w="165100" prst="coolSlant"/>
          </a:sp3d>
        </p:spPr>
        <p:txBody>
          <a:bodyPr>
            <a:spAutoFit/>
          </a:bodyPr>
          <a:lstStyle/>
          <a:p>
            <a:pPr>
              <a:spcAft>
                <a:spcPts val="1125"/>
              </a:spcAft>
            </a:pPr>
            <a:r>
              <a:rPr lang="en-US" sz="788" kern="1400" spc="19">
                <a:solidFill>
                  <a:srgbClr val="17365D"/>
                </a:solidFill>
                <a:latin typeface="Cambria" panose="02040503050406030204" pitchFamily="18" charset="0"/>
                <a:ea typeface="Times New Roman" panose="02020603050405020304" pitchFamily="18" charset="0"/>
                <a:cs typeface="Times New Roman" panose="02020603050405020304" pitchFamily="18" charset="0"/>
              </a:rPr>
              <a:t>Independent Auditors Report on Client Attendance Days and Fees</a:t>
            </a:r>
          </a:p>
        </p:txBody>
      </p:sp>
      <p:pic>
        <p:nvPicPr>
          <p:cNvPr id="4" name="Picture 3"/>
          <p:cNvPicPr>
            <a:picLocks noChangeAspect="1"/>
          </p:cNvPicPr>
          <p:nvPr/>
        </p:nvPicPr>
        <p:blipFill>
          <a:blip r:embed="rId5"/>
          <a:stretch>
            <a:fillRect/>
          </a:stretch>
        </p:blipFill>
        <p:spPr>
          <a:xfrm>
            <a:off x="7246565" y="4288462"/>
            <a:ext cx="1883828" cy="855038"/>
          </a:xfrm>
          <a:prstGeom prst="rect">
            <a:avLst/>
          </a:prstGeom>
        </p:spPr>
      </p:pic>
      <p:graphicFrame>
        <p:nvGraphicFramePr>
          <p:cNvPr id="5" name="Top of Res Cost Report"/>
          <p:cNvGraphicFramePr>
            <a:graphicFrameLocks noChangeAspect="1"/>
          </p:cNvGraphicFramePr>
          <p:nvPr>
            <p:extLst>
              <p:ext uri="{D42A27DB-BD31-4B8C-83A1-F6EECF244321}">
                <p14:modId xmlns:p14="http://schemas.microsoft.com/office/powerpoint/2010/main" val="155000834"/>
              </p:ext>
            </p:extLst>
          </p:nvPr>
        </p:nvGraphicFramePr>
        <p:xfrm>
          <a:off x="381000" y="0"/>
          <a:ext cx="2901554" cy="2521744"/>
        </p:xfrm>
        <a:graphic>
          <a:graphicData uri="http://schemas.openxmlformats.org/presentationml/2006/ole">
            <mc:AlternateContent xmlns:mc="http://schemas.openxmlformats.org/markup-compatibility/2006">
              <mc:Choice xmlns:v="urn:schemas-microsoft-com:vml" Requires="v">
                <p:oleObj spid="_x0000_s8444" name="Worksheet" r:id="rId6" imgW="9067854" imgH="11801496" progId="Excel.Sheet.12">
                  <p:embed/>
                </p:oleObj>
              </mc:Choice>
              <mc:Fallback>
                <p:oleObj name="Worksheet" r:id="rId6" imgW="9067854" imgH="11801496" progId="Excel.Sheet.12">
                  <p:embed/>
                  <p:pic>
                    <p:nvPicPr>
                      <p:cNvPr id="0" name=""/>
                      <p:cNvPicPr/>
                      <p:nvPr/>
                    </p:nvPicPr>
                    <p:blipFill>
                      <a:blip r:embed="rId7"/>
                      <a:stretch>
                        <a:fillRect/>
                      </a:stretch>
                    </p:blipFill>
                    <p:spPr>
                      <a:xfrm>
                        <a:off x="381000" y="0"/>
                        <a:ext cx="2901554" cy="252174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13952879"/>
              </p:ext>
            </p:extLst>
          </p:nvPr>
        </p:nvGraphicFramePr>
        <p:xfrm>
          <a:off x="407963" y="4345597"/>
          <a:ext cx="2407444" cy="816953"/>
        </p:xfrm>
        <a:graphic>
          <a:graphicData uri="http://schemas.openxmlformats.org/presentationml/2006/ole">
            <mc:AlternateContent xmlns:mc="http://schemas.openxmlformats.org/markup-compatibility/2006">
              <mc:Choice xmlns:v="urn:schemas-microsoft-com:vml" Requires="v">
                <p:oleObj spid="_x0000_s8445" name="Worksheet" r:id="rId8" imgW="5810130" imgH="1971675" progId="Excel.Sheet.12">
                  <p:embed/>
                </p:oleObj>
              </mc:Choice>
              <mc:Fallback>
                <p:oleObj name="Worksheet" r:id="rId8" imgW="5810130" imgH="1971675" progId="Excel.Sheet.12">
                  <p:embed/>
                  <p:pic>
                    <p:nvPicPr>
                      <p:cNvPr id="0" name=""/>
                      <p:cNvPicPr/>
                      <p:nvPr/>
                    </p:nvPicPr>
                    <p:blipFill>
                      <a:blip r:embed="rId9"/>
                      <a:stretch>
                        <a:fillRect/>
                      </a:stretch>
                    </p:blipFill>
                    <p:spPr>
                      <a:xfrm>
                        <a:off x="407963" y="4345597"/>
                        <a:ext cx="2407444" cy="816953"/>
                      </a:xfrm>
                      <a:prstGeom prst="rect">
                        <a:avLst/>
                      </a:prstGeom>
                    </p:spPr>
                  </p:pic>
                </p:oleObj>
              </mc:Fallback>
            </mc:AlternateContent>
          </a:graphicData>
        </a:graphic>
      </p:graphicFrame>
      <p:cxnSp>
        <p:nvCxnSpPr>
          <p:cNvPr id="25" name="Line to Attestation"/>
          <p:cNvCxnSpPr/>
          <p:nvPr/>
        </p:nvCxnSpPr>
        <p:spPr>
          <a:xfrm rot="10800000" flipV="1">
            <a:off x="4078535" y="3657600"/>
            <a:ext cx="567581" cy="57150"/>
          </a:xfrm>
          <a:prstGeom prst="bentConnector3">
            <a:avLst/>
          </a:prstGeom>
          <a:ln>
            <a:solidFill>
              <a:srgbClr val="CC330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Res attendance"/>
          <p:cNvGraphicFramePr>
            <a:graphicFrameLocks noChangeAspect="1"/>
          </p:cNvGraphicFramePr>
          <p:nvPr>
            <p:extLst>
              <p:ext uri="{D42A27DB-BD31-4B8C-83A1-F6EECF244321}">
                <p14:modId xmlns:p14="http://schemas.microsoft.com/office/powerpoint/2010/main" val="1765584569"/>
              </p:ext>
            </p:extLst>
          </p:nvPr>
        </p:nvGraphicFramePr>
        <p:xfrm>
          <a:off x="37350" y="2769394"/>
          <a:ext cx="4032250" cy="1549400"/>
        </p:xfrm>
        <a:graphic>
          <a:graphicData uri="http://schemas.openxmlformats.org/presentationml/2006/ole">
            <mc:AlternateContent xmlns:mc="http://schemas.openxmlformats.org/markup-compatibility/2006">
              <mc:Choice xmlns:v="urn:schemas-microsoft-com:vml" Requires="v">
                <p:oleObj spid="_x0000_s8446" name="Worksheet" r:id="rId10" imgW="9067680" imgH="4152810" progId="Excel.Sheet.12">
                  <p:embed/>
                </p:oleObj>
              </mc:Choice>
              <mc:Fallback>
                <p:oleObj name="Worksheet" r:id="rId10" imgW="9067680" imgH="4152810" progId="Excel.Sheet.12">
                  <p:embed/>
                  <p:pic>
                    <p:nvPicPr>
                      <p:cNvPr id="0" name=""/>
                      <p:cNvPicPr/>
                      <p:nvPr/>
                    </p:nvPicPr>
                    <p:blipFill>
                      <a:blip r:embed="rId11"/>
                      <a:stretch>
                        <a:fillRect/>
                      </a:stretch>
                    </p:blipFill>
                    <p:spPr>
                      <a:xfrm>
                        <a:off x="37350" y="2769394"/>
                        <a:ext cx="4032250" cy="1549400"/>
                      </a:xfrm>
                      <a:prstGeom prst="rect">
                        <a:avLst/>
                      </a:prstGeom>
                      <a:noFill/>
                    </p:spPr>
                  </p:pic>
                </p:oleObj>
              </mc:Fallback>
            </mc:AlternateContent>
          </a:graphicData>
        </a:graphic>
      </p:graphicFrame>
      <p:sp>
        <p:nvSpPr>
          <p:cNvPr id="6" name="TextBox 5"/>
          <p:cNvSpPr txBox="1"/>
          <p:nvPr/>
        </p:nvSpPr>
        <p:spPr>
          <a:xfrm>
            <a:off x="2975603" y="-247650"/>
            <a:ext cx="854721" cy="415498"/>
          </a:xfrm>
          <a:prstGeom prst="rect">
            <a:avLst/>
          </a:prstGeom>
          <a:noFill/>
        </p:spPr>
        <p:txBody>
          <a:bodyPr wrap="none" rtlCol="0">
            <a:spAutoFit/>
          </a:bodyPr>
          <a:lstStyle/>
          <a:p>
            <a:r>
              <a:rPr lang="en-US" sz="1050" dirty="0">
                <a:solidFill>
                  <a:schemeClr val="tx1"/>
                </a:solidFill>
              </a:rPr>
              <a:t>Residential</a:t>
            </a:r>
          </a:p>
          <a:p>
            <a:endParaRPr lang="en-US" sz="1050" dirty="0">
              <a:solidFill>
                <a:srgbClr val="FF0000"/>
              </a:solidFill>
            </a:endParaRPr>
          </a:p>
        </p:txBody>
      </p:sp>
      <p:cxnSp>
        <p:nvCxnSpPr>
          <p:cNvPr id="15" name="Shape 70"/>
          <p:cNvCxnSpPr/>
          <p:nvPr/>
        </p:nvCxnSpPr>
        <p:spPr>
          <a:xfrm>
            <a:off x="1660922" y="73053"/>
            <a:ext cx="6898200" cy="0"/>
          </a:xfrm>
          <a:prstGeom prst="straightConnector1">
            <a:avLst/>
          </a:prstGeom>
          <a:noFill/>
          <a:ln w="28575" cap="flat" cmpd="sng">
            <a:solidFill>
              <a:srgbClr val="980000"/>
            </a:solidFill>
            <a:prstDash val="solid"/>
            <a:round/>
            <a:headEnd type="none" w="lg" len="lg"/>
            <a:tailEnd type="none" w="lg" len="lg"/>
          </a:ln>
        </p:spPr>
      </p:cxnSp>
      <p:pic>
        <p:nvPicPr>
          <p:cNvPr id="3" name="Res PCIS attendance days" descr="PCIS2 - Reports - Google Chrome"/>
          <p:cNvPicPr>
            <a:picLocks noChangeAspect="1"/>
          </p:cNvPicPr>
          <p:nvPr/>
        </p:nvPicPr>
        <p:blipFill rotWithShape="1">
          <a:blip r:embed="rId12">
            <a:extLst>
              <a:ext uri="{28A0092B-C50C-407E-A947-70E740481C1C}">
                <a14:useLocalDpi xmlns:a14="http://schemas.microsoft.com/office/drawing/2010/main" val="0"/>
              </a:ext>
            </a:extLst>
          </a:blip>
          <a:srcRect l="11673" t="12963" r="8108" b="57407"/>
          <a:stretch/>
        </p:blipFill>
        <p:spPr>
          <a:xfrm>
            <a:off x="4743451" y="1590586"/>
            <a:ext cx="4078702" cy="1446527"/>
          </a:xfrm>
          <a:prstGeom prst="rect">
            <a:avLst/>
          </a:prstGeom>
          <a:effectLst>
            <a:outerShdw blurRad="50800" dist="50800" dir="5400000" algn="ctr" rotWithShape="0">
              <a:srgbClr val="002060"/>
            </a:outerShdw>
          </a:effectLst>
        </p:spPr>
      </p:pic>
      <p:pic>
        <p:nvPicPr>
          <p:cNvPr id="20" name="Res Attestation" descr="FY2017 Attestation on Client Attendance and Fees - Word"/>
          <p:cNvPicPr>
            <a:picLocks noChangeAspect="1"/>
          </p:cNvPicPr>
          <p:nvPr/>
        </p:nvPicPr>
        <p:blipFill rotWithShape="1">
          <a:blip r:embed="rId13">
            <a:extLst>
              <a:ext uri="{28A0092B-C50C-407E-A947-70E740481C1C}">
                <a14:useLocalDpi xmlns:a14="http://schemas.microsoft.com/office/drawing/2010/main" val="0"/>
              </a:ext>
            </a:extLst>
          </a:blip>
          <a:srcRect l="18629" t="57408" r="19710" b="24814"/>
          <a:stretch/>
        </p:blipFill>
        <p:spPr>
          <a:xfrm>
            <a:off x="4646114" y="3407949"/>
            <a:ext cx="4343400" cy="914400"/>
          </a:xfrm>
          <a:prstGeom prst="rect">
            <a:avLst/>
          </a:prstGeom>
          <a:effectLst>
            <a:outerShdw blurRad="50800" dist="38100" dir="8100000" algn="tr" rotWithShape="0">
              <a:srgbClr val="002060">
                <a:alpha val="40000"/>
              </a:srgbClr>
            </a:outerShdw>
          </a:effectLst>
        </p:spPr>
      </p:pic>
      <p:sp>
        <p:nvSpPr>
          <p:cNvPr id="7" name="Slide Number Placeholder 6"/>
          <p:cNvSpPr>
            <a:spLocks noGrp="1"/>
          </p:cNvSpPr>
          <p:nvPr>
            <p:ph type="sldNum" idx="12"/>
          </p:nvPr>
        </p:nvSpPr>
        <p:spPr/>
        <p:txBody>
          <a:bodyPr/>
          <a:lstStyle/>
          <a:p>
            <a:fld id="{00000000-1234-1234-1234-123412341234}" type="slidenum">
              <a:rPr lang="en" smtClean="0"/>
              <a:pPr/>
              <a:t>12</a:t>
            </a:fld>
            <a:endParaRPr lang="en" dirty="0"/>
          </a:p>
        </p:txBody>
      </p:sp>
      <p:cxnSp>
        <p:nvCxnSpPr>
          <p:cNvPr id="8" name="Line to PCIS"/>
          <p:cNvCxnSpPr/>
          <p:nvPr/>
        </p:nvCxnSpPr>
        <p:spPr>
          <a:xfrm flipV="1">
            <a:off x="4058605" y="2843859"/>
            <a:ext cx="1656395" cy="526053"/>
          </a:xfrm>
          <a:prstGeom prst="straightConnector1">
            <a:avLst/>
          </a:prstGeom>
          <a:ln>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660922" y="3369912"/>
            <a:ext cx="2397683" cy="7192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60922" y="3657600"/>
            <a:ext cx="2397683" cy="117417"/>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11058" y="3988354"/>
            <a:ext cx="360676" cy="2689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661091"/>
      </p:ext>
    </p:extLst>
  </p:cSld>
  <p:clrMapOvr>
    <a:masterClrMapping/>
  </p:clrMapOvr>
  <p:transition spd="slow"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0"/>
                                        </p:tgtEl>
                                      </p:cBhvr>
                                    </p:animEffect>
                                    <p:animScale>
                                      <p:cBhvr>
                                        <p:cTn id="12"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6" presetClass="emph" presetSubtype="0" autoRev="1" fill="remove" nodeType="clickEffect">
                                  <p:stCondLst>
                                    <p:cond delay="0"/>
                                  </p:stCondLst>
                                  <p:childTnLst>
                                    <p:animScale>
                                      <p:cBhvr>
                                        <p:cTn id="17" dur="2000" fill="hold"/>
                                        <p:tgtEl>
                                          <p:spTgt spid="5"/>
                                        </p:tgtEl>
                                      </p:cBhvr>
                                      <p:by x="150000" y="150000"/>
                                    </p:animScale>
                                  </p:child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6" presetClass="emph" presetSubtype="0" fill="remove" nodeType="clickEffect">
                                  <p:stCondLst>
                                    <p:cond delay="0"/>
                                  </p:stCondLst>
                                  <p:childTnLst>
                                    <p:animScale>
                                      <p:cBhvr>
                                        <p:cTn id="22" dur="5000" fill="hold"/>
                                        <p:tgtEl>
                                          <p:spTgt spid="13"/>
                                        </p:tgtEl>
                                      </p:cBhvr>
                                      <p:by x="150000" y="150000"/>
                                    </p:animScale>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6" presetClass="emph" presetSubtype="0" fill="remove" nodeType="clickEffect">
                                  <p:stCondLst>
                                    <p:cond delay="0"/>
                                  </p:stCondLst>
                                  <p:childTnLst>
                                    <p:animScale>
                                      <p:cBhvr>
                                        <p:cTn id="27" dur="1700" fill="hold"/>
                                        <p:tgtEl>
                                          <p:spTgt spid="12"/>
                                        </p:tgtEl>
                                      </p:cBhvr>
                                      <p:by x="150000" y="150000"/>
                                    </p:animScale>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22" presetClass="entr" presetSubtype="8" repeatCount="2000" fill="hold" nodeType="withEffect">
                                  <p:stCondLst>
                                    <p:cond delay="200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2000"/>
                                        <p:tgtEl>
                                          <p:spTgt spid="2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2000"/>
                                        <p:tgtEl>
                                          <p:spTgt spid="10"/>
                                        </p:tgtEl>
                                      </p:cBhvr>
                                    </p:animEffect>
                                  </p:child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3000"/>
                                        <p:tgtEl>
                                          <p:spTgt spid="2"/>
                                        </p:tgtEl>
                                      </p:cBhvr>
                                    </p:animEffect>
                                  </p:childTnLst>
                                </p:cTn>
                              </p:par>
                              <p:par>
                                <p:cTn id="43" presetID="22" presetClass="entr" presetSubtype="4" repeatCount="2000" fill="hold" nodeType="withEffect">
                                  <p:stCondLst>
                                    <p:cond delay="20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2000"/>
                                        <p:tgtEl>
                                          <p:spTgt spid="8"/>
                                        </p:tgtEl>
                                      </p:cBhvr>
                                    </p:animEffect>
                                  </p:childTnLst>
                                </p:cTn>
                              </p:par>
                            </p:childTnLst>
                          </p:cTn>
                        </p:par>
                      </p:childTnLst>
                    </p:cTn>
                  </p:par>
                </p:childTnLst>
              </p:cTn>
              <p:nextCondLst>
                <p:cond evt="onClick" delay="0">
                  <p:tgtEl>
                    <p:spTgt spid="3"/>
                  </p:tgtEl>
                </p:cond>
              </p:nextCondLst>
            </p:seq>
            <p:seq concurrent="1" nextAc="seek">
              <p:cTn id="46" restart="whenNotActive" fill="hold" evtFilter="cancelBubble" nodeType="interactiveSeq">
                <p:stCondLst>
                  <p:cond evt="onClick" delay="0">
                    <p:tgtEl>
                      <p:spTgt spid="11"/>
                    </p:tgtEl>
                  </p:cond>
                </p:stCondLst>
                <p:endSync evt="end" delay="0">
                  <p:rtn val="all"/>
                </p:endSync>
                <p:childTnLst>
                  <p:par>
                    <p:cTn id="47" fill="hold">
                      <p:stCondLst>
                        <p:cond delay="0"/>
                      </p:stCondLst>
                      <p:childTnLst>
                        <p:par>
                          <p:cTn id="48" fill="hold">
                            <p:stCondLst>
                              <p:cond delay="0"/>
                            </p:stCondLst>
                            <p:childTnLst>
                              <p:par>
                                <p:cTn id="49" presetID="8" presetClass="emph" presetSubtype="0" fill="remove" grpId="0" nodeType="clickEffect">
                                  <p:stCondLst>
                                    <p:cond delay="0"/>
                                  </p:stCondLst>
                                  <p:childTnLst>
                                    <p:animRot by="21600000">
                                      <p:cBhvr>
                                        <p:cTn id="50" dur="2000" fill="hold"/>
                                        <p:tgtEl>
                                          <p:spTgt spid="11"/>
                                        </p:tgtEl>
                                        <p:attrNameLst>
                                          <p:attrName>r</p:attrName>
                                        </p:attrNameLst>
                                      </p:cBhvr>
                                    </p:animRot>
                                  </p:childTnLst>
                                </p:cTn>
                              </p:par>
                            </p:childTnLst>
                          </p:cTn>
                        </p:par>
                      </p:childTnLst>
                    </p:cTn>
                  </p:par>
                </p:childTnLst>
              </p:cTn>
              <p:nextCondLst>
                <p:cond evt="onClick" delay="0">
                  <p:tgtEl>
                    <p:spTgt spid="11"/>
                  </p:tgtEl>
                </p:cond>
              </p:nextCondLst>
            </p:seq>
          </p:childTnLst>
        </p:cTn>
      </p:par>
    </p:tnLst>
    <p:bldLst>
      <p:bldP spid="2"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ow to get to PCIS attendance" descr="PCIS2 - Reports - Google Chrome"/>
          <p:cNvPicPr>
            <a:picLocks noChangeAspect="1"/>
          </p:cNvPicPr>
          <p:nvPr/>
        </p:nvPicPr>
        <p:blipFill rotWithShape="1">
          <a:blip r:embed="rId4">
            <a:extLst>
              <a:ext uri="{28A0092B-C50C-407E-A947-70E740481C1C}">
                <a14:useLocalDpi xmlns:a14="http://schemas.microsoft.com/office/drawing/2010/main" val="0"/>
              </a:ext>
            </a:extLst>
          </a:blip>
          <a:srcRect l="1707" t="9869" r="2420" b="46591"/>
          <a:stretch/>
        </p:blipFill>
        <p:spPr>
          <a:xfrm>
            <a:off x="4714878" y="238057"/>
            <a:ext cx="3800473" cy="1085850"/>
          </a:xfrm>
          <a:prstGeom prst="rect">
            <a:avLst/>
          </a:prstGeom>
          <a:effectLst>
            <a:outerShdw blurRad="50800" dist="50800" dir="5400000" algn="ctr" rotWithShape="0">
              <a:srgbClr val="002060"/>
            </a:outerShdw>
          </a:effectLst>
          <a:scene3d>
            <a:camera prst="orthographicFront"/>
            <a:lightRig rig="threePt" dir="t"/>
          </a:scene3d>
          <a:sp3d>
            <a:bevelT w="165100" prst="coolSlant"/>
          </a:sp3d>
        </p:spPr>
      </p:pic>
      <p:sp>
        <p:nvSpPr>
          <p:cNvPr id="9" name="Rectangle 8"/>
          <p:cNvSpPr/>
          <p:nvPr/>
        </p:nvSpPr>
        <p:spPr>
          <a:xfrm>
            <a:off x="5599399" y="3217970"/>
            <a:ext cx="3429000" cy="213585"/>
          </a:xfrm>
          <a:prstGeom prst="rect">
            <a:avLst/>
          </a:prstGeom>
        </p:spPr>
        <p:txBody>
          <a:bodyPr>
            <a:spAutoFit/>
          </a:bodyPr>
          <a:lstStyle/>
          <a:p>
            <a:pPr>
              <a:spcAft>
                <a:spcPts val="1125"/>
              </a:spcAft>
            </a:pPr>
            <a:r>
              <a:rPr lang="en-US" sz="788" kern="1400" spc="19" dirty="0">
                <a:solidFill>
                  <a:srgbClr val="17365D"/>
                </a:solidFill>
                <a:latin typeface="Cambria" panose="02040503050406030204" pitchFamily="18" charset="0"/>
                <a:ea typeface="Times New Roman" panose="02020603050405020304" pitchFamily="18" charset="0"/>
                <a:cs typeface="Times New Roman" panose="02020603050405020304" pitchFamily="18" charset="0"/>
              </a:rPr>
              <a:t>Independent Auditors Report on Client Attendance Days and Fees</a:t>
            </a:r>
          </a:p>
        </p:txBody>
      </p:sp>
      <p:pic>
        <p:nvPicPr>
          <p:cNvPr id="12" name="PCIS attendance" descr="PCIS2 - Reports - Google Chrome"/>
          <p:cNvPicPr>
            <a:picLocks noChangeAspect="1"/>
          </p:cNvPicPr>
          <p:nvPr/>
        </p:nvPicPr>
        <p:blipFill rotWithShape="1">
          <a:blip r:embed="rId5">
            <a:extLst>
              <a:ext uri="{28A0092B-C50C-407E-A947-70E740481C1C}">
                <a14:useLocalDpi xmlns:a14="http://schemas.microsoft.com/office/drawing/2010/main" val="0"/>
              </a:ext>
            </a:extLst>
          </a:blip>
          <a:srcRect l="10000" t="11586" r="3869" b="57948"/>
          <a:stretch/>
        </p:blipFill>
        <p:spPr>
          <a:xfrm>
            <a:off x="4953000" y="1403643"/>
            <a:ext cx="3779074" cy="1295916"/>
          </a:xfrm>
          <a:prstGeom prst="rect">
            <a:avLst/>
          </a:prstGeom>
          <a:effectLst>
            <a:outerShdw blurRad="50800" dist="50800" dir="5400000" algn="ctr" rotWithShape="0">
              <a:srgbClr val="002060"/>
            </a:outerShdw>
          </a:effectLst>
        </p:spPr>
      </p:pic>
      <p:graphicFrame>
        <p:nvGraphicFramePr>
          <p:cNvPr id="4" name="Object 3"/>
          <p:cNvGraphicFramePr>
            <a:graphicFrameLocks noChangeAspect="1"/>
          </p:cNvGraphicFramePr>
          <p:nvPr>
            <p:extLst/>
          </p:nvPr>
        </p:nvGraphicFramePr>
        <p:xfrm>
          <a:off x="95765" y="4618339"/>
          <a:ext cx="4083908" cy="385763"/>
        </p:xfrm>
        <a:graphic>
          <a:graphicData uri="http://schemas.openxmlformats.org/presentationml/2006/ole">
            <mc:AlternateContent xmlns:mc="http://schemas.openxmlformats.org/markup-compatibility/2006">
              <mc:Choice xmlns:v="urn:schemas-microsoft-com:vml" Requires="v">
                <p:oleObj spid="_x0000_s9416" name="Worksheet" r:id="rId6" imgW="5810130" imgH="514350" progId="Excel.Sheet.12">
                  <p:embed/>
                </p:oleObj>
              </mc:Choice>
              <mc:Fallback>
                <p:oleObj name="Worksheet" r:id="rId6" imgW="5810130" imgH="514350" progId="Excel.Sheet.12">
                  <p:embed/>
                  <p:pic>
                    <p:nvPicPr>
                      <p:cNvPr id="0" name=""/>
                      <p:cNvPicPr/>
                      <p:nvPr/>
                    </p:nvPicPr>
                    <p:blipFill>
                      <a:blip r:embed="rId7"/>
                      <a:stretch>
                        <a:fillRect/>
                      </a:stretch>
                    </p:blipFill>
                    <p:spPr>
                      <a:xfrm>
                        <a:off x="95765" y="4618339"/>
                        <a:ext cx="4083908" cy="385763"/>
                      </a:xfrm>
                      <a:prstGeom prst="rect">
                        <a:avLst/>
                      </a:prstGeom>
                    </p:spPr>
                  </p:pic>
                </p:oleObj>
              </mc:Fallback>
            </mc:AlternateContent>
          </a:graphicData>
        </a:graphic>
      </p:graphicFrame>
      <p:sp>
        <p:nvSpPr>
          <p:cNvPr id="5" name="TextBox 4"/>
          <p:cNvSpPr txBox="1"/>
          <p:nvPr/>
        </p:nvSpPr>
        <p:spPr>
          <a:xfrm>
            <a:off x="3486150" y="-42366"/>
            <a:ext cx="974721" cy="253916"/>
          </a:xfrm>
          <a:prstGeom prst="rect">
            <a:avLst/>
          </a:prstGeom>
          <a:noFill/>
        </p:spPr>
        <p:txBody>
          <a:bodyPr wrap="square" rtlCol="0">
            <a:spAutoFit/>
          </a:bodyPr>
          <a:lstStyle/>
          <a:p>
            <a:r>
              <a:rPr lang="en-US" sz="1050" dirty="0">
                <a:solidFill>
                  <a:schemeClr val="tx1"/>
                </a:solidFill>
              </a:rPr>
              <a:t>Day Services</a:t>
            </a:r>
          </a:p>
        </p:txBody>
      </p:sp>
      <p:graphicFrame>
        <p:nvGraphicFramePr>
          <p:cNvPr id="6" name="Day Expense"/>
          <p:cNvGraphicFramePr>
            <a:graphicFrameLocks noChangeAspect="1"/>
          </p:cNvGraphicFramePr>
          <p:nvPr>
            <p:extLst>
              <p:ext uri="{D42A27DB-BD31-4B8C-83A1-F6EECF244321}">
                <p14:modId xmlns:p14="http://schemas.microsoft.com/office/powerpoint/2010/main" val="400506652"/>
              </p:ext>
            </p:extLst>
          </p:nvPr>
        </p:nvGraphicFramePr>
        <p:xfrm>
          <a:off x="183753" y="134038"/>
          <a:ext cx="3302397" cy="2494862"/>
        </p:xfrm>
        <a:graphic>
          <a:graphicData uri="http://schemas.openxmlformats.org/presentationml/2006/ole">
            <mc:AlternateContent xmlns:mc="http://schemas.openxmlformats.org/markup-compatibility/2006">
              <mc:Choice xmlns:v="urn:schemas-microsoft-com:vml" Requires="v">
                <p:oleObj spid="_x0000_s9417" name="Worksheet" r:id="rId8" imgW="9067680" imgH="12468135" progId="Excel.Sheet.12">
                  <p:embed/>
                </p:oleObj>
              </mc:Choice>
              <mc:Fallback>
                <p:oleObj name="Worksheet" r:id="rId8" imgW="9067680" imgH="12468135" progId="Excel.Sheet.12">
                  <p:embed/>
                  <p:pic>
                    <p:nvPicPr>
                      <p:cNvPr id="0" name=""/>
                      <p:cNvPicPr/>
                      <p:nvPr/>
                    </p:nvPicPr>
                    <p:blipFill>
                      <a:blip r:embed="rId9"/>
                      <a:stretch>
                        <a:fillRect/>
                      </a:stretch>
                    </p:blipFill>
                    <p:spPr>
                      <a:xfrm>
                        <a:off x="183753" y="134038"/>
                        <a:ext cx="3302397" cy="2494862"/>
                      </a:xfrm>
                      <a:prstGeom prst="rect">
                        <a:avLst/>
                      </a:prstGeom>
                    </p:spPr>
                  </p:pic>
                </p:oleObj>
              </mc:Fallback>
            </mc:AlternateContent>
          </a:graphicData>
        </a:graphic>
      </p:graphicFrame>
      <p:cxnSp>
        <p:nvCxnSpPr>
          <p:cNvPr id="13" name="Line to attestation"/>
          <p:cNvCxnSpPr/>
          <p:nvPr/>
        </p:nvCxnSpPr>
        <p:spPr>
          <a:xfrm rot="10800000" flipV="1">
            <a:off x="5010665" y="3771900"/>
            <a:ext cx="473982" cy="114300"/>
          </a:xfrm>
          <a:prstGeom prst="bentConnector3">
            <a:avLst/>
          </a:prstGeom>
          <a:ln>
            <a:solidFill>
              <a:srgbClr val="CC33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line to pcis attendance"/>
          <p:cNvCxnSpPr/>
          <p:nvPr/>
        </p:nvCxnSpPr>
        <p:spPr>
          <a:xfrm rot="5400000">
            <a:off x="5007770" y="2520201"/>
            <a:ext cx="1003599" cy="982364"/>
          </a:xfrm>
          <a:prstGeom prst="bentConnector3">
            <a:avLst>
              <a:gd name="adj1" fmla="val 50000"/>
            </a:avLst>
          </a:prstGeom>
          <a:ln>
            <a:solidFill>
              <a:srgbClr val="CC33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000751" y="2408411"/>
            <a:ext cx="2514600" cy="101169"/>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aphicFrame>
        <p:nvGraphicFramePr>
          <p:cNvPr id="3" name="Cost Report Attendance"/>
          <p:cNvGraphicFramePr>
            <a:graphicFrameLocks noChangeAspect="1"/>
          </p:cNvGraphicFramePr>
          <p:nvPr>
            <p:extLst>
              <p:ext uri="{D42A27DB-BD31-4B8C-83A1-F6EECF244321}">
                <p14:modId xmlns:p14="http://schemas.microsoft.com/office/powerpoint/2010/main" val="1109159796"/>
              </p:ext>
            </p:extLst>
          </p:nvPr>
        </p:nvGraphicFramePr>
        <p:xfrm>
          <a:off x="96070" y="2705921"/>
          <a:ext cx="4914900" cy="1929197"/>
        </p:xfrm>
        <a:graphic>
          <a:graphicData uri="http://schemas.openxmlformats.org/presentationml/2006/ole">
            <mc:AlternateContent xmlns:mc="http://schemas.openxmlformats.org/markup-compatibility/2006">
              <mc:Choice xmlns:v="urn:schemas-microsoft-com:vml" Requires="v">
                <p:oleObj spid="_x0000_s9418" name="Worksheet" r:id="rId10" imgW="9067854" imgH="4533804" progId="Excel.Sheet.12">
                  <p:embed/>
                </p:oleObj>
              </mc:Choice>
              <mc:Fallback>
                <p:oleObj name="Worksheet" r:id="rId10" imgW="9067854" imgH="4533804" progId="Excel.Sheet.12">
                  <p:embed/>
                  <p:pic>
                    <p:nvPicPr>
                      <p:cNvPr id="0" name=""/>
                      <p:cNvPicPr/>
                      <p:nvPr/>
                    </p:nvPicPr>
                    <p:blipFill>
                      <a:blip r:embed="rId11"/>
                      <a:stretch>
                        <a:fillRect/>
                      </a:stretch>
                    </p:blipFill>
                    <p:spPr>
                      <a:xfrm>
                        <a:off x="96070" y="2705921"/>
                        <a:ext cx="4914900" cy="1929197"/>
                      </a:xfrm>
                      <a:prstGeom prst="rect">
                        <a:avLst/>
                      </a:prstGeom>
                    </p:spPr>
                  </p:pic>
                </p:oleObj>
              </mc:Fallback>
            </mc:AlternateContent>
          </a:graphicData>
        </a:graphic>
      </p:graphicFrame>
      <p:pic>
        <p:nvPicPr>
          <p:cNvPr id="2" name="Picture 1"/>
          <p:cNvPicPr>
            <a:picLocks noChangeAspect="1"/>
          </p:cNvPicPr>
          <p:nvPr/>
        </p:nvPicPr>
        <p:blipFill>
          <a:blip r:embed="rId12"/>
          <a:stretch>
            <a:fillRect/>
          </a:stretch>
        </p:blipFill>
        <p:spPr>
          <a:xfrm>
            <a:off x="7276501" y="4364407"/>
            <a:ext cx="1883828" cy="855038"/>
          </a:xfrm>
          <a:prstGeom prst="rect">
            <a:avLst/>
          </a:prstGeom>
        </p:spPr>
      </p:pic>
      <p:cxnSp>
        <p:nvCxnSpPr>
          <p:cNvPr id="16" name="Shape 70"/>
          <p:cNvCxnSpPr/>
          <p:nvPr/>
        </p:nvCxnSpPr>
        <p:spPr>
          <a:xfrm>
            <a:off x="2150299" y="161035"/>
            <a:ext cx="6898200" cy="0"/>
          </a:xfrm>
          <a:prstGeom prst="straightConnector1">
            <a:avLst/>
          </a:prstGeom>
          <a:noFill/>
          <a:ln w="28575" cap="flat" cmpd="sng">
            <a:solidFill>
              <a:srgbClr val="980000"/>
            </a:solidFill>
            <a:prstDash val="solid"/>
            <a:round/>
            <a:headEnd type="none" w="lg" len="lg"/>
            <a:tailEnd type="none" w="lg" len="lg"/>
          </a:ln>
        </p:spPr>
      </p:cxnSp>
      <p:pic>
        <p:nvPicPr>
          <p:cNvPr id="18" name="attestation" descr="FY2017 Attestation on Client Attendance and Fees - Word"/>
          <p:cNvPicPr>
            <a:picLocks noChangeAspect="1"/>
          </p:cNvPicPr>
          <p:nvPr/>
        </p:nvPicPr>
        <p:blipFill rotWithShape="1">
          <a:blip r:embed="rId13">
            <a:extLst>
              <a:ext uri="{28A0092B-C50C-407E-A947-70E740481C1C}">
                <a14:useLocalDpi xmlns:a14="http://schemas.microsoft.com/office/drawing/2010/main" val="0"/>
              </a:ext>
            </a:extLst>
          </a:blip>
          <a:srcRect l="18629" t="57408" r="19710" b="24814"/>
          <a:stretch/>
        </p:blipFill>
        <p:spPr>
          <a:xfrm>
            <a:off x="5492368" y="3407949"/>
            <a:ext cx="3497145" cy="914400"/>
          </a:xfrm>
          <a:prstGeom prst="rect">
            <a:avLst/>
          </a:prstGeom>
          <a:effectLst>
            <a:innerShdw blurRad="63500" dist="50800" dir="8100000">
              <a:srgbClr val="002060">
                <a:alpha val="99000"/>
              </a:srgbClr>
            </a:innerShdw>
          </a:effectLst>
        </p:spPr>
      </p:pic>
      <p:sp>
        <p:nvSpPr>
          <p:cNvPr id="10" name="Slide Number Placeholder 9"/>
          <p:cNvSpPr>
            <a:spLocks noGrp="1"/>
          </p:cNvSpPr>
          <p:nvPr>
            <p:ph type="sldNum" idx="12"/>
          </p:nvPr>
        </p:nvSpPr>
        <p:spPr/>
        <p:txBody>
          <a:bodyPr/>
          <a:lstStyle/>
          <a:p>
            <a:fld id="{00000000-1234-1234-1234-123412341234}" type="slidenum">
              <a:rPr lang="en" smtClean="0"/>
              <a:pPr/>
              <a:t>13</a:t>
            </a:fld>
            <a:endParaRPr lang="en" dirty="0"/>
          </a:p>
        </p:txBody>
      </p:sp>
      <p:sp>
        <p:nvSpPr>
          <p:cNvPr id="14" name="Oval 13"/>
          <p:cNvSpPr/>
          <p:nvPr/>
        </p:nvSpPr>
        <p:spPr>
          <a:xfrm>
            <a:off x="4714878" y="4248150"/>
            <a:ext cx="390522"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cis box"/>
          <p:cNvSpPr/>
          <p:nvPr/>
        </p:nvSpPr>
        <p:spPr>
          <a:xfrm>
            <a:off x="2109147" y="3489005"/>
            <a:ext cx="2895600" cy="790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ttestation box"/>
          <p:cNvSpPr/>
          <p:nvPr/>
        </p:nvSpPr>
        <p:spPr>
          <a:xfrm>
            <a:off x="2093181" y="3849242"/>
            <a:ext cx="2895600" cy="739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18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2000" tmFilter="0, 0; .2, .5; .8, .5; 1, 0"/>
                                        <p:tgtEl>
                                          <p:spTgt spid="12"/>
                                        </p:tgtEl>
                                      </p:cBhvr>
                                    </p:animEffect>
                                    <p:animScale>
                                      <p:cBhvr>
                                        <p:cTn id="19" dur="100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remove"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remove"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2000"/>
                                        <p:tgtEl>
                                          <p:spTgt spid="11"/>
                                        </p:tgtEl>
                                      </p:cBhvr>
                                    </p:animEffect>
                                  </p:childTnLst>
                                </p:cTn>
                              </p:par>
                            </p:childTnLst>
                          </p:cTn>
                        </p:par>
                      </p:childTnLst>
                    </p:cTn>
                  </p:par>
                </p:childTnLst>
              </p:cTn>
              <p:nextCondLst>
                <p:cond evt="onClick" delay="0">
                  <p:tgtEl>
                    <p:spTgt spid="11"/>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remove" nodeType="clickEffect">
                                  <p:stCondLst>
                                    <p:cond delay="0"/>
                                  </p:stCondLst>
                                  <p:childTnLst>
                                    <p:animEffect transition="out" filter="fade">
                                      <p:cBhvr>
                                        <p:cTn id="35" dur="1000" tmFilter="0, 0; .2, .5; .8, .5; 1, 0"/>
                                        <p:tgtEl>
                                          <p:spTgt spid="7"/>
                                        </p:tgtEl>
                                      </p:cBhvr>
                                    </p:animEffect>
                                    <p:animScale>
                                      <p:cBhvr>
                                        <p:cTn id="36" dur="50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22" presetClass="entr" presetSubtype="8" fill="remove"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2000"/>
                                        <p:tgtEl>
                                          <p:spTgt spid="8"/>
                                        </p:tgtEl>
                                      </p:cBhvr>
                                    </p:animEffect>
                                  </p:childTnLst>
                                </p:cTn>
                              </p:par>
                              <p:par>
                                <p:cTn id="43" presetID="22" presetClass="entr" presetSubtype="8" fill="remove" nodeType="withEffect">
                                  <p:stCondLst>
                                    <p:cond delay="150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2000"/>
                                        <p:tgtEl>
                                          <p:spTgt spid="15"/>
                                        </p:tgtEl>
                                      </p:cBhvr>
                                    </p:animEffect>
                                  </p:childTnLst>
                                </p:cTn>
                              </p:par>
                            </p:childTnLst>
                          </p:cTn>
                        </p:par>
                      </p:childTnLst>
                    </p:cTn>
                  </p:par>
                </p:childTnLst>
              </p:cTn>
              <p:nextCondLst>
                <p:cond evt="onClick" delay="0">
                  <p:tgtEl>
                    <p:spTgt spid="8"/>
                  </p:tgtEl>
                </p:cond>
              </p:nextCondLst>
            </p:seq>
          </p:childTnLst>
        </p:cTn>
      </p:par>
    </p:tnLst>
    <p:bldLst>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ow to get to PCIS attendance" descr="PCIS2 - Reports - Google Chrome"/>
          <p:cNvPicPr>
            <a:picLocks noChangeAspect="1"/>
          </p:cNvPicPr>
          <p:nvPr/>
        </p:nvPicPr>
        <p:blipFill rotWithShape="1">
          <a:blip r:embed="rId4">
            <a:extLst>
              <a:ext uri="{28A0092B-C50C-407E-A947-70E740481C1C}">
                <a14:useLocalDpi xmlns:a14="http://schemas.microsoft.com/office/drawing/2010/main" val="0"/>
              </a:ext>
            </a:extLst>
          </a:blip>
          <a:srcRect l="3422" t="10059" r="2273" b="44028"/>
          <a:stretch/>
        </p:blipFill>
        <p:spPr>
          <a:xfrm>
            <a:off x="4857750" y="206304"/>
            <a:ext cx="3829050" cy="1387459"/>
          </a:xfrm>
          <a:prstGeom prst="rect">
            <a:avLst/>
          </a:prstGeom>
          <a:effectLst>
            <a:glow rad="127000">
              <a:srgbClr val="002060"/>
            </a:glow>
            <a:outerShdw blurRad="50800" dist="50800" dir="5400000" algn="ctr" rotWithShape="0">
              <a:srgbClr val="002060">
                <a:alpha val="67000"/>
              </a:srgbClr>
            </a:outerShdw>
          </a:effectLst>
        </p:spPr>
      </p:pic>
      <p:sp>
        <p:nvSpPr>
          <p:cNvPr id="12" name="Rectangle 11"/>
          <p:cNvSpPr/>
          <p:nvPr/>
        </p:nvSpPr>
        <p:spPr>
          <a:xfrm>
            <a:off x="5531967" y="3389666"/>
            <a:ext cx="3161828" cy="213585"/>
          </a:xfrm>
          <a:prstGeom prst="rect">
            <a:avLst/>
          </a:prstGeom>
        </p:spPr>
        <p:txBody>
          <a:bodyPr wrap="none">
            <a:spAutoFit/>
          </a:bodyPr>
          <a:lstStyle/>
          <a:p>
            <a:pPr>
              <a:spcAft>
                <a:spcPts val="1125"/>
              </a:spcAft>
            </a:pPr>
            <a:r>
              <a:rPr lang="en-US" sz="788" kern="1400" spc="19">
                <a:solidFill>
                  <a:srgbClr val="17365D"/>
                </a:solidFill>
                <a:latin typeface="Cambria" panose="02040503050406030204" pitchFamily="18" charset="0"/>
                <a:ea typeface="Times New Roman" panose="02020603050405020304" pitchFamily="18" charset="0"/>
                <a:cs typeface="Times New Roman" panose="02020603050405020304" pitchFamily="18" charset="0"/>
              </a:rPr>
              <a:t>Independent Auditors Report on Client Attendance Days and Fees</a:t>
            </a:r>
          </a:p>
        </p:txBody>
      </p:sp>
      <p:sp>
        <p:nvSpPr>
          <p:cNvPr id="13" name="TextBox 12"/>
          <p:cNvSpPr txBox="1"/>
          <p:nvPr/>
        </p:nvSpPr>
        <p:spPr>
          <a:xfrm>
            <a:off x="2938635" y="-47612"/>
            <a:ext cx="1919115" cy="253916"/>
          </a:xfrm>
          <a:prstGeom prst="rect">
            <a:avLst/>
          </a:prstGeom>
          <a:noFill/>
        </p:spPr>
        <p:txBody>
          <a:bodyPr wrap="none" rtlCol="0">
            <a:spAutoFit/>
          </a:bodyPr>
          <a:lstStyle/>
          <a:p>
            <a:r>
              <a:rPr lang="en-US" sz="1050">
                <a:solidFill>
                  <a:schemeClr val="tx1"/>
                </a:solidFill>
              </a:rPr>
              <a:t>Community Learning Service</a:t>
            </a:r>
          </a:p>
        </p:txBody>
      </p:sp>
      <p:pic>
        <p:nvPicPr>
          <p:cNvPr id="15" name="PCIS attendance" descr="PCIS2 - Reports - Google Chrome"/>
          <p:cNvPicPr>
            <a:picLocks noChangeAspect="1"/>
          </p:cNvPicPr>
          <p:nvPr/>
        </p:nvPicPr>
        <p:blipFill rotWithShape="1">
          <a:blip r:embed="rId5">
            <a:extLst>
              <a:ext uri="{28A0092B-C50C-407E-A947-70E740481C1C}">
                <a14:useLocalDpi xmlns:a14="http://schemas.microsoft.com/office/drawing/2010/main" val="0"/>
              </a:ext>
            </a:extLst>
          </a:blip>
          <a:srcRect l="9167" t="10261" r="1667" b="56624"/>
          <a:stretch/>
        </p:blipFill>
        <p:spPr>
          <a:xfrm>
            <a:off x="4800600" y="1735424"/>
            <a:ext cx="3646849" cy="1143000"/>
          </a:xfrm>
          <a:prstGeom prst="rect">
            <a:avLst/>
          </a:prstGeom>
          <a:effectLst>
            <a:outerShdw blurRad="50800" dist="50800" dir="5400000" algn="ctr" rotWithShape="0">
              <a:srgbClr val="002060"/>
            </a:outerShdw>
          </a:effectLst>
          <a:scene3d>
            <a:camera prst="orthographicFront"/>
            <a:lightRig rig="threePt" dir="t"/>
          </a:scene3d>
          <a:sp3d extrusionH="76200">
            <a:bevelT/>
            <a:extrusionClr>
              <a:srgbClr val="002060"/>
            </a:extrusionClr>
          </a:sp3d>
        </p:spPr>
      </p:pic>
      <p:graphicFrame>
        <p:nvGraphicFramePr>
          <p:cNvPr id="5" name="Table 4"/>
          <p:cNvGraphicFramePr>
            <a:graphicFrameLocks noGrp="1"/>
          </p:cNvGraphicFramePr>
          <p:nvPr>
            <p:extLst>
              <p:ext uri="{D42A27DB-BD31-4B8C-83A1-F6EECF244321}">
                <p14:modId xmlns:p14="http://schemas.microsoft.com/office/powerpoint/2010/main" val="2476104195"/>
              </p:ext>
            </p:extLst>
          </p:nvPr>
        </p:nvGraphicFramePr>
        <p:xfrm>
          <a:off x="285750" y="4720761"/>
          <a:ext cx="4362450" cy="380048"/>
        </p:xfrm>
        <a:graphic>
          <a:graphicData uri="http://schemas.openxmlformats.org/drawingml/2006/table">
            <a:tbl>
              <a:tblPr/>
              <a:tblGrid>
                <a:gridCol w="238125">
                  <a:extLst>
                    <a:ext uri="{9D8B030D-6E8A-4147-A177-3AD203B41FA5}">
                      <a16:colId xmlns:a16="http://schemas.microsoft.com/office/drawing/2014/main" val="20000"/>
                    </a:ext>
                  </a:extLst>
                </a:gridCol>
                <a:gridCol w="2486025">
                  <a:extLst>
                    <a:ext uri="{9D8B030D-6E8A-4147-A177-3AD203B41FA5}">
                      <a16:colId xmlns:a16="http://schemas.microsoft.com/office/drawing/2014/main" val="20001"/>
                    </a:ext>
                  </a:extLst>
                </a:gridCol>
                <a:gridCol w="819150">
                  <a:extLst>
                    <a:ext uri="{9D8B030D-6E8A-4147-A177-3AD203B41FA5}">
                      <a16:colId xmlns:a16="http://schemas.microsoft.com/office/drawing/2014/main" val="20002"/>
                    </a:ext>
                  </a:extLst>
                </a:gridCol>
                <a:gridCol w="819150">
                  <a:extLst>
                    <a:ext uri="{9D8B030D-6E8A-4147-A177-3AD203B41FA5}">
                      <a16:colId xmlns:a16="http://schemas.microsoft.com/office/drawing/2014/main" val="20003"/>
                    </a:ext>
                  </a:extLst>
                </a:gridCol>
              </a:tblGrid>
              <a:tr h="250031">
                <a:tc>
                  <a:txBody>
                    <a:bodyPr/>
                    <a:lstStyle/>
                    <a:p>
                      <a:pPr algn="r" fontAlgn="t"/>
                      <a:r>
                        <a:rPr lang="en-US" sz="800" b="1" i="0" u="none" strike="noStrike">
                          <a:effectLst/>
                          <a:latin typeface="Arial" panose="020B0604020202020204" pitchFamily="34" charset="0"/>
                        </a:rPr>
                        <a:t>3</a:t>
                      </a:r>
                    </a:p>
                  </a:txBody>
                  <a:tcPr marL="7144" marR="7144" marT="714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1" i="0" u="none" strike="noStrike">
                          <a:effectLst/>
                          <a:latin typeface="Arial" panose="020B0604020202020204" pitchFamily="34" charset="0"/>
                        </a:rPr>
                        <a:t>Sites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t"/>
                      <a:r>
                        <a:rPr lang="en-US" sz="800" b="1" i="0" u="none" strike="noStrike">
                          <a:solidFill>
                            <a:srgbClr val="FFFFFF"/>
                          </a:solidFill>
                          <a:effectLst/>
                          <a:latin typeface="Arial" panose="020B0604020202020204" pitchFamily="34" charset="0"/>
                        </a:rPr>
                        <a:t>Number of Sites</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1F497D"/>
                    </a:solidFill>
                  </a:tcPr>
                </a:tc>
                <a:tc>
                  <a:txBody>
                    <a:bodyPr/>
                    <a:lstStyle/>
                    <a:p>
                      <a:pPr algn="ctr" fontAlgn="t"/>
                      <a:r>
                        <a:rPr lang="en-US" sz="800" b="1" i="0" u="none" strike="noStrike">
                          <a:solidFill>
                            <a:srgbClr val="FFFFFF"/>
                          </a:solidFill>
                          <a:effectLst/>
                          <a:latin typeface="Arial" panose="020B0604020202020204" pitchFamily="34" charset="0"/>
                        </a:rPr>
                        <a:t>Consumers Served</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0"/>
                  </a:ext>
                </a:extLst>
              </a:tr>
              <a:tr h="128588">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panose="020B0604020202020204" pitchFamily="34" charset="0"/>
                        </a:rPr>
                        <a:t>Total</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800" b="0" i="0" u="none" strike="noStrike">
                          <a:effectLst/>
                          <a:latin typeface="Arial" panose="020B0604020202020204" pitchFamily="34" charset="0"/>
                        </a:rPr>
                        <a:t>                        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effectLst/>
                          <a:latin typeface="Arial" panose="020B0604020202020204" pitchFamily="34" charset="0"/>
                        </a:rPr>
                        <a:t>                        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cost report attendance"/>
          <p:cNvPicPr>
            <a:picLocks noChangeAspect="1"/>
          </p:cNvPicPr>
          <p:nvPr/>
        </p:nvPicPr>
        <p:blipFill>
          <a:blip r:embed="rId6"/>
          <a:stretch>
            <a:fillRect/>
          </a:stretch>
        </p:blipFill>
        <p:spPr>
          <a:xfrm>
            <a:off x="103838" y="2414983"/>
            <a:ext cx="4800600" cy="2222374"/>
          </a:xfrm>
          <a:prstGeom prst="rect">
            <a:avLst/>
          </a:prstGeom>
        </p:spPr>
      </p:pic>
      <p:graphicFrame>
        <p:nvGraphicFramePr>
          <p:cNvPr id="7" name="Expenses"/>
          <p:cNvGraphicFramePr>
            <a:graphicFrameLocks noChangeAspect="1"/>
          </p:cNvGraphicFramePr>
          <p:nvPr>
            <p:extLst>
              <p:ext uri="{D42A27DB-BD31-4B8C-83A1-F6EECF244321}">
                <p14:modId xmlns:p14="http://schemas.microsoft.com/office/powerpoint/2010/main" val="1432829873"/>
              </p:ext>
            </p:extLst>
          </p:nvPr>
        </p:nvGraphicFramePr>
        <p:xfrm>
          <a:off x="114301" y="110729"/>
          <a:ext cx="2984897" cy="2296715"/>
        </p:xfrm>
        <a:graphic>
          <a:graphicData uri="http://schemas.openxmlformats.org/presentationml/2006/ole">
            <mc:AlternateContent xmlns:mc="http://schemas.openxmlformats.org/markup-compatibility/2006">
              <mc:Choice xmlns:v="urn:schemas-microsoft-com:vml" Requires="v">
                <p:oleObj spid="_x0000_s10303" name="Worksheet" r:id="rId7" imgW="9067854" imgH="11839557" progId="Excel.Sheet.12">
                  <p:embed/>
                </p:oleObj>
              </mc:Choice>
              <mc:Fallback>
                <p:oleObj name="Worksheet" r:id="rId7" imgW="9067854" imgH="11839557" progId="Excel.Sheet.12">
                  <p:embed/>
                  <p:pic>
                    <p:nvPicPr>
                      <p:cNvPr id="0" name=""/>
                      <p:cNvPicPr/>
                      <p:nvPr/>
                    </p:nvPicPr>
                    <p:blipFill>
                      <a:blip r:embed="rId8"/>
                      <a:stretch>
                        <a:fillRect/>
                      </a:stretch>
                    </p:blipFill>
                    <p:spPr>
                      <a:xfrm>
                        <a:off x="114301" y="110729"/>
                        <a:ext cx="2984897" cy="2296715"/>
                      </a:xfrm>
                      <a:prstGeom prst="rect">
                        <a:avLst/>
                      </a:prstGeom>
                    </p:spPr>
                  </p:pic>
                </p:oleObj>
              </mc:Fallback>
            </mc:AlternateContent>
          </a:graphicData>
        </a:graphic>
      </p:graphicFrame>
      <p:cxnSp>
        <p:nvCxnSpPr>
          <p:cNvPr id="10" name="Line to attestation"/>
          <p:cNvCxnSpPr/>
          <p:nvPr/>
        </p:nvCxnSpPr>
        <p:spPr>
          <a:xfrm rot="10800000">
            <a:off x="4914901" y="3829051"/>
            <a:ext cx="525932" cy="194671"/>
          </a:xfrm>
          <a:prstGeom prst="bentConnector3">
            <a:avLst/>
          </a:prstGeom>
          <a:ln>
            <a:solidFill>
              <a:srgbClr val="CC33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Line to PCIS attendance"/>
          <p:cNvCxnSpPr/>
          <p:nvPr/>
        </p:nvCxnSpPr>
        <p:spPr>
          <a:xfrm rot="5400000">
            <a:off x="4850839" y="2727467"/>
            <a:ext cx="859490" cy="502767"/>
          </a:xfrm>
          <a:prstGeom prst="bentConnector3">
            <a:avLst>
              <a:gd name="adj1" fmla="val 99600"/>
            </a:avLst>
          </a:prstGeom>
          <a:ln>
            <a:solidFill>
              <a:srgbClr val="CC33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531967" y="2521824"/>
            <a:ext cx="2754783" cy="84510"/>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attestation box"/>
          <p:cNvSpPr/>
          <p:nvPr/>
        </p:nvSpPr>
        <p:spPr>
          <a:xfrm>
            <a:off x="2016262" y="3730500"/>
            <a:ext cx="2875263" cy="98551"/>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Box around Cost Data PCIS"/>
          <p:cNvSpPr/>
          <p:nvPr/>
        </p:nvSpPr>
        <p:spPr>
          <a:xfrm>
            <a:off x="1982487" y="3322190"/>
            <a:ext cx="2914650" cy="104495"/>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7" name="Picture 16"/>
          <p:cNvPicPr>
            <a:picLocks noChangeAspect="1"/>
          </p:cNvPicPr>
          <p:nvPr/>
        </p:nvPicPr>
        <p:blipFill>
          <a:blip r:embed="rId9"/>
          <a:stretch>
            <a:fillRect/>
          </a:stretch>
        </p:blipFill>
        <p:spPr>
          <a:xfrm>
            <a:off x="7260172" y="4398324"/>
            <a:ext cx="1883828" cy="855038"/>
          </a:xfrm>
          <a:prstGeom prst="rect">
            <a:avLst/>
          </a:prstGeom>
        </p:spPr>
      </p:pic>
      <p:cxnSp>
        <p:nvCxnSpPr>
          <p:cNvPr id="21" name="Shape 70"/>
          <p:cNvCxnSpPr/>
          <p:nvPr/>
        </p:nvCxnSpPr>
        <p:spPr>
          <a:xfrm>
            <a:off x="2245800" y="169991"/>
            <a:ext cx="6898200" cy="0"/>
          </a:xfrm>
          <a:prstGeom prst="straightConnector1">
            <a:avLst/>
          </a:prstGeom>
          <a:noFill/>
          <a:ln w="28575" cap="flat" cmpd="sng">
            <a:solidFill>
              <a:srgbClr val="980000"/>
            </a:solidFill>
            <a:prstDash val="solid"/>
            <a:round/>
            <a:headEnd type="none" w="lg" len="lg"/>
            <a:tailEnd type="none" w="lg" len="lg"/>
          </a:ln>
        </p:spPr>
      </p:cxnSp>
      <p:pic>
        <p:nvPicPr>
          <p:cNvPr id="23" name="Attestation attendance" descr="FY2017 Attestation on Client Attendance and Fees - Word"/>
          <p:cNvPicPr>
            <a:picLocks noChangeAspect="1"/>
          </p:cNvPicPr>
          <p:nvPr/>
        </p:nvPicPr>
        <p:blipFill rotWithShape="1">
          <a:blip r:embed="rId10">
            <a:extLst>
              <a:ext uri="{28A0092B-C50C-407E-A947-70E740481C1C}">
                <a14:useLocalDpi xmlns:a14="http://schemas.microsoft.com/office/drawing/2010/main" val="0"/>
              </a:ext>
            </a:extLst>
          </a:blip>
          <a:srcRect l="18629" t="57408" r="19710" b="24814"/>
          <a:stretch/>
        </p:blipFill>
        <p:spPr>
          <a:xfrm>
            <a:off x="5464208" y="3566523"/>
            <a:ext cx="3548681" cy="914400"/>
          </a:xfrm>
          <a:prstGeom prst="rect">
            <a:avLst/>
          </a:prstGeom>
          <a:effectLst>
            <a:outerShdw blurRad="50800" dist="38100" dir="5400000" algn="t" rotWithShape="0">
              <a:srgbClr val="002060">
                <a:alpha val="40000"/>
              </a:srgbClr>
            </a:outerShdw>
          </a:effectLst>
          <a:scene3d>
            <a:camera prst="orthographicFront"/>
            <a:lightRig rig="threePt" dir="t"/>
          </a:scene3d>
          <a:sp3d>
            <a:bevelT w="152400" h="50800" prst="softRound"/>
          </a:sp3d>
        </p:spPr>
      </p:pic>
      <p:sp>
        <p:nvSpPr>
          <p:cNvPr id="4" name="Slide Number Placeholder 3"/>
          <p:cNvSpPr>
            <a:spLocks noGrp="1"/>
          </p:cNvSpPr>
          <p:nvPr>
            <p:ph type="sldNum" idx="12"/>
          </p:nvPr>
        </p:nvSpPr>
        <p:spPr/>
        <p:txBody>
          <a:bodyPr/>
          <a:lstStyle/>
          <a:p>
            <a:fld id="{00000000-1234-1234-1234-123412341234}" type="slidenum">
              <a:rPr lang="en" smtClean="0"/>
              <a:pPr/>
              <a:t>14</a:t>
            </a:fld>
            <a:endParaRPr lang="en" dirty="0"/>
          </a:p>
        </p:txBody>
      </p:sp>
    </p:spTree>
    <p:extLst>
      <p:ext uri="{BB962C8B-B14F-4D97-AF65-F5344CB8AC3E}">
        <p14:creationId xmlns:p14="http://schemas.microsoft.com/office/powerpoint/2010/main" val="664165232"/>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remove" nodeType="clickEffect">
                                  <p:stCondLst>
                                    <p:cond delay="0"/>
                                  </p:stCondLst>
                                  <p:childTnLst>
                                    <p:animEffect transition="out" filter="fade">
                                      <p:cBhvr>
                                        <p:cTn id="6" dur="2000" tmFilter="0, 0; .2, .5; .8, .5; 1, 0"/>
                                        <p:tgtEl>
                                          <p:spTgt spid="15"/>
                                        </p:tgtEl>
                                      </p:cBhvr>
                                    </p:animEffect>
                                    <p:animScale>
                                      <p:cBhvr>
                                        <p:cTn id="7" dur="1000" autoRev="1" fill="hold"/>
                                        <p:tgtEl>
                                          <p:spTgt spid="15"/>
                                        </p:tgtEl>
                                      </p:cBhvr>
                                      <p:by x="105000" y="105000"/>
                                    </p:animScale>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remove" nodeType="clickEffect">
                                  <p:stCondLst>
                                    <p:cond delay="0"/>
                                  </p:stCondLst>
                                  <p:childTnLst>
                                    <p:animEffect transition="out" filter="fade">
                                      <p:cBhvr>
                                        <p:cTn id="12" dur="1000" tmFilter="0, 0; .2, .5; .8, .5; 1, 0"/>
                                        <p:tgtEl>
                                          <p:spTgt spid="7"/>
                                        </p:tgtEl>
                                      </p:cBhvr>
                                    </p:animEffect>
                                    <p:animScale>
                                      <p:cBhvr>
                                        <p:cTn id="13" dur="50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6" presetClass="emph" presetSubtype="0" fill="remove" nodeType="clickEffect">
                                  <p:stCondLst>
                                    <p:cond delay="0"/>
                                  </p:stCondLst>
                                  <p:childTnLst>
                                    <p:animEffect transition="out" filter="fade">
                                      <p:cBhvr>
                                        <p:cTn id="18" dur="2000" tmFilter="0, 0; .2, .5; .8, .5; 1, 0"/>
                                        <p:tgtEl>
                                          <p:spTgt spid="3"/>
                                        </p:tgtEl>
                                      </p:cBhvr>
                                    </p:animEffect>
                                    <p:animScale>
                                      <p:cBhvr>
                                        <p:cTn id="19" dur="100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remove" nodeType="clickEffect">
                                  <p:stCondLst>
                                    <p:cond delay="0"/>
                                  </p:stCondLst>
                                  <p:childTnLst>
                                    <p:animEffect transition="out" filter="fade">
                                      <p:cBhvr>
                                        <p:cTn id="24" dur="3000" tmFilter="0, 0; .2, .5; .8, .5; 1, 0"/>
                                        <p:tgtEl>
                                          <p:spTgt spid="8"/>
                                        </p:tgtEl>
                                      </p:cBhvr>
                                    </p:animEffect>
                                    <p:animScale>
                                      <p:cBhvr>
                                        <p:cTn id="25" dur="150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22" presetClass="entr" presetSubtype="8" fill="remove"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2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repeatCount="2000" fill="hold" nodeType="clickEffect">
                                  <p:stCondLst>
                                    <p:cond delay="100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2000"/>
                                        <p:tgtEl>
                                          <p:spTgt spid="16"/>
                                        </p:tgtEl>
                                      </p:cBhvr>
                                    </p:animEffect>
                                  </p:child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19"/>
                    </p:tgtEl>
                  </p:cond>
                </p:stCondLst>
                <p:endSync evt="end" delay="0">
                  <p:rtn val="all"/>
                </p:endSync>
                <p:childTnLst>
                  <p:par>
                    <p:cTn id="38" fill="hold">
                      <p:stCondLst>
                        <p:cond delay="0"/>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2000"/>
                                        <p:tgtEl>
                                          <p:spTgt spid="19"/>
                                        </p:tgtEl>
                                      </p:cBhvr>
                                    </p:animEffect>
                                  </p:childTnLst>
                                </p:cTn>
                              </p:par>
                              <p:par>
                                <p:cTn id="43" presetID="22" presetClass="entr" presetSubtype="8" repeatCount="2000" fill="hold" nodeType="withEffect">
                                  <p:stCondLst>
                                    <p:cond delay="200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2000"/>
                                        <p:tgtEl>
                                          <p:spTgt spid="10"/>
                                        </p:tgtEl>
                                      </p:cBhvr>
                                    </p:animEffect>
                                  </p:childTnLst>
                                </p:cTn>
                              </p:par>
                            </p:childTnLst>
                          </p:cTn>
                        </p:par>
                      </p:childTnLst>
                    </p:cTn>
                  </p:par>
                </p:childTnLst>
              </p:cTn>
              <p:nextCondLst>
                <p:cond evt="onClick" delay="0">
                  <p:tgtEl>
                    <p:spTgt spid="19"/>
                  </p:tgtEl>
                </p:cond>
              </p:nextCondLst>
            </p:seq>
          </p:childTnLst>
        </p:cTn>
      </p:par>
    </p:tnLst>
    <p:bldLst>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ow to get to PCIS" descr="PCIS2 - Reports - Google Chrome"/>
          <p:cNvPicPr>
            <a:picLocks noChangeAspect="1"/>
          </p:cNvPicPr>
          <p:nvPr/>
        </p:nvPicPr>
        <p:blipFill rotWithShape="1">
          <a:blip r:embed="rId4">
            <a:extLst>
              <a:ext uri="{28A0092B-C50C-407E-A947-70E740481C1C}">
                <a14:useLocalDpi xmlns:a14="http://schemas.microsoft.com/office/drawing/2010/main" val="0"/>
              </a:ext>
            </a:extLst>
          </a:blip>
          <a:srcRect l="19167" t="11587" r="21666" b="48674"/>
          <a:stretch/>
        </p:blipFill>
        <p:spPr>
          <a:xfrm>
            <a:off x="5326515" y="413170"/>
            <a:ext cx="3257550" cy="1376429"/>
          </a:xfrm>
          <a:prstGeom prst="rect">
            <a:avLst/>
          </a:prstGeom>
          <a:effectLst>
            <a:glow rad="63500">
              <a:schemeClr val="accent2">
                <a:satMod val="175000"/>
                <a:alpha val="40000"/>
              </a:schemeClr>
            </a:glow>
            <a:outerShdw blurRad="50800" dist="38100" algn="l" rotWithShape="0">
              <a:srgbClr val="002060"/>
            </a:outerShdw>
          </a:effectLst>
        </p:spPr>
      </p:pic>
      <p:pic>
        <p:nvPicPr>
          <p:cNvPr id="6" name="Picture 5"/>
          <p:cNvPicPr>
            <a:picLocks noChangeAspect="1"/>
          </p:cNvPicPr>
          <p:nvPr/>
        </p:nvPicPr>
        <p:blipFill>
          <a:blip r:embed="rId5"/>
          <a:stretch>
            <a:fillRect/>
          </a:stretch>
        </p:blipFill>
        <p:spPr>
          <a:xfrm>
            <a:off x="5505499" y="3266226"/>
            <a:ext cx="3109229" cy="210330"/>
          </a:xfrm>
          <a:prstGeom prst="rect">
            <a:avLst/>
          </a:prstGeom>
        </p:spPr>
      </p:pic>
      <p:graphicFrame>
        <p:nvGraphicFramePr>
          <p:cNvPr id="2" name="Expenses"/>
          <p:cNvGraphicFramePr>
            <a:graphicFrameLocks noChangeAspect="1"/>
          </p:cNvGraphicFramePr>
          <p:nvPr>
            <p:extLst>
              <p:ext uri="{D42A27DB-BD31-4B8C-83A1-F6EECF244321}">
                <p14:modId xmlns:p14="http://schemas.microsoft.com/office/powerpoint/2010/main" val="4283976514"/>
              </p:ext>
            </p:extLst>
          </p:nvPr>
        </p:nvGraphicFramePr>
        <p:xfrm>
          <a:off x="457200" y="285750"/>
          <a:ext cx="3257550" cy="2253272"/>
        </p:xfrm>
        <a:graphic>
          <a:graphicData uri="http://schemas.openxmlformats.org/presentationml/2006/ole">
            <mc:AlternateContent xmlns:mc="http://schemas.openxmlformats.org/markup-compatibility/2006">
              <mc:Choice xmlns:v="urn:schemas-microsoft-com:vml" Requires="v">
                <p:oleObj spid="_x0000_s11392" name="Worksheet" r:id="rId6" imgW="9067680" imgH="12344400" progId="Excel.Sheet.12">
                  <p:embed/>
                </p:oleObj>
              </mc:Choice>
              <mc:Fallback>
                <p:oleObj name="Worksheet" r:id="rId6" imgW="9067680" imgH="12344400" progId="Excel.Sheet.12">
                  <p:embed/>
                  <p:pic>
                    <p:nvPicPr>
                      <p:cNvPr id="0" name=""/>
                      <p:cNvPicPr/>
                      <p:nvPr/>
                    </p:nvPicPr>
                    <p:blipFill>
                      <a:blip r:embed="rId7"/>
                      <a:stretch>
                        <a:fillRect/>
                      </a:stretch>
                    </p:blipFill>
                    <p:spPr>
                      <a:xfrm>
                        <a:off x="457200" y="285750"/>
                        <a:ext cx="3257550" cy="2253272"/>
                      </a:xfrm>
                      <a:prstGeom prst="rect">
                        <a:avLst/>
                      </a:prstGeom>
                    </p:spPr>
                  </p:pic>
                </p:oleObj>
              </mc:Fallback>
            </mc:AlternateContent>
          </a:graphicData>
        </a:graphic>
      </p:graphicFrame>
      <p:sp>
        <p:nvSpPr>
          <p:cNvPr id="9" name="TextBox 8"/>
          <p:cNvSpPr txBox="1"/>
          <p:nvPr/>
        </p:nvSpPr>
        <p:spPr>
          <a:xfrm>
            <a:off x="2842778" y="54917"/>
            <a:ext cx="1595309" cy="253916"/>
          </a:xfrm>
          <a:prstGeom prst="rect">
            <a:avLst/>
          </a:prstGeom>
          <a:noFill/>
        </p:spPr>
        <p:txBody>
          <a:bodyPr wrap="none" rtlCol="0">
            <a:spAutoFit/>
          </a:bodyPr>
          <a:lstStyle/>
          <a:p>
            <a:r>
              <a:rPr lang="en-US" sz="1050">
                <a:solidFill>
                  <a:schemeClr val="tx1"/>
                </a:solidFill>
              </a:rPr>
              <a:t>Supported Employment</a:t>
            </a:r>
          </a:p>
        </p:txBody>
      </p:sp>
      <p:graphicFrame>
        <p:nvGraphicFramePr>
          <p:cNvPr id="13" name="Attendance Data"/>
          <p:cNvGraphicFramePr>
            <a:graphicFrameLocks noChangeAspect="1"/>
          </p:cNvGraphicFramePr>
          <p:nvPr>
            <p:extLst>
              <p:ext uri="{D42A27DB-BD31-4B8C-83A1-F6EECF244321}">
                <p14:modId xmlns:p14="http://schemas.microsoft.com/office/powerpoint/2010/main" val="3747145759"/>
              </p:ext>
            </p:extLst>
          </p:nvPr>
        </p:nvGraphicFramePr>
        <p:xfrm>
          <a:off x="245894" y="2595319"/>
          <a:ext cx="4651996" cy="2039622"/>
        </p:xfrm>
        <a:graphic>
          <a:graphicData uri="http://schemas.openxmlformats.org/presentationml/2006/ole">
            <mc:AlternateContent xmlns:mc="http://schemas.openxmlformats.org/markup-compatibility/2006">
              <mc:Choice xmlns:v="urn:schemas-microsoft-com:vml" Requires="v">
                <p:oleObj spid="_x0000_s11393" name="Worksheet" r:id="rId8" imgW="9067854" imgH="4029029" progId="Excel.Sheet.12">
                  <p:embed/>
                </p:oleObj>
              </mc:Choice>
              <mc:Fallback>
                <p:oleObj name="Worksheet" r:id="rId8" imgW="9067854" imgH="4029029" progId="Excel.Sheet.12">
                  <p:embed/>
                  <p:pic>
                    <p:nvPicPr>
                      <p:cNvPr id="0" name=""/>
                      <p:cNvPicPr/>
                      <p:nvPr/>
                    </p:nvPicPr>
                    <p:blipFill>
                      <a:blip r:embed="rId9"/>
                      <a:stretch>
                        <a:fillRect/>
                      </a:stretch>
                    </p:blipFill>
                    <p:spPr>
                      <a:xfrm>
                        <a:off x="245894" y="2595319"/>
                        <a:ext cx="4651996" cy="2039622"/>
                      </a:xfrm>
                      <a:prstGeom prst="rect">
                        <a:avLst/>
                      </a:prstGeom>
                    </p:spPr>
                  </p:pic>
                </p:oleObj>
              </mc:Fallback>
            </mc:AlternateContent>
          </a:graphicData>
        </a:graphic>
      </p:graphicFrame>
      <p:pic>
        <p:nvPicPr>
          <p:cNvPr id="14" name="Picture 13"/>
          <p:cNvPicPr>
            <a:picLocks noChangeAspect="1"/>
          </p:cNvPicPr>
          <p:nvPr/>
        </p:nvPicPr>
        <p:blipFill>
          <a:blip r:embed="rId10"/>
          <a:stretch>
            <a:fillRect/>
          </a:stretch>
        </p:blipFill>
        <p:spPr>
          <a:xfrm>
            <a:off x="800100" y="4679809"/>
            <a:ext cx="3693661" cy="409399"/>
          </a:xfrm>
          <a:prstGeom prst="rect">
            <a:avLst/>
          </a:prstGeom>
        </p:spPr>
      </p:pic>
      <p:sp>
        <p:nvSpPr>
          <p:cNvPr id="24" name="Rounded Rectangle 23"/>
          <p:cNvSpPr/>
          <p:nvPr/>
        </p:nvSpPr>
        <p:spPr>
          <a:xfrm>
            <a:off x="7486650" y="4143375"/>
            <a:ext cx="1371602" cy="12728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38" name="Line to attestation"/>
          <p:cNvCxnSpPr/>
          <p:nvPr/>
        </p:nvCxnSpPr>
        <p:spPr>
          <a:xfrm>
            <a:off x="4897890" y="3771900"/>
            <a:ext cx="455495" cy="230885"/>
          </a:xfrm>
          <a:prstGeom prst="bentConnector3">
            <a:avLst/>
          </a:prstGeom>
          <a:ln>
            <a:solidFill>
              <a:srgbClr val="CC33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Box around attestation"/>
          <p:cNvSpPr/>
          <p:nvPr/>
        </p:nvSpPr>
        <p:spPr>
          <a:xfrm>
            <a:off x="3829051" y="3675540"/>
            <a:ext cx="1068839" cy="114300"/>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Rounded Rectangle 41"/>
          <p:cNvSpPr/>
          <p:nvPr/>
        </p:nvSpPr>
        <p:spPr>
          <a:xfrm>
            <a:off x="6400800" y="2666996"/>
            <a:ext cx="2457452" cy="85725"/>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3" name="Rectangle $75"/>
          <p:cNvSpPr/>
          <p:nvPr/>
        </p:nvSpPr>
        <p:spPr>
          <a:xfrm>
            <a:off x="3733800" y="3266226"/>
            <a:ext cx="1164089" cy="108298"/>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S attendance" descr="PCIS2 - Reports - Google Chrome"/>
          <p:cNvPicPr>
            <a:picLocks noChangeAspect="1"/>
          </p:cNvPicPr>
          <p:nvPr/>
        </p:nvPicPr>
        <p:blipFill rotWithShape="1">
          <a:blip r:embed="rId11">
            <a:extLst>
              <a:ext uri="{28A0092B-C50C-407E-A947-70E740481C1C}">
                <a14:useLocalDpi xmlns:a14="http://schemas.microsoft.com/office/drawing/2010/main" val="0"/>
              </a:ext>
            </a:extLst>
          </a:blip>
          <a:srcRect l="10001" t="11586" r="2902" b="57948"/>
          <a:stretch/>
        </p:blipFill>
        <p:spPr>
          <a:xfrm>
            <a:off x="4903672" y="1907977"/>
            <a:ext cx="4103236" cy="1174519"/>
          </a:xfrm>
          <a:prstGeom prst="rect">
            <a:avLst/>
          </a:prstGeom>
          <a:effectLst>
            <a:glow rad="127000">
              <a:srgbClr val="002060">
                <a:alpha val="35000"/>
              </a:srgbClr>
            </a:glow>
          </a:effectLst>
        </p:spPr>
      </p:pic>
      <p:pic>
        <p:nvPicPr>
          <p:cNvPr id="4" name="Picture 3"/>
          <p:cNvPicPr>
            <a:picLocks noChangeAspect="1"/>
          </p:cNvPicPr>
          <p:nvPr/>
        </p:nvPicPr>
        <p:blipFill>
          <a:blip r:embed="rId12"/>
          <a:stretch>
            <a:fillRect/>
          </a:stretch>
        </p:blipFill>
        <p:spPr>
          <a:xfrm>
            <a:off x="7277185" y="4386070"/>
            <a:ext cx="1883828" cy="855038"/>
          </a:xfrm>
          <a:prstGeom prst="rect">
            <a:avLst/>
          </a:prstGeom>
        </p:spPr>
      </p:pic>
      <p:cxnSp>
        <p:nvCxnSpPr>
          <p:cNvPr id="17" name="Shape 70"/>
          <p:cNvCxnSpPr/>
          <p:nvPr/>
        </p:nvCxnSpPr>
        <p:spPr>
          <a:xfrm>
            <a:off x="2102926" y="285750"/>
            <a:ext cx="6898200" cy="0"/>
          </a:xfrm>
          <a:prstGeom prst="straightConnector1">
            <a:avLst/>
          </a:prstGeom>
          <a:noFill/>
          <a:ln w="28575" cap="flat" cmpd="sng">
            <a:solidFill>
              <a:srgbClr val="980000"/>
            </a:solidFill>
            <a:prstDash val="solid"/>
            <a:round/>
            <a:headEnd type="none" w="lg" len="lg"/>
            <a:tailEnd type="none" w="lg" len="lg"/>
          </a:ln>
        </p:spPr>
      </p:cxnSp>
      <p:pic>
        <p:nvPicPr>
          <p:cNvPr id="20" name="Picture 19" descr="FY2017 Attestation on Client Attendance and Fees - Word"/>
          <p:cNvPicPr>
            <a:picLocks noChangeAspect="1"/>
          </p:cNvPicPr>
          <p:nvPr/>
        </p:nvPicPr>
        <p:blipFill rotWithShape="1">
          <a:blip r:embed="rId13">
            <a:extLst>
              <a:ext uri="{28A0092B-C50C-407E-A947-70E740481C1C}">
                <a14:useLocalDpi xmlns:a14="http://schemas.microsoft.com/office/drawing/2010/main" val="0"/>
              </a:ext>
            </a:extLst>
          </a:blip>
          <a:srcRect l="18629" t="57408" r="19710" b="24814"/>
          <a:stretch/>
        </p:blipFill>
        <p:spPr>
          <a:xfrm>
            <a:off x="5362910" y="3451134"/>
            <a:ext cx="3514678" cy="914400"/>
          </a:xfrm>
          <a:prstGeom prst="rect">
            <a:avLst/>
          </a:prstGeom>
          <a:effectLst>
            <a:glow rad="101600">
              <a:schemeClr val="accent3">
                <a:satMod val="175000"/>
                <a:alpha val="40000"/>
              </a:schemeClr>
            </a:glow>
          </a:effectLst>
          <a:scene3d>
            <a:camera prst="orthographicFront"/>
            <a:lightRig rig="threePt" dir="t"/>
          </a:scene3d>
          <a:sp3d contourW="12700">
            <a:contourClr>
              <a:srgbClr val="0070C0"/>
            </a:contourClr>
          </a:sp3d>
        </p:spPr>
      </p:pic>
      <p:cxnSp>
        <p:nvCxnSpPr>
          <p:cNvPr id="11" name="Line to PCIS"/>
          <p:cNvCxnSpPr>
            <a:endCxn id="43" idx="3"/>
          </p:cNvCxnSpPr>
          <p:nvPr/>
        </p:nvCxnSpPr>
        <p:spPr>
          <a:xfrm flipH="1">
            <a:off x="4897889" y="2841124"/>
            <a:ext cx="1502912" cy="47925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idx="12"/>
          </p:nvPr>
        </p:nvSpPr>
        <p:spPr/>
        <p:txBody>
          <a:bodyPr/>
          <a:lstStyle/>
          <a:p>
            <a:fld id="{00000000-1234-1234-1234-123412341234}" type="slidenum">
              <a:rPr lang="en" smtClean="0"/>
              <a:pPr/>
              <a:t>15</a:t>
            </a:fld>
            <a:endParaRPr lang="en" dirty="0"/>
          </a:p>
        </p:txBody>
      </p:sp>
    </p:spTree>
    <p:extLst>
      <p:ext uri="{BB962C8B-B14F-4D97-AF65-F5344CB8AC3E}">
        <p14:creationId xmlns:p14="http://schemas.microsoft.com/office/powerpoint/2010/main" val="53871259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remove" nodeType="clickEffect">
                                  <p:stCondLst>
                                    <p:cond delay="0"/>
                                  </p:st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remove" nodeType="clickEffect">
                                  <p:stCondLst>
                                    <p:cond delay="0"/>
                                  </p:stCondLst>
                                  <p:childTnLst>
                                    <p:animEffect transition="out" filter="fade">
                                      <p:cBhvr>
                                        <p:cTn id="12" dur="1000" tmFilter="0, 0; .2, .5; .8, .5; 1, 0"/>
                                        <p:tgtEl>
                                          <p:spTgt spid="3"/>
                                        </p:tgtEl>
                                      </p:cBhvr>
                                    </p:animEffect>
                                    <p:animScale>
                                      <p:cBhvr>
                                        <p:cTn id="13" dur="50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26" presetClass="emph" presetSubtype="0" fill="remove" nodeType="clickEffect">
                                  <p:stCondLst>
                                    <p:cond delay="0"/>
                                  </p:stCondLst>
                                  <p:childTnLst>
                                    <p:animEffect transition="out" filter="fade">
                                      <p:cBhvr>
                                        <p:cTn id="18" dur="1000" tmFilter="0, 0; .2, .5; .8, .5; 1, 0"/>
                                        <p:tgtEl>
                                          <p:spTgt spid="13"/>
                                        </p:tgtEl>
                                      </p:cBhvr>
                                    </p:animEffect>
                                    <p:animScale>
                                      <p:cBhvr>
                                        <p:cTn id="19" dur="50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3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remove" grpId="0" nodeType="clickEffect">
                                  <p:stCondLst>
                                    <p:cond delay="0"/>
                                  </p:stCondLst>
                                  <p:childTnLst>
                                    <p:animEffect transition="out" filter="fade">
                                      <p:cBhvr>
                                        <p:cTn id="24" dur="1000" tmFilter="0, 0; .2, .5; .8, .5; 1, 0"/>
                                        <p:tgtEl>
                                          <p:spTgt spid="39"/>
                                        </p:tgtEl>
                                      </p:cBhvr>
                                    </p:animEffect>
                                    <p:animScale>
                                      <p:cBhvr>
                                        <p:cTn id="25" dur="500" autoRev="1" fill="hold"/>
                                        <p:tgtEl>
                                          <p:spTgt spid="39"/>
                                        </p:tgtEl>
                                      </p:cBhvr>
                                      <p:by x="105000" y="105000"/>
                                    </p:animScale>
                                  </p:childTnLst>
                                </p:cTn>
                              </p:par>
                              <p:par>
                                <p:cTn id="26" presetID="22" presetClass="entr" presetSubtype="8" fill="hold" nodeType="withEffect">
                                  <p:stCondLst>
                                    <p:cond delay="100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1000"/>
                                        <p:tgtEl>
                                          <p:spTgt spid="38"/>
                                        </p:tgtEl>
                                      </p:cBhvr>
                                    </p:animEffect>
                                  </p:childTnLst>
                                </p:cTn>
                              </p:par>
                            </p:childTnLst>
                          </p:cTn>
                        </p:par>
                      </p:childTnLst>
                    </p:cTn>
                  </p:par>
                </p:childTnLst>
              </p:cTn>
              <p:nextCondLst>
                <p:cond evt="onClick" delay="0">
                  <p:tgtEl>
                    <p:spTgt spid="39"/>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5"/>
                                        </p:tgtEl>
                                      </p:cBhvr>
                                    </p:animEffect>
                                    <p:animScale>
                                      <p:cBhvr>
                                        <p:cTn id="34" dur="50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43"/>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remove" grpId="0" nodeType="clickEffect">
                                  <p:stCondLst>
                                    <p:cond delay="100"/>
                                  </p:stCondLst>
                                  <p:childTnLst>
                                    <p:animEffect transition="out" filter="fade">
                                      <p:cBhvr>
                                        <p:cTn id="39" dur="1000" tmFilter="0, 0; .2, .5; .8, .5; 1, 0"/>
                                        <p:tgtEl>
                                          <p:spTgt spid="43"/>
                                        </p:tgtEl>
                                      </p:cBhvr>
                                    </p:animEffect>
                                    <p:animScale>
                                      <p:cBhvr>
                                        <p:cTn id="40" dur="500" autoRev="1" fill="hold"/>
                                        <p:tgtEl>
                                          <p:spTgt spid="43"/>
                                        </p:tgtEl>
                                      </p:cBhvr>
                                      <p:by x="105000" y="105000"/>
                                    </p:animScale>
                                  </p:childTnLst>
                                </p:cTn>
                              </p:par>
                              <p:par>
                                <p:cTn id="41" presetID="22" presetClass="entr" presetSubtype="4" fill="hold" nodeType="withEffect">
                                  <p:stCondLst>
                                    <p:cond delay="100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1000"/>
                                        <p:tgtEl>
                                          <p:spTgt spid="11"/>
                                        </p:tgtEl>
                                      </p:cBhvr>
                                    </p:animEffect>
                                  </p:childTnLst>
                                </p:cTn>
                              </p:par>
                            </p:childTnLst>
                          </p:cTn>
                        </p:par>
                      </p:childTnLst>
                    </p:cTn>
                  </p:par>
                </p:childTnLst>
              </p:cTn>
              <p:nextCondLst>
                <p:cond evt="onClick" delay="0">
                  <p:tgtEl>
                    <p:spTgt spid="43"/>
                  </p:tgtEl>
                </p:cond>
              </p:nextCondLst>
            </p:seq>
          </p:childTnLst>
        </p:cTn>
      </p:par>
    </p:tnLst>
    <p:bldLst>
      <p:bldP spid="39" grpId="0" animBg="1"/>
      <p:bldP spid="43" grpId="0" uiExpan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CIS attendance" descr="PCIS2 - Reports - Google Chrome"/>
          <p:cNvPicPr>
            <a:picLocks noChangeAspect="1"/>
          </p:cNvPicPr>
          <p:nvPr/>
        </p:nvPicPr>
        <p:blipFill rotWithShape="1">
          <a:blip r:embed="rId4">
            <a:extLst>
              <a:ext uri="{28A0092B-C50C-407E-A947-70E740481C1C}">
                <a14:useLocalDpi xmlns:a14="http://schemas.microsoft.com/office/drawing/2010/main" val="0"/>
              </a:ext>
            </a:extLst>
          </a:blip>
          <a:srcRect l="8333" t="10262" r="2502" b="57948"/>
          <a:stretch/>
        </p:blipFill>
        <p:spPr>
          <a:xfrm>
            <a:off x="5313077" y="1922992"/>
            <a:ext cx="3028951" cy="1143000"/>
          </a:xfrm>
          <a:prstGeom prst="rect">
            <a:avLst/>
          </a:prstGeom>
          <a:effectLst>
            <a:glow rad="101600">
              <a:schemeClr val="accent3">
                <a:satMod val="175000"/>
                <a:alpha val="24000"/>
              </a:schemeClr>
            </a:glow>
          </a:effectLst>
          <a:scene3d>
            <a:camera prst="orthographicFront"/>
            <a:lightRig rig="threePt" dir="t"/>
          </a:scene3d>
          <a:sp3d>
            <a:bevelT w="165100" prst="coolSlant"/>
            <a:extrusionClr>
              <a:schemeClr val="bg1"/>
            </a:extrusionClr>
          </a:sp3d>
        </p:spPr>
      </p:pic>
      <p:pic>
        <p:nvPicPr>
          <p:cNvPr id="3" name="How to get to PCIS attendance" descr="PCIS2 - Reports - Google Chrome"/>
          <p:cNvPicPr>
            <a:picLocks noChangeAspect="1"/>
          </p:cNvPicPr>
          <p:nvPr/>
        </p:nvPicPr>
        <p:blipFill rotWithShape="1">
          <a:blip r:embed="rId5">
            <a:extLst>
              <a:ext uri="{28A0092B-C50C-407E-A947-70E740481C1C}">
                <a14:useLocalDpi xmlns:a14="http://schemas.microsoft.com/office/drawing/2010/main" val="0"/>
              </a:ext>
            </a:extLst>
          </a:blip>
          <a:srcRect l="19167" t="12911" r="22500" b="55298"/>
          <a:stretch/>
        </p:blipFill>
        <p:spPr>
          <a:xfrm>
            <a:off x="4743450" y="162204"/>
            <a:ext cx="4000500" cy="1371600"/>
          </a:xfrm>
          <a:prstGeom prst="rect">
            <a:avLst/>
          </a:prstGeom>
          <a:effectLst>
            <a:glow rad="63500">
              <a:schemeClr val="accent2">
                <a:satMod val="175000"/>
                <a:alpha val="40000"/>
              </a:schemeClr>
            </a:glow>
            <a:outerShdw blurRad="50800" dist="50800" dir="5400000" algn="ctr" rotWithShape="0">
              <a:srgbClr val="002060">
                <a:alpha val="55000"/>
              </a:srgbClr>
            </a:outerShdw>
          </a:effectLst>
        </p:spPr>
      </p:pic>
      <p:pic>
        <p:nvPicPr>
          <p:cNvPr id="5" name="Picture 4"/>
          <p:cNvPicPr>
            <a:picLocks noChangeAspect="1"/>
          </p:cNvPicPr>
          <p:nvPr/>
        </p:nvPicPr>
        <p:blipFill>
          <a:blip r:embed="rId6"/>
          <a:stretch>
            <a:fillRect/>
          </a:stretch>
        </p:blipFill>
        <p:spPr>
          <a:xfrm>
            <a:off x="5410706" y="3352019"/>
            <a:ext cx="3109229" cy="210330"/>
          </a:xfrm>
          <a:prstGeom prst="rect">
            <a:avLst/>
          </a:prstGeom>
        </p:spPr>
      </p:pic>
      <p:graphicFrame>
        <p:nvGraphicFramePr>
          <p:cNvPr id="7" name="Expenses"/>
          <p:cNvGraphicFramePr>
            <a:graphicFrameLocks noChangeAspect="1"/>
          </p:cNvGraphicFramePr>
          <p:nvPr>
            <p:extLst>
              <p:ext uri="{D42A27DB-BD31-4B8C-83A1-F6EECF244321}">
                <p14:modId xmlns:p14="http://schemas.microsoft.com/office/powerpoint/2010/main" val="1408903374"/>
              </p:ext>
            </p:extLst>
          </p:nvPr>
        </p:nvGraphicFramePr>
        <p:xfrm>
          <a:off x="114301" y="112427"/>
          <a:ext cx="2984897" cy="2230724"/>
        </p:xfrm>
        <a:graphic>
          <a:graphicData uri="http://schemas.openxmlformats.org/presentationml/2006/ole">
            <mc:AlternateContent xmlns:mc="http://schemas.openxmlformats.org/markup-compatibility/2006">
              <mc:Choice xmlns:v="urn:schemas-microsoft-com:vml" Requires="v">
                <p:oleObj spid="_x0000_s12402" name="Worksheet" r:id="rId7" imgW="9067854" imgH="12344333" progId="Excel.Sheet.12">
                  <p:embed/>
                </p:oleObj>
              </mc:Choice>
              <mc:Fallback>
                <p:oleObj name="Worksheet" r:id="rId7" imgW="9067854" imgH="12344333" progId="Excel.Sheet.12">
                  <p:embed/>
                  <p:pic>
                    <p:nvPicPr>
                      <p:cNvPr id="0" name=""/>
                      <p:cNvPicPr/>
                      <p:nvPr/>
                    </p:nvPicPr>
                    <p:blipFill>
                      <a:blip r:embed="rId8"/>
                      <a:stretch>
                        <a:fillRect/>
                      </a:stretch>
                    </p:blipFill>
                    <p:spPr>
                      <a:xfrm>
                        <a:off x="114301" y="112427"/>
                        <a:ext cx="2984897" cy="2230724"/>
                      </a:xfrm>
                      <a:prstGeom prst="rect">
                        <a:avLst/>
                      </a:prstGeom>
                    </p:spPr>
                  </p:pic>
                </p:oleObj>
              </mc:Fallback>
            </mc:AlternateContent>
          </a:graphicData>
        </a:graphic>
      </p:graphicFrame>
      <p:sp>
        <p:nvSpPr>
          <p:cNvPr id="8" name="TextBox 7"/>
          <p:cNvSpPr txBox="1"/>
          <p:nvPr/>
        </p:nvSpPr>
        <p:spPr>
          <a:xfrm>
            <a:off x="2150639" y="-59634"/>
            <a:ext cx="2584362" cy="253916"/>
          </a:xfrm>
          <a:prstGeom prst="rect">
            <a:avLst/>
          </a:prstGeom>
          <a:noFill/>
        </p:spPr>
        <p:txBody>
          <a:bodyPr wrap="none" rtlCol="0">
            <a:spAutoFit/>
          </a:bodyPr>
          <a:lstStyle/>
          <a:p>
            <a:r>
              <a:rPr lang="en-US" sz="1050">
                <a:solidFill>
                  <a:schemeClr val="tx1"/>
                </a:solidFill>
              </a:rPr>
              <a:t>Employment Discovery &amp; Customization</a:t>
            </a:r>
          </a:p>
        </p:txBody>
      </p:sp>
      <p:graphicFrame>
        <p:nvGraphicFramePr>
          <p:cNvPr id="9" name="Object 8"/>
          <p:cNvGraphicFramePr>
            <a:graphicFrameLocks noChangeAspect="1"/>
          </p:cNvGraphicFramePr>
          <p:nvPr>
            <p:extLst/>
          </p:nvPr>
        </p:nvGraphicFramePr>
        <p:xfrm>
          <a:off x="-50171" y="2343151"/>
          <a:ext cx="5022221" cy="2231512"/>
        </p:xfrm>
        <a:graphic>
          <a:graphicData uri="http://schemas.openxmlformats.org/presentationml/2006/ole">
            <mc:AlternateContent xmlns:mc="http://schemas.openxmlformats.org/markup-compatibility/2006">
              <mc:Choice xmlns:v="urn:schemas-microsoft-com:vml" Requires="v">
                <p:oleObj spid="_x0000_s12403" name="Worksheet" r:id="rId9" imgW="9067854" imgH="4029029" progId="Excel.Sheet.12">
                  <p:embed/>
                </p:oleObj>
              </mc:Choice>
              <mc:Fallback>
                <p:oleObj name="Worksheet" r:id="rId9" imgW="9067854" imgH="4029029" progId="Excel.Sheet.12">
                  <p:embed/>
                  <p:pic>
                    <p:nvPicPr>
                      <p:cNvPr id="0" name=""/>
                      <p:cNvPicPr/>
                      <p:nvPr/>
                    </p:nvPicPr>
                    <p:blipFill>
                      <a:blip r:embed="rId10"/>
                      <a:stretch>
                        <a:fillRect/>
                      </a:stretch>
                    </p:blipFill>
                    <p:spPr>
                      <a:xfrm>
                        <a:off x="-50171" y="2343151"/>
                        <a:ext cx="5022221" cy="2231512"/>
                      </a:xfrm>
                      <a:prstGeom prst="rect">
                        <a:avLst/>
                      </a:prstGeom>
                    </p:spPr>
                  </p:pic>
                </p:oleObj>
              </mc:Fallback>
            </mc:AlternateContent>
          </a:graphicData>
        </a:graphic>
      </p:graphicFrame>
      <p:pic>
        <p:nvPicPr>
          <p:cNvPr id="10" name="Picture 9"/>
          <p:cNvPicPr>
            <a:picLocks noChangeAspect="1"/>
          </p:cNvPicPr>
          <p:nvPr/>
        </p:nvPicPr>
        <p:blipFill>
          <a:blip r:embed="rId11"/>
          <a:stretch>
            <a:fillRect/>
          </a:stretch>
        </p:blipFill>
        <p:spPr>
          <a:xfrm>
            <a:off x="114300" y="4595423"/>
            <a:ext cx="3891587" cy="430670"/>
          </a:xfrm>
          <a:prstGeom prst="rect">
            <a:avLst/>
          </a:prstGeom>
        </p:spPr>
      </p:pic>
      <p:cxnSp>
        <p:nvCxnSpPr>
          <p:cNvPr id="44" name="line attestation"/>
          <p:cNvCxnSpPr/>
          <p:nvPr/>
        </p:nvCxnSpPr>
        <p:spPr>
          <a:xfrm rot="16200000" flipH="1">
            <a:off x="4780286" y="3819855"/>
            <a:ext cx="752197" cy="313388"/>
          </a:xfrm>
          <a:prstGeom prst="bentConnector3">
            <a:avLst>
              <a:gd name="adj1" fmla="val 98119"/>
            </a:avLst>
          </a:prstGeom>
          <a:ln>
            <a:solidFill>
              <a:srgbClr val="CC33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Attestantion Box"/>
          <p:cNvSpPr/>
          <p:nvPr/>
        </p:nvSpPr>
        <p:spPr>
          <a:xfrm>
            <a:off x="1943100" y="3543301"/>
            <a:ext cx="3028950" cy="144455"/>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1" name="Rounded Rectangle 50"/>
          <p:cNvSpPr/>
          <p:nvPr/>
        </p:nvSpPr>
        <p:spPr>
          <a:xfrm>
            <a:off x="6629400" y="2686050"/>
            <a:ext cx="1600200" cy="114300"/>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2" name="PCIS Rectangle"/>
          <p:cNvSpPr/>
          <p:nvPr/>
        </p:nvSpPr>
        <p:spPr>
          <a:xfrm>
            <a:off x="1972612" y="3079863"/>
            <a:ext cx="2999438" cy="145270"/>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5" name="Picture 54"/>
          <p:cNvPicPr>
            <a:picLocks noChangeAspect="1"/>
          </p:cNvPicPr>
          <p:nvPr/>
        </p:nvPicPr>
        <p:blipFill>
          <a:blip r:embed="rId12"/>
          <a:stretch>
            <a:fillRect/>
          </a:stretch>
        </p:blipFill>
        <p:spPr>
          <a:xfrm>
            <a:off x="7287686" y="4441488"/>
            <a:ext cx="1883828" cy="855038"/>
          </a:xfrm>
          <a:prstGeom prst="rect">
            <a:avLst/>
          </a:prstGeom>
        </p:spPr>
      </p:pic>
      <p:cxnSp>
        <p:nvCxnSpPr>
          <p:cNvPr id="17" name="Shape 70"/>
          <p:cNvCxnSpPr/>
          <p:nvPr/>
        </p:nvCxnSpPr>
        <p:spPr>
          <a:xfrm>
            <a:off x="2245800" y="162204"/>
            <a:ext cx="6898200" cy="0"/>
          </a:xfrm>
          <a:prstGeom prst="straightConnector1">
            <a:avLst/>
          </a:prstGeom>
          <a:noFill/>
          <a:ln w="28575" cap="flat" cmpd="sng">
            <a:solidFill>
              <a:srgbClr val="980000"/>
            </a:solidFill>
            <a:prstDash val="solid"/>
            <a:round/>
            <a:headEnd type="none" w="lg" len="lg"/>
            <a:tailEnd type="none" w="lg" len="lg"/>
          </a:ln>
        </p:spPr>
      </p:cxnSp>
      <p:pic>
        <p:nvPicPr>
          <p:cNvPr id="18" name="Picture 17" descr="FY2017 Attestation on Client Attendance and Fees - Word"/>
          <p:cNvPicPr>
            <a:picLocks noChangeAspect="1"/>
          </p:cNvPicPr>
          <p:nvPr/>
        </p:nvPicPr>
        <p:blipFill rotWithShape="1">
          <a:blip r:embed="rId13">
            <a:extLst>
              <a:ext uri="{28A0092B-C50C-407E-A947-70E740481C1C}">
                <a14:useLocalDpi xmlns:a14="http://schemas.microsoft.com/office/drawing/2010/main" val="0"/>
              </a:ext>
            </a:extLst>
          </a:blip>
          <a:srcRect l="18629" t="57408" r="19710" b="24814"/>
          <a:stretch/>
        </p:blipFill>
        <p:spPr>
          <a:xfrm>
            <a:off x="5313077" y="3569484"/>
            <a:ext cx="3578808" cy="1099952"/>
          </a:xfrm>
          <a:prstGeom prst="rect">
            <a:avLst/>
          </a:prstGeom>
          <a:effectLst>
            <a:glow rad="63500">
              <a:schemeClr val="accent3">
                <a:satMod val="175000"/>
                <a:alpha val="40000"/>
              </a:schemeClr>
            </a:glow>
            <a:innerShdw blurRad="63500" dist="50800" dir="18900000">
              <a:srgbClr val="002060">
                <a:alpha val="46000"/>
              </a:srgbClr>
            </a:innerShdw>
          </a:effectLst>
        </p:spPr>
      </p:pic>
      <p:sp>
        <p:nvSpPr>
          <p:cNvPr id="6" name="Slide Number Placeholder 5"/>
          <p:cNvSpPr>
            <a:spLocks noGrp="1"/>
          </p:cNvSpPr>
          <p:nvPr>
            <p:ph type="sldNum" idx="12"/>
          </p:nvPr>
        </p:nvSpPr>
        <p:spPr/>
        <p:txBody>
          <a:bodyPr/>
          <a:lstStyle/>
          <a:p>
            <a:fld id="{00000000-1234-1234-1234-123412341234}" type="slidenum">
              <a:rPr lang="en" smtClean="0"/>
              <a:pPr/>
              <a:t>16</a:t>
            </a:fld>
            <a:endParaRPr lang="en" dirty="0"/>
          </a:p>
        </p:txBody>
      </p:sp>
      <p:cxnSp>
        <p:nvCxnSpPr>
          <p:cNvPr id="11" name="Line to PCIS"/>
          <p:cNvCxnSpPr/>
          <p:nvPr/>
        </p:nvCxnSpPr>
        <p:spPr>
          <a:xfrm flipV="1">
            <a:off x="4976739" y="2804740"/>
            <a:ext cx="1855502" cy="352148"/>
          </a:xfrm>
          <a:prstGeom prst="straightConnector1">
            <a:avLst/>
          </a:prstGeom>
          <a:ln>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19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remove"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remove" nodeType="clickEffect">
                                  <p:stCondLst>
                                    <p:cond delay="0"/>
                                  </p:stCondLst>
                                  <p:childTnLst>
                                    <p:animEffect transition="out" filter="fade">
                                      <p:cBhvr>
                                        <p:cTn id="17" dur="1000" tmFilter="0, 0; .2, .5; .8, .5; 1, 0"/>
                                        <p:tgtEl>
                                          <p:spTgt spid="7"/>
                                        </p:tgtEl>
                                      </p:cBhvr>
                                    </p:animEffect>
                                    <p:animScale>
                                      <p:cBhvr>
                                        <p:cTn id="18" dur="50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52"/>
                    </p:tgtEl>
                  </p:cond>
                </p:stCondLst>
                <p:endSync evt="end" delay="0">
                  <p:rtn val="all"/>
                </p:endSync>
                <p:childTnLst>
                  <p:par>
                    <p:cTn id="20" fill="hold">
                      <p:stCondLst>
                        <p:cond delay="0"/>
                      </p:stCondLst>
                      <p:childTnLst>
                        <p:par>
                          <p:cTn id="21" fill="hold">
                            <p:stCondLst>
                              <p:cond delay="0"/>
                            </p:stCondLst>
                            <p:childTnLst>
                              <p:par>
                                <p:cTn id="22" presetID="26" presetClass="emph" presetSubtype="0" fill="hold" grpId="0" nodeType="clickEffect">
                                  <p:stCondLst>
                                    <p:cond delay="0"/>
                                  </p:stCondLst>
                                  <p:childTnLst>
                                    <p:animEffect transition="out" filter="fade">
                                      <p:cBhvr>
                                        <p:cTn id="23" dur="2000" tmFilter="0, 0; .2, .5; .8, .5; 1, 0"/>
                                        <p:tgtEl>
                                          <p:spTgt spid="52"/>
                                        </p:tgtEl>
                                      </p:cBhvr>
                                    </p:animEffect>
                                    <p:animScale>
                                      <p:cBhvr>
                                        <p:cTn id="24" dur="1000" autoRev="1" fill="hold"/>
                                        <p:tgtEl>
                                          <p:spTgt spid="52"/>
                                        </p:tgtEl>
                                      </p:cBhvr>
                                      <p:by x="105000" y="105000"/>
                                    </p:animScale>
                                  </p:childTnLst>
                                </p:cTn>
                              </p:par>
                              <p:par>
                                <p:cTn id="25" presetID="10" presetClass="entr" presetSubtype="0" fill="remove"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childTnLst>
              </p:cTn>
              <p:nextCondLst>
                <p:cond evt="onClick" delay="0">
                  <p:tgtEl>
                    <p:spTgt spid="52"/>
                  </p:tgtEl>
                </p:cond>
              </p:nextCondLst>
            </p:seq>
            <p:seq concurrent="1" nextAc="seek">
              <p:cTn id="28" restart="whenNotActive" fill="hold" evtFilter="cancelBubble" nodeType="interactiveSeq">
                <p:stCondLst>
                  <p:cond evt="onClick" delay="0">
                    <p:tgtEl>
                      <p:spTgt spid="4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46"/>
                                        </p:tgtEl>
                                      </p:cBhvr>
                                    </p:animEffect>
                                    <p:animScale>
                                      <p:cBhvr>
                                        <p:cTn id="33" dur="250" autoRev="1" fill="hold"/>
                                        <p:tgtEl>
                                          <p:spTgt spid="46"/>
                                        </p:tgtEl>
                                      </p:cBhvr>
                                      <p:by x="105000" y="105000"/>
                                    </p:animScale>
                                  </p:childTnLst>
                                </p:cTn>
                              </p:par>
                              <p:par>
                                <p:cTn id="34" presetID="22" presetClass="entr" presetSubtype="1"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up)">
                                      <p:cBhvr>
                                        <p:cTn id="36" dur="500"/>
                                        <p:tgtEl>
                                          <p:spTgt spid="44"/>
                                        </p:tgtEl>
                                      </p:cBhvr>
                                    </p:animEffect>
                                  </p:childTnLst>
                                </p:cTn>
                              </p:par>
                            </p:childTnLst>
                          </p:cTn>
                        </p:par>
                      </p:childTnLst>
                    </p:cTn>
                  </p:par>
                </p:childTnLst>
              </p:cTn>
              <p:nextCondLst>
                <p:cond evt="onClick" delay="0">
                  <p:tgtEl>
                    <p:spTgt spid="46"/>
                  </p:tgtEl>
                </p:cond>
              </p:nextCondLst>
            </p:seq>
          </p:childTnLst>
        </p:cTn>
      </p:par>
    </p:tnLst>
    <p:bldLst>
      <p:bldP spid="4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ow to get to pcis" descr="PCIS2 - Reports - Google Chrome"/>
          <p:cNvPicPr>
            <a:picLocks noChangeAspect="1"/>
          </p:cNvPicPr>
          <p:nvPr/>
        </p:nvPicPr>
        <p:blipFill rotWithShape="1">
          <a:blip r:embed="rId4">
            <a:extLst>
              <a:ext uri="{28A0092B-C50C-407E-A947-70E740481C1C}">
                <a14:useLocalDpi xmlns:a14="http://schemas.microsoft.com/office/drawing/2010/main" val="0"/>
              </a:ext>
            </a:extLst>
          </a:blip>
          <a:srcRect l="20000" t="11586" r="20833" b="53974"/>
          <a:stretch/>
        </p:blipFill>
        <p:spPr>
          <a:xfrm>
            <a:off x="4895852" y="292838"/>
            <a:ext cx="3429000" cy="1255691"/>
          </a:xfrm>
          <a:prstGeom prst="rect">
            <a:avLst/>
          </a:prstGeom>
          <a:effectLst>
            <a:glow rad="127000">
              <a:srgbClr val="002060">
                <a:alpha val="64000"/>
              </a:srgbClr>
            </a:glow>
          </a:effectLst>
        </p:spPr>
      </p:pic>
      <p:pic>
        <p:nvPicPr>
          <p:cNvPr id="7" name="Picture 6"/>
          <p:cNvPicPr>
            <a:picLocks noChangeAspect="1"/>
          </p:cNvPicPr>
          <p:nvPr/>
        </p:nvPicPr>
        <p:blipFill>
          <a:blip r:embed="rId5"/>
          <a:stretch>
            <a:fillRect/>
          </a:stretch>
        </p:blipFill>
        <p:spPr>
          <a:xfrm>
            <a:off x="5514497" y="3253982"/>
            <a:ext cx="3109229" cy="210330"/>
          </a:xfrm>
          <a:prstGeom prst="rect">
            <a:avLst/>
          </a:prstGeom>
        </p:spPr>
      </p:pic>
      <p:graphicFrame>
        <p:nvGraphicFramePr>
          <p:cNvPr id="2" name="Expenses"/>
          <p:cNvGraphicFramePr>
            <a:graphicFrameLocks noChangeAspect="1"/>
          </p:cNvGraphicFramePr>
          <p:nvPr>
            <p:extLst>
              <p:ext uri="{D42A27DB-BD31-4B8C-83A1-F6EECF244321}">
                <p14:modId xmlns:p14="http://schemas.microsoft.com/office/powerpoint/2010/main" val="775547553"/>
              </p:ext>
            </p:extLst>
          </p:nvPr>
        </p:nvGraphicFramePr>
        <p:xfrm>
          <a:off x="228600" y="139277"/>
          <a:ext cx="2967038" cy="1958451"/>
        </p:xfrm>
        <a:graphic>
          <a:graphicData uri="http://schemas.openxmlformats.org/presentationml/2006/ole">
            <mc:AlternateContent xmlns:mc="http://schemas.openxmlformats.org/markup-compatibility/2006">
              <mc:Choice xmlns:v="urn:schemas-microsoft-com:vml" Requires="v">
                <p:oleObj spid="_x0000_s13422" name="Worksheet" r:id="rId6" imgW="9067854" imgH="12420724" progId="Excel.Sheet.12">
                  <p:embed/>
                </p:oleObj>
              </mc:Choice>
              <mc:Fallback>
                <p:oleObj name="Worksheet" r:id="rId6" imgW="9067854" imgH="12420724" progId="Excel.Sheet.12">
                  <p:embed/>
                  <p:pic>
                    <p:nvPicPr>
                      <p:cNvPr id="0" name=""/>
                      <p:cNvPicPr/>
                      <p:nvPr/>
                    </p:nvPicPr>
                    <p:blipFill>
                      <a:blip r:embed="rId7"/>
                      <a:stretch>
                        <a:fillRect/>
                      </a:stretch>
                    </p:blipFill>
                    <p:spPr>
                      <a:xfrm>
                        <a:off x="228600" y="139277"/>
                        <a:ext cx="2967038" cy="1958451"/>
                      </a:xfrm>
                      <a:prstGeom prst="rect">
                        <a:avLst/>
                      </a:prstGeom>
                    </p:spPr>
                  </p:pic>
                </p:oleObj>
              </mc:Fallback>
            </mc:AlternateContent>
          </a:graphicData>
        </a:graphic>
      </p:graphicFrame>
      <p:graphicFrame>
        <p:nvGraphicFramePr>
          <p:cNvPr id="9" name="attendance data"/>
          <p:cNvGraphicFramePr>
            <a:graphicFrameLocks noChangeAspect="1"/>
          </p:cNvGraphicFramePr>
          <p:nvPr>
            <p:extLst>
              <p:ext uri="{D42A27DB-BD31-4B8C-83A1-F6EECF244321}">
                <p14:modId xmlns:p14="http://schemas.microsoft.com/office/powerpoint/2010/main" val="1334213963"/>
              </p:ext>
            </p:extLst>
          </p:nvPr>
        </p:nvGraphicFramePr>
        <p:xfrm>
          <a:off x="114300" y="2144008"/>
          <a:ext cx="4686300" cy="1649632"/>
        </p:xfrm>
        <a:graphic>
          <a:graphicData uri="http://schemas.openxmlformats.org/presentationml/2006/ole">
            <mc:AlternateContent xmlns:mc="http://schemas.openxmlformats.org/markup-compatibility/2006">
              <mc:Choice xmlns:v="urn:schemas-microsoft-com:vml" Requires="v">
                <p:oleObj spid="_x0000_s13423" name="Worksheet" r:id="rId8" imgW="9067854" imgH="3705108" progId="Excel.Sheet.12">
                  <p:embed/>
                </p:oleObj>
              </mc:Choice>
              <mc:Fallback>
                <p:oleObj name="Worksheet" r:id="rId8" imgW="9067854" imgH="3705108" progId="Excel.Sheet.12">
                  <p:embed/>
                  <p:pic>
                    <p:nvPicPr>
                      <p:cNvPr id="0" name=""/>
                      <p:cNvPicPr/>
                      <p:nvPr/>
                    </p:nvPicPr>
                    <p:blipFill>
                      <a:blip r:embed="rId9"/>
                      <a:stretch>
                        <a:fillRect/>
                      </a:stretch>
                    </p:blipFill>
                    <p:spPr>
                      <a:xfrm>
                        <a:off x="114300" y="2144008"/>
                        <a:ext cx="4686300" cy="1649632"/>
                      </a:xfrm>
                      <a:prstGeom prst="rect">
                        <a:avLst/>
                      </a:prstGeom>
                    </p:spPr>
                  </p:pic>
                </p:oleObj>
              </mc:Fallback>
            </mc:AlternateContent>
          </a:graphicData>
        </a:graphic>
      </p:graphicFrame>
      <p:pic>
        <p:nvPicPr>
          <p:cNvPr id="10" name="Picture 9"/>
          <p:cNvPicPr>
            <a:picLocks noChangeAspect="1"/>
          </p:cNvPicPr>
          <p:nvPr/>
        </p:nvPicPr>
        <p:blipFill>
          <a:blip r:embed="rId10"/>
          <a:stretch>
            <a:fillRect/>
          </a:stretch>
        </p:blipFill>
        <p:spPr>
          <a:xfrm>
            <a:off x="114300" y="3886201"/>
            <a:ext cx="3939225" cy="568427"/>
          </a:xfrm>
          <a:prstGeom prst="rect">
            <a:avLst/>
          </a:prstGeom>
        </p:spPr>
      </p:pic>
      <p:cxnSp>
        <p:nvCxnSpPr>
          <p:cNvPr id="14" name="attestation line"/>
          <p:cNvCxnSpPr/>
          <p:nvPr/>
        </p:nvCxnSpPr>
        <p:spPr>
          <a:xfrm rot="16200000" flipH="1">
            <a:off x="4584228" y="3654509"/>
            <a:ext cx="848113" cy="415369"/>
          </a:xfrm>
          <a:prstGeom prst="bentConnector3">
            <a:avLst>
              <a:gd name="adj1" fmla="val 99139"/>
            </a:avLst>
          </a:prstGeom>
          <a:ln>
            <a:solidFill>
              <a:srgbClr val="CC33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attestation cost data hours"/>
          <p:cNvSpPr/>
          <p:nvPr/>
        </p:nvSpPr>
        <p:spPr>
          <a:xfrm>
            <a:off x="2000250" y="3390126"/>
            <a:ext cx="2800350" cy="96025"/>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5" name="pcis screen"/>
          <p:cNvPicPr>
            <a:picLocks noChangeAspect="1"/>
          </p:cNvPicPr>
          <p:nvPr/>
        </p:nvPicPr>
        <p:blipFill rotWithShape="1">
          <a:blip r:embed="rId11"/>
          <a:srcRect l="9677" t="7813" r="2345" b="64062"/>
          <a:stretch/>
        </p:blipFill>
        <p:spPr>
          <a:xfrm>
            <a:off x="4895851" y="1690495"/>
            <a:ext cx="4190999" cy="1152162"/>
          </a:xfrm>
          <a:prstGeom prst="rect">
            <a:avLst/>
          </a:prstGeom>
          <a:scene3d>
            <a:camera prst="orthographicFront"/>
            <a:lightRig rig="threePt" dir="t"/>
          </a:scene3d>
          <a:sp3d contourW="12700">
            <a:bevelT/>
            <a:contourClr>
              <a:srgbClr val="002060"/>
            </a:contourClr>
          </a:sp3d>
        </p:spPr>
      </p:pic>
      <p:sp>
        <p:nvSpPr>
          <p:cNvPr id="26" name="TextBox 25"/>
          <p:cNvSpPr txBox="1"/>
          <p:nvPr/>
        </p:nvSpPr>
        <p:spPr>
          <a:xfrm>
            <a:off x="6610461" y="2411692"/>
            <a:ext cx="378630" cy="184666"/>
          </a:xfrm>
          <a:prstGeom prst="rect">
            <a:avLst/>
          </a:prstGeom>
          <a:noFill/>
        </p:spPr>
        <p:txBody>
          <a:bodyPr wrap="none" rtlCol="0">
            <a:spAutoFit/>
          </a:bodyPr>
          <a:lstStyle/>
          <a:p>
            <a:r>
              <a:rPr lang="en-US" sz="600"/>
              <a:t>3,500</a:t>
            </a:r>
          </a:p>
        </p:txBody>
      </p:sp>
      <p:sp>
        <p:nvSpPr>
          <p:cNvPr id="27" name="TextBox 26"/>
          <p:cNvSpPr txBox="1"/>
          <p:nvPr/>
        </p:nvSpPr>
        <p:spPr>
          <a:xfrm>
            <a:off x="7086600" y="2411692"/>
            <a:ext cx="571500" cy="184666"/>
          </a:xfrm>
          <a:prstGeom prst="rect">
            <a:avLst/>
          </a:prstGeom>
          <a:noFill/>
        </p:spPr>
        <p:txBody>
          <a:bodyPr wrap="square" rtlCol="0">
            <a:spAutoFit/>
          </a:bodyPr>
          <a:lstStyle/>
          <a:p>
            <a:r>
              <a:rPr lang="en-US" sz="600"/>
              <a:t>12,135</a:t>
            </a:r>
          </a:p>
        </p:txBody>
      </p:sp>
      <p:sp>
        <p:nvSpPr>
          <p:cNvPr id="28" name="TextBox 27"/>
          <p:cNvSpPr txBox="1"/>
          <p:nvPr/>
        </p:nvSpPr>
        <p:spPr>
          <a:xfrm>
            <a:off x="7528657" y="2413107"/>
            <a:ext cx="421910" cy="184666"/>
          </a:xfrm>
          <a:prstGeom prst="rect">
            <a:avLst/>
          </a:prstGeom>
          <a:noFill/>
        </p:spPr>
        <p:txBody>
          <a:bodyPr wrap="none" rtlCol="0">
            <a:spAutoFit/>
          </a:bodyPr>
          <a:lstStyle/>
          <a:p>
            <a:r>
              <a:rPr lang="en-US" sz="600"/>
              <a:t>13,700</a:t>
            </a:r>
          </a:p>
        </p:txBody>
      </p:sp>
      <p:sp>
        <p:nvSpPr>
          <p:cNvPr id="29" name="TextBox 28"/>
          <p:cNvSpPr txBox="1"/>
          <p:nvPr/>
        </p:nvSpPr>
        <p:spPr>
          <a:xfrm>
            <a:off x="7985986" y="2411692"/>
            <a:ext cx="378630" cy="184666"/>
          </a:xfrm>
          <a:prstGeom prst="rect">
            <a:avLst/>
          </a:prstGeom>
          <a:noFill/>
        </p:spPr>
        <p:txBody>
          <a:bodyPr wrap="none" rtlCol="0">
            <a:spAutoFit/>
          </a:bodyPr>
          <a:lstStyle/>
          <a:p>
            <a:r>
              <a:rPr lang="en-US" sz="600"/>
              <a:t>1,400</a:t>
            </a:r>
          </a:p>
        </p:txBody>
      </p:sp>
      <p:sp>
        <p:nvSpPr>
          <p:cNvPr id="30" name="TextBox 29"/>
          <p:cNvSpPr txBox="1"/>
          <p:nvPr/>
        </p:nvSpPr>
        <p:spPr>
          <a:xfrm>
            <a:off x="8623726" y="2411692"/>
            <a:ext cx="421910" cy="184666"/>
          </a:xfrm>
          <a:prstGeom prst="rect">
            <a:avLst/>
          </a:prstGeom>
          <a:noFill/>
        </p:spPr>
        <p:txBody>
          <a:bodyPr wrap="none" rtlCol="0">
            <a:spAutoFit/>
          </a:bodyPr>
          <a:lstStyle/>
          <a:p>
            <a:r>
              <a:rPr lang="en-US" sz="600"/>
              <a:t>30,735</a:t>
            </a:r>
          </a:p>
        </p:txBody>
      </p:sp>
      <p:sp>
        <p:nvSpPr>
          <p:cNvPr id="31" name="pcis screen hours"/>
          <p:cNvSpPr/>
          <p:nvPr/>
        </p:nvSpPr>
        <p:spPr>
          <a:xfrm>
            <a:off x="6610462" y="2411692"/>
            <a:ext cx="2389811" cy="161583"/>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2" name="pcis cost data hours"/>
          <p:cNvSpPr/>
          <p:nvPr/>
        </p:nvSpPr>
        <p:spPr>
          <a:xfrm>
            <a:off x="2228850" y="2984623"/>
            <a:ext cx="2571750" cy="158627"/>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34" name="line to pcis"/>
          <p:cNvCxnSpPr/>
          <p:nvPr/>
        </p:nvCxnSpPr>
        <p:spPr>
          <a:xfrm rot="10800000" flipV="1">
            <a:off x="4895851" y="2573275"/>
            <a:ext cx="2762249" cy="473945"/>
          </a:xfrm>
          <a:prstGeom prst="bentConnector3">
            <a:avLst/>
          </a:prstGeom>
          <a:ln>
            <a:solidFill>
              <a:srgbClr val="CC33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971800" y="-23490"/>
            <a:ext cx="1446230" cy="276999"/>
          </a:xfrm>
          <a:prstGeom prst="rect">
            <a:avLst/>
          </a:prstGeom>
          <a:noFill/>
        </p:spPr>
        <p:txBody>
          <a:bodyPr wrap="none" rtlCol="0">
            <a:spAutoFit/>
          </a:bodyPr>
          <a:lstStyle/>
          <a:p>
            <a:r>
              <a:rPr lang="en-US" sz="1200">
                <a:solidFill>
                  <a:schemeClr val="tx1"/>
                </a:solidFill>
              </a:rPr>
              <a:t>Personal Supports</a:t>
            </a:r>
          </a:p>
        </p:txBody>
      </p:sp>
      <p:pic>
        <p:nvPicPr>
          <p:cNvPr id="36" name="Picture 35"/>
          <p:cNvPicPr>
            <a:picLocks noChangeAspect="1"/>
          </p:cNvPicPr>
          <p:nvPr/>
        </p:nvPicPr>
        <p:blipFill>
          <a:blip r:embed="rId12"/>
          <a:stretch>
            <a:fillRect/>
          </a:stretch>
        </p:blipFill>
        <p:spPr>
          <a:xfrm>
            <a:off x="7120474" y="4267015"/>
            <a:ext cx="1883828" cy="855038"/>
          </a:xfrm>
          <a:prstGeom prst="rect">
            <a:avLst/>
          </a:prstGeom>
        </p:spPr>
      </p:pic>
      <p:cxnSp>
        <p:nvCxnSpPr>
          <p:cNvPr id="22" name="Shape 70"/>
          <p:cNvCxnSpPr/>
          <p:nvPr/>
        </p:nvCxnSpPr>
        <p:spPr>
          <a:xfrm>
            <a:off x="2245800" y="292838"/>
            <a:ext cx="6898200" cy="0"/>
          </a:xfrm>
          <a:prstGeom prst="straightConnector1">
            <a:avLst/>
          </a:prstGeom>
          <a:noFill/>
          <a:ln w="28575" cap="flat" cmpd="sng">
            <a:solidFill>
              <a:srgbClr val="980000"/>
            </a:solidFill>
            <a:prstDash val="solid"/>
            <a:round/>
            <a:headEnd type="none" w="lg" len="lg"/>
            <a:tailEnd type="none" w="lg" len="lg"/>
          </a:ln>
        </p:spPr>
      </p:cxnSp>
      <p:pic>
        <p:nvPicPr>
          <p:cNvPr id="23" name="Picture 22" descr="FY2017 Attestation on Client Attendance and Fees - Word"/>
          <p:cNvPicPr>
            <a:picLocks noChangeAspect="1"/>
          </p:cNvPicPr>
          <p:nvPr/>
        </p:nvPicPr>
        <p:blipFill rotWithShape="1">
          <a:blip r:embed="rId13">
            <a:extLst>
              <a:ext uri="{28A0092B-C50C-407E-A947-70E740481C1C}">
                <a14:useLocalDpi xmlns:a14="http://schemas.microsoft.com/office/drawing/2010/main" val="0"/>
              </a:ext>
            </a:extLst>
          </a:blip>
          <a:srcRect l="18629" t="57408" r="19710" b="24814"/>
          <a:stretch/>
        </p:blipFill>
        <p:spPr>
          <a:xfrm>
            <a:off x="5215968" y="3407948"/>
            <a:ext cx="3773545" cy="1046679"/>
          </a:xfrm>
          <a:prstGeom prst="rect">
            <a:avLst/>
          </a:prstGeom>
          <a:effectLst>
            <a:softEdge rad="12700"/>
          </a:effectLst>
          <a:scene3d>
            <a:camera prst="orthographicFront"/>
            <a:lightRig rig="threePt" dir="t"/>
          </a:scene3d>
          <a:sp3d contourW="12700">
            <a:bevelT/>
            <a:contourClr>
              <a:srgbClr val="002060"/>
            </a:contourClr>
          </a:sp3d>
        </p:spPr>
      </p:pic>
      <p:sp>
        <p:nvSpPr>
          <p:cNvPr id="4" name="Slide Number Placeholder 3"/>
          <p:cNvSpPr>
            <a:spLocks noGrp="1"/>
          </p:cNvSpPr>
          <p:nvPr>
            <p:ph type="sldNum" idx="12"/>
          </p:nvPr>
        </p:nvSpPr>
        <p:spPr/>
        <p:txBody>
          <a:bodyPr/>
          <a:lstStyle/>
          <a:p>
            <a:fld id="{00000000-1234-1234-1234-123412341234}" type="slidenum">
              <a:rPr lang="en" smtClean="0"/>
              <a:pPr/>
              <a:t>17</a:t>
            </a:fld>
            <a:endParaRPr lang="en" dirty="0"/>
          </a:p>
        </p:txBody>
      </p:sp>
    </p:spTree>
    <p:extLst>
      <p:ext uri="{BB962C8B-B14F-4D97-AF65-F5344CB8AC3E}">
        <p14:creationId xmlns:p14="http://schemas.microsoft.com/office/powerpoint/2010/main" val="3236150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9"/>
                                        </p:tgtEl>
                                      </p:cBhvr>
                                    </p:animEffect>
                                    <p:animScale>
                                      <p:cBhvr>
                                        <p:cTn id="12" dur="500" autoRev="1" fill="hold"/>
                                        <p:tgtEl>
                                          <p:spTgt spid="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5"/>
                                        </p:tgtEl>
                                      </p:cBhvr>
                                    </p:animEffect>
                                    <p:animScale>
                                      <p:cBhvr>
                                        <p:cTn id="22"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p:stCondLst>
                        <p:cond delay="0"/>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2000"/>
                                        <p:tgtEl>
                                          <p:spTgt spid="32"/>
                                        </p:tgtEl>
                                      </p:cBhvr>
                                    </p:animEffect>
                                  </p:childTnLst>
                                </p:cTn>
                              </p:par>
                              <p:par>
                                <p:cTn id="29" presetID="22" presetClass="entr" presetSubtype="8" fill="hold" nodeType="withEffect">
                                  <p:stCondLst>
                                    <p:cond delay="200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30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250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3000"/>
                                        <p:tgtEl>
                                          <p:spTgt spid="31"/>
                                        </p:tgtEl>
                                      </p:cBhvr>
                                    </p:animEffect>
                                  </p:childTnLst>
                                </p:cTn>
                              </p:par>
                            </p:childTnLst>
                          </p:cTn>
                        </p:par>
                      </p:childTnLst>
                    </p:cTn>
                  </p:par>
                </p:childTnLst>
              </p:cTn>
              <p:nextCondLst>
                <p:cond evt="onClick" delay="0">
                  <p:tgtEl>
                    <p:spTgt spid="32"/>
                  </p:tgtEl>
                </p:cond>
              </p:nextCondLst>
            </p:seq>
            <p:seq concurrent="1" nextAc="seek">
              <p:cTn id="37" restart="whenNotActive" fill="hold" evtFilter="cancelBubble" nodeType="interactiveSeq">
                <p:stCondLst>
                  <p:cond evt="onClick" delay="0">
                    <p:tgtEl>
                      <p:spTgt spid="16"/>
                    </p:tgtEl>
                  </p:cond>
                </p:stCondLst>
                <p:endSync evt="end" delay="0">
                  <p:rtn val="all"/>
                </p:endSync>
                <p:childTnLst>
                  <p:par>
                    <p:cTn id="38" fill="hold">
                      <p:stCondLst>
                        <p:cond delay="0"/>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3000"/>
                                        <p:tgtEl>
                                          <p:spTgt spid="16"/>
                                        </p:tgtEl>
                                      </p:cBhvr>
                                    </p:animEffect>
                                  </p:childTnLst>
                                </p:cTn>
                              </p:par>
                              <p:par>
                                <p:cTn id="43" presetID="22" presetClass="entr" presetSubtype="1" fill="hold" nodeType="withEffect">
                                  <p:stCondLst>
                                    <p:cond delay="200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3000"/>
                                        <p:tgtEl>
                                          <p:spTgt spid="14"/>
                                        </p:tgtEl>
                                      </p:cBhvr>
                                    </p:animEffect>
                                  </p:childTnLst>
                                </p:cTn>
                              </p:par>
                            </p:childTnLst>
                          </p:cTn>
                        </p:par>
                      </p:childTnLst>
                    </p:cTn>
                  </p:par>
                </p:childTnLst>
              </p:cTn>
              <p:nextCondLst>
                <p:cond evt="onClick" delay="0">
                  <p:tgtEl>
                    <p:spTgt spid="16"/>
                  </p:tgtEl>
                </p:cond>
              </p:nextCondLst>
            </p:seq>
          </p:childTnLst>
        </p:cTn>
      </p:par>
    </p:tnLst>
    <p:bldLst>
      <p:bldP spid="16"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7120474" y="4267015"/>
            <a:ext cx="1883828" cy="855038"/>
          </a:xfrm>
          <a:prstGeom prst="rect">
            <a:avLst/>
          </a:prstGeom>
        </p:spPr>
      </p:pic>
      <p:cxnSp>
        <p:nvCxnSpPr>
          <p:cNvPr id="4" name="Shape 70"/>
          <p:cNvCxnSpPr/>
          <p:nvPr/>
        </p:nvCxnSpPr>
        <p:spPr>
          <a:xfrm>
            <a:off x="2106102" y="133350"/>
            <a:ext cx="6898200" cy="0"/>
          </a:xfrm>
          <a:prstGeom prst="straightConnector1">
            <a:avLst/>
          </a:prstGeom>
          <a:noFill/>
          <a:ln w="28575" cap="flat" cmpd="sng">
            <a:solidFill>
              <a:srgbClr val="980000"/>
            </a:solidFill>
            <a:prstDash val="solid"/>
            <a:round/>
            <a:headEnd type="none" w="lg" len="lg"/>
            <a:tailEnd type="none" w="lg" len="lg"/>
          </a:ln>
        </p:spPr>
      </p:cxnSp>
      <p:sp>
        <p:nvSpPr>
          <p:cNvPr id="3" name="Slide Number Placeholder 2"/>
          <p:cNvSpPr>
            <a:spLocks noGrp="1"/>
          </p:cNvSpPr>
          <p:nvPr>
            <p:ph type="sldNum" idx="12"/>
          </p:nvPr>
        </p:nvSpPr>
        <p:spPr/>
        <p:txBody>
          <a:bodyPr/>
          <a:lstStyle/>
          <a:p>
            <a:fld id="{00000000-1234-1234-1234-123412341234}" type="slidenum">
              <a:rPr lang="en" smtClean="0"/>
              <a:pPr/>
              <a:t>18</a:t>
            </a:fld>
            <a:endParaRPr lang="en" dirty="0"/>
          </a:p>
        </p:txBody>
      </p:sp>
      <p:graphicFrame>
        <p:nvGraphicFramePr>
          <p:cNvPr id="2" name="Object 1"/>
          <p:cNvGraphicFramePr>
            <a:graphicFrameLocks noChangeAspect="1"/>
          </p:cNvGraphicFramePr>
          <p:nvPr>
            <p:extLst>
              <p:ext uri="{D42A27DB-BD31-4B8C-83A1-F6EECF244321}">
                <p14:modId xmlns:p14="http://schemas.microsoft.com/office/powerpoint/2010/main" val="1308614490"/>
              </p:ext>
            </p:extLst>
          </p:nvPr>
        </p:nvGraphicFramePr>
        <p:xfrm>
          <a:off x="2106102" y="203199"/>
          <a:ext cx="4540761" cy="4700845"/>
        </p:xfrm>
        <a:graphic>
          <a:graphicData uri="http://schemas.openxmlformats.org/presentationml/2006/ole">
            <mc:AlternateContent xmlns:mc="http://schemas.openxmlformats.org/markup-compatibility/2006">
              <mc:Choice xmlns:v="urn:schemas-microsoft-com:vml" Requires="v">
                <p:oleObj spid="_x0000_s14387" name="Worksheet" r:id="rId5" imgW="11125073" imgH="11515636" progId="Excel.Sheet.12">
                  <p:embed/>
                </p:oleObj>
              </mc:Choice>
              <mc:Fallback>
                <p:oleObj name="Worksheet" r:id="rId5" imgW="11125073" imgH="11515636" progId="Excel.Sheet.12">
                  <p:embed/>
                  <p:pic>
                    <p:nvPicPr>
                      <p:cNvPr id="0" name=""/>
                      <p:cNvPicPr/>
                      <p:nvPr/>
                    </p:nvPicPr>
                    <p:blipFill>
                      <a:blip r:embed="rId6"/>
                      <a:stretch>
                        <a:fillRect/>
                      </a:stretch>
                    </p:blipFill>
                    <p:spPr>
                      <a:xfrm>
                        <a:off x="2106102" y="203199"/>
                        <a:ext cx="4540761" cy="4700845"/>
                      </a:xfrm>
                      <a:prstGeom prst="rect">
                        <a:avLst/>
                      </a:prstGeom>
                    </p:spPr>
                  </p:pic>
                </p:oleObj>
              </mc:Fallback>
            </mc:AlternateContent>
          </a:graphicData>
        </a:graphic>
      </p:graphicFrame>
    </p:spTree>
    <p:extLst>
      <p:ext uri="{BB962C8B-B14F-4D97-AF65-F5344CB8AC3E}">
        <p14:creationId xmlns:p14="http://schemas.microsoft.com/office/powerpoint/2010/main" val="322814316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83343906"/>
              </p:ext>
            </p:extLst>
          </p:nvPr>
        </p:nvGraphicFramePr>
        <p:xfrm>
          <a:off x="1485901" y="0"/>
          <a:ext cx="3182540" cy="4845150"/>
        </p:xfrm>
        <a:graphic>
          <a:graphicData uri="http://schemas.openxmlformats.org/presentationml/2006/ole">
            <mc:AlternateContent xmlns:mc="http://schemas.openxmlformats.org/markup-compatibility/2006">
              <mc:Choice xmlns:v="urn:schemas-microsoft-com:vml" Requires="v">
                <p:oleObj spid="_x0000_s15474" name="Worksheet" r:id="rId4" imgW="12382458" imgH="11858722" progId="Excel.Sheet.12">
                  <p:embed/>
                </p:oleObj>
              </mc:Choice>
              <mc:Fallback>
                <p:oleObj name="Worksheet" r:id="rId4" imgW="12382458" imgH="11858722" progId="Excel.Sheet.12">
                  <p:embed/>
                  <p:pic>
                    <p:nvPicPr>
                      <p:cNvPr id="0" name=""/>
                      <p:cNvPicPr/>
                      <p:nvPr/>
                    </p:nvPicPr>
                    <p:blipFill>
                      <a:blip r:embed="rId5"/>
                      <a:stretch>
                        <a:fillRect/>
                      </a:stretch>
                    </p:blipFill>
                    <p:spPr>
                      <a:xfrm>
                        <a:off x="1485901" y="0"/>
                        <a:ext cx="3182540" cy="4845150"/>
                      </a:xfrm>
                      <a:prstGeom prst="rect">
                        <a:avLst/>
                      </a:prstGeom>
                    </p:spPr>
                  </p:pic>
                </p:oleObj>
              </mc:Fallback>
            </mc:AlternateContent>
          </a:graphicData>
        </a:graphic>
      </p:graphicFrame>
      <p:pic>
        <p:nvPicPr>
          <p:cNvPr id="32" name="Picture 31"/>
          <p:cNvPicPr>
            <a:picLocks noChangeAspect="1"/>
          </p:cNvPicPr>
          <p:nvPr/>
        </p:nvPicPr>
        <p:blipFill>
          <a:blip r:embed="rId6"/>
          <a:stretch>
            <a:fillRect/>
          </a:stretch>
        </p:blipFill>
        <p:spPr>
          <a:xfrm>
            <a:off x="7706458" y="4497682"/>
            <a:ext cx="1566326" cy="694937"/>
          </a:xfrm>
          <a:prstGeom prst="rect">
            <a:avLst/>
          </a:prstGeom>
        </p:spPr>
      </p:pic>
      <p:graphicFrame>
        <p:nvGraphicFramePr>
          <p:cNvPr id="33" name="Table 32"/>
          <p:cNvGraphicFramePr>
            <a:graphicFrameLocks noGrp="1"/>
          </p:cNvGraphicFramePr>
          <p:nvPr>
            <p:extLst>
              <p:ext uri="{D42A27DB-BD31-4B8C-83A1-F6EECF244321}">
                <p14:modId xmlns:p14="http://schemas.microsoft.com/office/powerpoint/2010/main" val="4001768931"/>
              </p:ext>
            </p:extLst>
          </p:nvPr>
        </p:nvGraphicFramePr>
        <p:xfrm>
          <a:off x="4233087" y="2843686"/>
          <a:ext cx="3539313" cy="2562704"/>
        </p:xfrm>
        <a:graphic>
          <a:graphicData uri="http://schemas.openxmlformats.org/drawingml/2006/table">
            <a:tbl>
              <a:tblPr>
                <a:effectLst>
                  <a:outerShdw blurRad="76200" dist="12700" dir="2700000" sy="-23000" kx="-800400" algn="bl" rotWithShape="0">
                    <a:prstClr val="black">
                      <a:alpha val="20000"/>
                    </a:prstClr>
                  </a:outerShdw>
                  <a:reflection endPos="0" dist="50800" dir="5400000" sy="-100000" algn="bl" rotWithShape="0"/>
                </a:effectLst>
              </a:tblPr>
              <a:tblGrid>
                <a:gridCol w="125261">
                  <a:extLst>
                    <a:ext uri="{9D8B030D-6E8A-4147-A177-3AD203B41FA5}">
                      <a16:colId xmlns:a16="http://schemas.microsoft.com/office/drawing/2014/main" val="20000"/>
                    </a:ext>
                  </a:extLst>
                </a:gridCol>
                <a:gridCol w="1037155">
                  <a:extLst>
                    <a:ext uri="{9D8B030D-6E8A-4147-A177-3AD203B41FA5}">
                      <a16:colId xmlns:a16="http://schemas.microsoft.com/office/drawing/2014/main" val="20001"/>
                    </a:ext>
                  </a:extLst>
                </a:gridCol>
                <a:gridCol w="415864">
                  <a:extLst>
                    <a:ext uri="{9D8B030D-6E8A-4147-A177-3AD203B41FA5}">
                      <a16:colId xmlns:a16="http://schemas.microsoft.com/office/drawing/2014/main" val="20002"/>
                    </a:ext>
                  </a:extLst>
                </a:gridCol>
                <a:gridCol w="415864">
                  <a:extLst>
                    <a:ext uri="{9D8B030D-6E8A-4147-A177-3AD203B41FA5}">
                      <a16:colId xmlns:a16="http://schemas.microsoft.com/office/drawing/2014/main" val="20003"/>
                    </a:ext>
                  </a:extLst>
                </a:gridCol>
                <a:gridCol w="770711">
                  <a:extLst>
                    <a:ext uri="{9D8B030D-6E8A-4147-A177-3AD203B41FA5}">
                      <a16:colId xmlns:a16="http://schemas.microsoft.com/office/drawing/2014/main" val="20004"/>
                    </a:ext>
                  </a:extLst>
                </a:gridCol>
                <a:gridCol w="61017">
                  <a:extLst>
                    <a:ext uri="{9D8B030D-6E8A-4147-A177-3AD203B41FA5}">
                      <a16:colId xmlns:a16="http://schemas.microsoft.com/office/drawing/2014/main" val="20005"/>
                    </a:ext>
                  </a:extLst>
                </a:gridCol>
                <a:gridCol w="637241">
                  <a:extLst>
                    <a:ext uri="{9D8B030D-6E8A-4147-A177-3AD203B41FA5}">
                      <a16:colId xmlns:a16="http://schemas.microsoft.com/office/drawing/2014/main" val="20006"/>
                    </a:ext>
                  </a:extLst>
                </a:gridCol>
                <a:gridCol w="76200">
                  <a:extLst>
                    <a:ext uri="{9D8B030D-6E8A-4147-A177-3AD203B41FA5}">
                      <a16:colId xmlns:a16="http://schemas.microsoft.com/office/drawing/2014/main" val="20007"/>
                    </a:ext>
                  </a:extLst>
                </a:gridCol>
              </a:tblGrid>
              <a:tr h="434090">
                <a:tc>
                  <a:txBody>
                    <a:bodyPr/>
                    <a:lstStyle/>
                    <a:p>
                      <a:pPr algn="r" fontAlgn="b"/>
                      <a:r>
                        <a:rPr lang="en-US" sz="800" b="0" i="0" u="none" strike="noStrike" dirty="0">
                          <a:effectLst/>
                          <a:latin typeface="Arial" panose="020B0604020202020204" pitchFamily="34" charset="0"/>
                        </a:rPr>
                        <a:t>4</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1" i="0" u="none" strike="noStrike">
                          <a:effectLst/>
                          <a:latin typeface="Arial" panose="020B0604020202020204" pitchFamily="34" charset="0"/>
                        </a:rPr>
                        <a:t>Explanation of Total Revenues/Expenses on Audited Financial Statements</a:t>
                      </a: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r>
                        <a:rPr lang="en-US" sz="800" b="0" i="0" u="none" strike="noStrike" dirty="0">
                          <a:effectLst/>
                          <a:latin typeface="Arial" panose="020B0604020202020204" pitchFamily="34" charset="0"/>
                        </a:rPr>
                        <a:t> </a:t>
                      </a:r>
                    </a:p>
                  </a:txBody>
                  <a:tcPr marL="7144" marR="7144" marT="7144" marB="0" anchor="b">
                    <a:lnL>
                      <a:noFill/>
                    </a:lnL>
                    <a:lnR>
                      <a:noFill/>
                    </a:lnR>
                    <a:lnT>
                      <a:noFill/>
                    </a:lnT>
                    <a:lnB>
                      <a:noFill/>
                    </a:lnB>
                  </a:tcPr>
                </a:tc>
                <a:tc>
                  <a:txBody>
                    <a:bodyPr/>
                    <a:lstStyle/>
                    <a:p>
                      <a:endParaRPr lang="en-US" sz="1100"/>
                    </a:p>
                  </a:txBody>
                  <a:tcPr marL="7144" marR="7144" marT="7144"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0000"/>
                  </a:ext>
                </a:extLst>
              </a:tr>
              <a:tr h="153331">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gridSpan="6">
                  <a:txBody>
                    <a:bodyPr/>
                    <a:lstStyle/>
                    <a:p>
                      <a:endParaRPr lang="en-US" sz="1100"/>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effectLst/>
                        <a:latin typeface="Arial" panose="020B0604020202020204" pitchFamily="34" charset="0"/>
                      </a:endParaRPr>
                    </a:p>
                  </a:txBody>
                  <a:tcPr marL="7144" marR="7144" marT="7144" marB="0" anchor="b">
                    <a:lnL>
                      <a:noFill/>
                    </a:lnL>
                    <a:lnR>
                      <a:noFill/>
                    </a:lnR>
                    <a:lnT>
                      <a:noFill/>
                    </a:lnT>
                  </a:tcPr>
                </a:tc>
                <a:extLst>
                  <a:ext uri="{0D108BD9-81ED-4DB2-BD59-A6C34878D82A}">
                    <a16:rowId xmlns:a16="http://schemas.microsoft.com/office/drawing/2014/main" val="10001"/>
                  </a:ext>
                </a:extLst>
              </a:tr>
              <a:tr h="541046">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gridSpan="6">
                  <a:txBody>
                    <a:bodyPr/>
                    <a:lstStyle/>
                    <a:p>
                      <a:pPr algn="l" fontAlgn="b"/>
                      <a:r>
                        <a:rPr lang="en-US" sz="800" b="0" i="0" u="none" strike="noStrike" dirty="0">
                          <a:solidFill>
                            <a:srgbClr val="FF0000"/>
                          </a:solidFill>
                          <a:effectLst/>
                          <a:latin typeface="Arial" panose="020B0604020202020204" pitchFamily="34" charset="0"/>
                        </a:rPr>
                        <a:t>If your company’s total revenue</a:t>
                      </a:r>
                      <a:r>
                        <a:rPr lang="en-US" sz="800" b="0" i="0" u="none" strike="noStrike" baseline="0" dirty="0">
                          <a:solidFill>
                            <a:srgbClr val="FF0000"/>
                          </a:solidFill>
                          <a:effectLst/>
                          <a:latin typeface="Arial" panose="020B0604020202020204" pitchFamily="34" charset="0"/>
                        </a:rPr>
                        <a:t> and expenditures in the cost report are reported differently than the total revenue and expenditures in the audited financials you will need to detail the discrepancies explaining the calculation on how the figures tie back to the totals in the cost report.  Supporting documentation diagraming the calculation can also be sent to </a:t>
                      </a:r>
                      <a:r>
                        <a:rPr lang="en-US" sz="800" b="0" i="0" u="none" strike="noStrike" baseline="0" dirty="0" err="1">
                          <a:solidFill>
                            <a:srgbClr val="FF0000"/>
                          </a:solidFill>
                          <a:effectLst/>
                          <a:latin typeface="Arial" panose="020B0604020202020204" pitchFamily="34" charset="0"/>
                        </a:rPr>
                        <a:t>to</a:t>
                      </a:r>
                      <a:r>
                        <a:rPr lang="en-US" sz="800" b="0" i="0" u="none" strike="noStrike" baseline="0" dirty="0">
                          <a:solidFill>
                            <a:srgbClr val="FF0000"/>
                          </a:solidFill>
                          <a:effectLst/>
                          <a:latin typeface="Arial" panose="020B0604020202020204" pitchFamily="34" charset="0"/>
                        </a:rPr>
                        <a:t> explain the differences.  Please include all supplemental documentation providing the agency is a subsidiary of a parent company.</a:t>
                      </a:r>
                      <a:endParaRPr lang="en-US" sz="800" b="0" i="0" u="none" strike="noStrike" dirty="0">
                        <a:solidFill>
                          <a:srgbClr val="FF0000"/>
                        </a:solidFill>
                        <a:effectLst/>
                        <a:latin typeface="Arial" panose="020B0604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1100" dirty="0"/>
                        <a:t> </a:t>
                      </a:r>
                    </a:p>
                  </a:txBody>
                  <a:tcPr marL="7144" marR="7144" marT="7144" marB="0" anchor="b">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2"/>
                  </a:ext>
                </a:extLst>
              </a:tr>
              <a:tr h="113223">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T>
                      <a:noFill/>
                    </a:lnT>
                    <a:lnB>
                      <a:noFill/>
                    </a:lnB>
                  </a:tcPr>
                </a:tc>
                <a:tc rowSpan="8" gridSpan="7">
                  <a:txBody>
                    <a:bodyPr/>
                    <a:lstStyle/>
                    <a:p>
                      <a:pPr algn="l" fontAlgn="t"/>
                      <a:r>
                        <a:rPr lang="en-US" sz="800" b="0" i="0" u="none" strike="noStrike" dirty="0">
                          <a:effectLst/>
                          <a:latin typeface="Arial" panose="020B0604020202020204" pitchFamily="34" charset="0"/>
                        </a:rPr>
                        <a:t> </a:t>
                      </a:r>
                    </a:p>
                  </a:txBody>
                  <a:tcPr marL="7144" marR="7144" marT="7144" marB="0">
                    <a:lnT w="6350" cap="flat" cmpd="sng" algn="ctr">
                      <a:solidFill>
                        <a:srgbClr val="000000"/>
                      </a:solidFill>
                      <a:prstDash val="solid"/>
                      <a:round/>
                      <a:headEnd type="none" w="med" len="med"/>
                      <a:tailEnd type="none" w="med" len="med"/>
                    </a:lnT>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extLst>
                  <a:ext uri="{0D108BD9-81ED-4DB2-BD59-A6C34878D82A}">
                    <a16:rowId xmlns:a16="http://schemas.microsoft.com/office/drawing/2014/main" val="10003"/>
                  </a:ext>
                </a:extLst>
              </a:tr>
              <a:tr h="113223">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113223">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5"/>
                  </a:ext>
                </a:extLst>
              </a:tr>
              <a:tr h="113223">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6"/>
                  </a:ext>
                </a:extLst>
              </a:tr>
              <a:tr h="113223">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7"/>
                  </a:ext>
                </a:extLst>
              </a:tr>
              <a:tr h="113223">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8"/>
                  </a:ext>
                </a:extLst>
              </a:tr>
              <a:tr h="113223">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9"/>
                  </a:ext>
                </a:extLst>
              </a:tr>
              <a:tr h="0">
                <a:tc>
                  <a:txBody>
                    <a:bodyPr/>
                    <a:lstStyle/>
                    <a:p>
                      <a:pPr algn="l" fontAlgn="b"/>
                      <a:endParaRPr lang="en-US" sz="800" b="0" i="0" u="none" strike="noStrike" dirty="0">
                        <a:effectLst/>
                        <a:latin typeface="Arial" panose="020B0604020202020204"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70862712"/>
              </p:ext>
            </p:extLst>
          </p:nvPr>
        </p:nvGraphicFramePr>
        <p:xfrm>
          <a:off x="4524374" y="133350"/>
          <a:ext cx="2053106" cy="2961905"/>
        </p:xfrm>
        <a:graphic>
          <a:graphicData uri="http://schemas.openxmlformats.org/presentationml/2006/ole">
            <mc:AlternateContent xmlns:mc="http://schemas.openxmlformats.org/markup-compatibility/2006">
              <mc:Choice xmlns:v="urn:schemas-microsoft-com:vml" Requires="v">
                <p:oleObj spid="_x0000_s15475" name="Document" r:id="rId7" imgW="6407106" imgH="8192304" progId="Word.Document.12">
                  <p:embed/>
                </p:oleObj>
              </mc:Choice>
              <mc:Fallback>
                <p:oleObj name="Document" r:id="rId7" imgW="6407106" imgH="8192304" progId="Word.Document.12">
                  <p:embed/>
                  <p:pic>
                    <p:nvPicPr>
                      <p:cNvPr id="0" name=""/>
                      <p:cNvPicPr/>
                      <p:nvPr/>
                    </p:nvPicPr>
                    <p:blipFill>
                      <a:blip r:embed="rId8"/>
                      <a:stretch>
                        <a:fillRect/>
                      </a:stretch>
                    </p:blipFill>
                    <p:spPr>
                      <a:xfrm>
                        <a:off x="4524374" y="133350"/>
                        <a:ext cx="2053106" cy="2961905"/>
                      </a:xfrm>
                      <a:prstGeom prst="rect">
                        <a:avLst/>
                      </a:prstGeom>
                    </p:spPr>
                  </p:pic>
                </p:oleObj>
              </mc:Fallback>
            </mc:AlternateContent>
          </a:graphicData>
        </a:graphic>
      </p:graphicFrame>
      <p:cxnSp>
        <p:nvCxnSpPr>
          <p:cNvPr id="7" name="Shape 70"/>
          <p:cNvCxnSpPr/>
          <p:nvPr/>
        </p:nvCxnSpPr>
        <p:spPr>
          <a:xfrm>
            <a:off x="2743200" y="133350"/>
            <a:ext cx="6303929" cy="0"/>
          </a:xfrm>
          <a:prstGeom prst="straightConnector1">
            <a:avLst/>
          </a:prstGeom>
          <a:noFill/>
          <a:ln w="28575" cap="flat" cmpd="sng">
            <a:solidFill>
              <a:srgbClr val="980000"/>
            </a:solidFill>
            <a:prstDash val="solid"/>
            <a:round/>
            <a:headEnd type="none" w="lg" len="lg"/>
            <a:tailEnd type="none" w="lg" len="lg"/>
          </a:ln>
        </p:spPr>
      </p:cxnSp>
      <p:cxnSp>
        <p:nvCxnSpPr>
          <p:cNvPr id="6" name="Elbow Connector 5"/>
          <p:cNvCxnSpPr/>
          <p:nvPr/>
        </p:nvCxnSpPr>
        <p:spPr>
          <a:xfrm>
            <a:off x="3077171" y="742950"/>
            <a:ext cx="2292782" cy="1447800"/>
          </a:xfrm>
          <a:prstGeom prst="bentConnector3">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idx="12"/>
          </p:nvPr>
        </p:nvSpPr>
        <p:spPr/>
        <p:txBody>
          <a:bodyPr/>
          <a:lstStyle/>
          <a:p>
            <a:fld id="{00000000-1234-1234-1234-123412341234}" type="slidenum">
              <a:rPr lang="en" smtClean="0"/>
              <a:pPr/>
              <a:t>19</a:t>
            </a:fld>
            <a:endParaRPr lang="en" dirty="0"/>
          </a:p>
        </p:txBody>
      </p:sp>
    </p:spTree>
    <p:extLst>
      <p:ext uri="{BB962C8B-B14F-4D97-AF65-F5344CB8AC3E}">
        <p14:creationId xmlns:p14="http://schemas.microsoft.com/office/powerpoint/2010/main" val="356080322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76286" y="228031"/>
            <a:ext cx="8520600" cy="572700"/>
          </a:xfrm>
          <a:prstGeom prst="rect">
            <a:avLst/>
          </a:prstGeom>
        </p:spPr>
        <p:txBody>
          <a:bodyPr lIns="91425" tIns="91425" rIns="91425" bIns="91425" anchor="t" anchorCtr="0">
            <a:noAutofit/>
          </a:bodyPr>
          <a:lstStyle/>
          <a:p>
            <a:pPr lvl="0">
              <a:spcBef>
                <a:spcPts val="0"/>
              </a:spcBef>
              <a:buNone/>
            </a:pPr>
            <a:r>
              <a:rPr lang="en" b="1">
                <a:solidFill>
                  <a:srgbClr val="000000"/>
                </a:solidFill>
                <a:latin typeface="Georgia"/>
                <a:ea typeface="Georgia"/>
                <a:cs typeface="Georgia"/>
                <a:sym typeface="Georgia"/>
              </a:rPr>
              <a:t>Purpose of Webinar</a:t>
            </a:r>
          </a:p>
        </p:txBody>
      </p:sp>
      <p:sp>
        <p:nvSpPr>
          <p:cNvPr id="69" name="Shape 69"/>
          <p:cNvSpPr txBox="1">
            <a:spLocks noGrp="1"/>
          </p:cNvSpPr>
          <p:nvPr>
            <p:ph type="body" idx="1"/>
          </p:nvPr>
        </p:nvSpPr>
        <p:spPr>
          <a:xfrm>
            <a:off x="836400" y="1228675"/>
            <a:ext cx="76611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marL="914400" lvl="0" indent="-228600" rtl="0">
              <a:lnSpc>
                <a:spcPct val="100000"/>
              </a:lnSpc>
              <a:spcBef>
                <a:spcPts val="0"/>
              </a:spcBef>
              <a:buClr>
                <a:srgbClr val="434343"/>
              </a:buClr>
              <a:buFont typeface="Arial" pitchFamily="34" charset="0"/>
              <a:buChar char="•"/>
            </a:pPr>
            <a:r>
              <a:rPr lang="en" sz="2400">
                <a:solidFill>
                  <a:srgbClr val="434343"/>
                </a:solidFill>
                <a:latin typeface="Times New Roman"/>
                <a:ea typeface="Times New Roman"/>
                <a:cs typeface="Times New Roman"/>
                <a:sym typeface="Times New Roman"/>
              </a:rPr>
              <a:t>To train providers on how to submit cost reports that are compliant</a:t>
            </a:r>
          </a:p>
          <a:p>
            <a:pPr marL="914400" lvl="0" indent="-228600" rtl="0">
              <a:lnSpc>
                <a:spcPct val="100000"/>
              </a:lnSpc>
              <a:spcBef>
                <a:spcPts val="0"/>
              </a:spcBef>
              <a:buClr>
                <a:srgbClr val="434343"/>
              </a:buClr>
              <a:buFont typeface="Arial" pitchFamily="34" charset="0"/>
              <a:buChar char="•"/>
            </a:pPr>
            <a:r>
              <a:rPr lang="en" sz="2400">
                <a:solidFill>
                  <a:srgbClr val="434343"/>
                </a:solidFill>
                <a:latin typeface="Times New Roman"/>
                <a:ea typeface="Times New Roman"/>
                <a:cs typeface="Times New Roman"/>
                <a:sym typeface="Times New Roman"/>
              </a:rPr>
              <a:t>To answer questions providers have regarding the FY 2017 instructions</a:t>
            </a:r>
          </a:p>
          <a:p>
            <a:pPr lvl="0">
              <a:spcBef>
                <a:spcPts val="0"/>
              </a:spcBef>
              <a:buNone/>
            </a:pPr>
            <a:endParaRPr>
              <a:solidFill>
                <a:srgbClr val="434343"/>
              </a:solidFill>
              <a:latin typeface="Georgia"/>
              <a:ea typeface="Georgia"/>
              <a:cs typeface="Georgia"/>
              <a:sym typeface="Georgia"/>
            </a:endParaRPr>
          </a:p>
        </p:txBody>
      </p:sp>
      <p:cxnSp>
        <p:nvCxnSpPr>
          <p:cNvPr id="70" name="Shape 70"/>
          <p:cNvCxnSpPr/>
          <p:nvPr/>
        </p:nvCxnSpPr>
        <p:spPr>
          <a:xfrm>
            <a:off x="2260275" y="798150"/>
            <a:ext cx="6898200"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
        <p:nvSpPr>
          <p:cNvPr id="3" name="Slide Number Placeholder 2"/>
          <p:cNvSpPr>
            <a:spLocks noGrp="1"/>
          </p:cNvSpPr>
          <p:nvPr>
            <p:ph type="sldNum" idx="12"/>
          </p:nvPr>
        </p:nvSpPr>
        <p:spPr/>
        <p:txBody>
          <a:bodyPr/>
          <a:lstStyle/>
          <a:p>
            <a:fld id="{00000000-1234-1234-1234-123412341234}" type="slidenum">
              <a:rPr lang="en" smtClean="0"/>
              <a:pPr/>
              <a:t>2</a:t>
            </a:fld>
            <a:endParaRPr lang="en" dirty="0"/>
          </a:p>
        </p:txBody>
      </p:sp>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835331780"/>
              </p:ext>
            </p:extLst>
          </p:nvPr>
        </p:nvGraphicFramePr>
        <p:xfrm>
          <a:off x="405911" y="400051"/>
          <a:ext cx="4013689" cy="5127161"/>
        </p:xfrm>
        <a:graphic>
          <a:graphicData uri="http://schemas.openxmlformats.org/presentationml/2006/ole">
            <mc:AlternateContent xmlns:mc="http://schemas.openxmlformats.org/markup-compatibility/2006">
              <mc:Choice xmlns:v="urn:schemas-microsoft-com:vml" Requires="v">
                <p:oleObj spid="_x0000_s16536" name="Worksheet" r:id="rId4" imgW="13706518" imgH="11820391" progId="Excel.Sheet.12">
                  <p:embed/>
                </p:oleObj>
              </mc:Choice>
              <mc:Fallback>
                <p:oleObj name="Worksheet" r:id="rId4" imgW="13706518" imgH="11820391" progId="Excel.Sheet.12">
                  <p:embed/>
                  <p:pic>
                    <p:nvPicPr>
                      <p:cNvPr id="0" name=""/>
                      <p:cNvPicPr/>
                      <p:nvPr/>
                    </p:nvPicPr>
                    <p:blipFill>
                      <a:blip r:embed="rId5"/>
                      <a:stretch>
                        <a:fillRect/>
                      </a:stretch>
                    </p:blipFill>
                    <p:spPr>
                      <a:xfrm>
                        <a:off x="405911" y="400051"/>
                        <a:ext cx="4013689" cy="5127161"/>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4572000" y="800100"/>
          <a:ext cx="4076734" cy="1600200"/>
        </p:xfrm>
        <a:graphic>
          <a:graphicData uri="http://schemas.openxmlformats.org/presentationml/2006/ole">
            <mc:AlternateContent xmlns:mc="http://schemas.openxmlformats.org/markup-compatibility/2006">
              <mc:Choice xmlns:v="urn:schemas-microsoft-com:vml" Requires="v">
                <p:oleObj spid="_x0000_s16537" name="Worksheet" r:id="rId6" imgW="9067680" imgH="4533990" progId="Excel.Sheet.12">
                  <p:embed/>
                </p:oleObj>
              </mc:Choice>
              <mc:Fallback>
                <p:oleObj name="Worksheet" r:id="rId6" imgW="9067680" imgH="4533990" progId="Excel.Sheet.12">
                  <p:embed/>
                  <p:pic>
                    <p:nvPicPr>
                      <p:cNvPr id="0" name=""/>
                      <p:cNvPicPr/>
                      <p:nvPr/>
                    </p:nvPicPr>
                    <p:blipFill>
                      <a:blip r:embed="rId7"/>
                      <a:stretch>
                        <a:fillRect/>
                      </a:stretch>
                    </p:blipFill>
                    <p:spPr>
                      <a:xfrm>
                        <a:off x="4572000" y="800100"/>
                        <a:ext cx="4076734" cy="1600200"/>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4914900" y="2632829"/>
          <a:ext cx="4050536" cy="1549484"/>
        </p:xfrm>
        <a:graphic>
          <a:graphicData uri="http://schemas.openxmlformats.org/presentationml/2006/ole">
            <mc:AlternateContent xmlns:mc="http://schemas.openxmlformats.org/markup-compatibility/2006">
              <mc:Choice xmlns:v="urn:schemas-microsoft-com:vml" Requires="v">
                <p:oleObj spid="_x0000_s16538" name="Worksheet" r:id="rId8" imgW="9067680" imgH="4152810" progId="Excel.Sheet.12">
                  <p:embed/>
                </p:oleObj>
              </mc:Choice>
              <mc:Fallback>
                <p:oleObj name="Worksheet" r:id="rId8" imgW="9067680" imgH="4152810" progId="Excel.Sheet.12">
                  <p:embed/>
                  <p:pic>
                    <p:nvPicPr>
                      <p:cNvPr id="0" name=""/>
                      <p:cNvPicPr/>
                      <p:nvPr/>
                    </p:nvPicPr>
                    <p:blipFill>
                      <a:blip r:embed="rId9"/>
                      <a:stretch>
                        <a:fillRect/>
                      </a:stretch>
                    </p:blipFill>
                    <p:spPr>
                      <a:xfrm>
                        <a:off x="4914900" y="2632829"/>
                        <a:ext cx="4050536" cy="1549484"/>
                      </a:xfrm>
                      <a:prstGeom prst="rect">
                        <a:avLst/>
                      </a:prstGeom>
                    </p:spPr>
                  </p:pic>
                </p:oleObj>
              </mc:Fallback>
            </mc:AlternateContent>
          </a:graphicData>
        </a:graphic>
      </p:graphicFrame>
      <p:pic>
        <p:nvPicPr>
          <p:cNvPr id="6" name="Picture 5"/>
          <p:cNvPicPr>
            <a:picLocks noChangeAspect="1"/>
          </p:cNvPicPr>
          <p:nvPr/>
        </p:nvPicPr>
        <p:blipFill>
          <a:blip r:embed="rId10"/>
          <a:stretch>
            <a:fillRect/>
          </a:stretch>
        </p:blipFill>
        <p:spPr>
          <a:xfrm>
            <a:off x="7399110" y="4343400"/>
            <a:ext cx="1566326" cy="744398"/>
          </a:xfrm>
          <a:prstGeom prst="rect">
            <a:avLst/>
          </a:prstGeom>
        </p:spPr>
      </p:pic>
      <p:cxnSp>
        <p:nvCxnSpPr>
          <p:cNvPr id="7" name="Shape 70"/>
          <p:cNvCxnSpPr/>
          <p:nvPr/>
        </p:nvCxnSpPr>
        <p:spPr>
          <a:xfrm>
            <a:off x="2133600" y="209550"/>
            <a:ext cx="6898200" cy="0"/>
          </a:xfrm>
          <a:prstGeom prst="straightConnector1">
            <a:avLst/>
          </a:prstGeom>
          <a:noFill/>
          <a:ln w="28575" cap="flat" cmpd="sng">
            <a:solidFill>
              <a:srgbClr val="980000"/>
            </a:solidFill>
            <a:prstDash val="solid"/>
            <a:round/>
            <a:headEnd type="none" w="lg" len="lg"/>
            <a:tailEnd type="none" w="lg" len="lg"/>
          </a:ln>
        </p:spPr>
      </p:cxnSp>
      <p:sp>
        <p:nvSpPr>
          <p:cNvPr id="3" name="TextBox 2"/>
          <p:cNvSpPr txBox="1"/>
          <p:nvPr/>
        </p:nvSpPr>
        <p:spPr>
          <a:xfrm>
            <a:off x="6455554" y="413682"/>
            <a:ext cx="503664" cy="307777"/>
          </a:xfrm>
          <a:prstGeom prst="rect">
            <a:avLst/>
          </a:prstGeom>
          <a:noFill/>
        </p:spPr>
        <p:txBody>
          <a:bodyPr wrap="none" rtlCol="0">
            <a:spAutoFit/>
          </a:bodyPr>
          <a:lstStyle/>
          <a:p>
            <a:r>
              <a:rPr lang="en-US"/>
              <a:t>Day</a:t>
            </a:r>
          </a:p>
        </p:txBody>
      </p:sp>
      <p:sp>
        <p:nvSpPr>
          <p:cNvPr id="8" name="TextBox 7"/>
          <p:cNvSpPr txBox="1"/>
          <p:nvPr/>
        </p:nvSpPr>
        <p:spPr>
          <a:xfrm>
            <a:off x="6610367" y="2370236"/>
            <a:ext cx="1071127" cy="307777"/>
          </a:xfrm>
          <a:prstGeom prst="rect">
            <a:avLst/>
          </a:prstGeom>
          <a:noFill/>
        </p:spPr>
        <p:txBody>
          <a:bodyPr wrap="none" rtlCol="0">
            <a:spAutoFit/>
          </a:bodyPr>
          <a:lstStyle/>
          <a:p>
            <a:r>
              <a:rPr lang="en-US"/>
              <a:t>Residential</a:t>
            </a:r>
          </a:p>
        </p:txBody>
      </p:sp>
      <p:sp>
        <p:nvSpPr>
          <p:cNvPr id="10" name="Slide Number Placeholder 9"/>
          <p:cNvSpPr>
            <a:spLocks noGrp="1"/>
          </p:cNvSpPr>
          <p:nvPr>
            <p:ph type="sldNum" idx="12"/>
          </p:nvPr>
        </p:nvSpPr>
        <p:spPr/>
        <p:txBody>
          <a:bodyPr/>
          <a:lstStyle/>
          <a:p>
            <a:fld id="{00000000-1234-1234-1234-123412341234}" type="slidenum">
              <a:rPr lang="en" smtClean="0"/>
              <a:pPr/>
              <a:t>20</a:t>
            </a:fld>
            <a:endParaRPr lang="en" dirty="0"/>
          </a:p>
        </p:txBody>
      </p:sp>
    </p:spTree>
    <p:extLst>
      <p:ext uri="{BB962C8B-B14F-4D97-AF65-F5344CB8AC3E}">
        <p14:creationId xmlns:p14="http://schemas.microsoft.com/office/powerpoint/2010/main" val="264511419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01" y="284550"/>
            <a:ext cx="8520600" cy="572700"/>
          </a:xfrm>
          <a:scene3d>
            <a:camera prst="orthographicFront"/>
            <a:lightRig rig="threePt" dir="t"/>
          </a:scene3d>
          <a:sp3d>
            <a:bevelT w="139700" prst="cross"/>
          </a:sp3d>
        </p:spPr>
        <p:txBody>
          <a:bodyPr/>
          <a:lstStyle/>
          <a:p>
            <a:pPr algn="ctr"/>
            <a:r>
              <a:rPr lang="en-US">
                <a:solidFill>
                  <a:schemeClr val="tx1"/>
                </a:solidFill>
              </a:rPr>
              <a:t>PCIS2 CONTRIBUTION TO CARE</a:t>
            </a:r>
          </a:p>
        </p:txBody>
      </p:sp>
      <p:pic>
        <p:nvPicPr>
          <p:cNvPr id="4" name="Picture 3"/>
          <p:cNvPicPr>
            <a:picLocks noChangeAspect="1"/>
          </p:cNvPicPr>
          <p:nvPr/>
        </p:nvPicPr>
        <p:blipFill rotWithShape="1">
          <a:blip r:embed="rId3"/>
          <a:srcRect t="5970"/>
          <a:stretch/>
        </p:blipFill>
        <p:spPr>
          <a:xfrm>
            <a:off x="1964537" y="1257300"/>
            <a:ext cx="5380491" cy="3676650"/>
          </a:xfrm>
          <a:prstGeom prst="rect">
            <a:avLst/>
          </a:prstGeom>
          <a:solidFill>
            <a:schemeClr val="lt1"/>
          </a:solidFill>
          <a:effectLst>
            <a:outerShdw blurRad="50800" dist="38100" dir="13500000" algn="br" rotWithShape="0">
              <a:srgbClr val="002060"/>
            </a:outerShdw>
          </a:effectLst>
        </p:spPr>
      </p:pic>
      <p:pic>
        <p:nvPicPr>
          <p:cNvPr id="5" name="Picture 4"/>
          <p:cNvPicPr>
            <a:picLocks noChangeAspect="1"/>
          </p:cNvPicPr>
          <p:nvPr/>
        </p:nvPicPr>
        <p:blipFill>
          <a:blip r:embed="rId4"/>
          <a:stretch>
            <a:fillRect/>
          </a:stretch>
        </p:blipFill>
        <p:spPr>
          <a:xfrm>
            <a:off x="7143751" y="4431788"/>
            <a:ext cx="1566326" cy="744398"/>
          </a:xfrm>
          <a:prstGeom prst="rect">
            <a:avLst/>
          </a:prstGeom>
        </p:spPr>
      </p:pic>
      <p:cxnSp>
        <p:nvCxnSpPr>
          <p:cNvPr id="6" name="Shape 70"/>
          <p:cNvCxnSpPr/>
          <p:nvPr/>
        </p:nvCxnSpPr>
        <p:spPr>
          <a:xfrm>
            <a:off x="1102801" y="857250"/>
            <a:ext cx="6898201" cy="0"/>
          </a:xfrm>
          <a:prstGeom prst="straightConnector1">
            <a:avLst/>
          </a:prstGeom>
          <a:noFill/>
          <a:ln w="28575" cap="flat" cmpd="sng">
            <a:solidFill>
              <a:srgbClr val="980000"/>
            </a:solidFill>
            <a:prstDash val="solid"/>
            <a:round/>
            <a:headEnd type="none" w="lg" len="lg"/>
            <a:tailEnd type="none" w="lg" len="lg"/>
          </a:ln>
        </p:spPr>
      </p:cxnSp>
      <p:sp>
        <p:nvSpPr>
          <p:cNvPr id="7" name="Slide Number Placeholder 6"/>
          <p:cNvSpPr>
            <a:spLocks noGrp="1"/>
          </p:cNvSpPr>
          <p:nvPr>
            <p:ph type="sldNum" idx="12"/>
          </p:nvPr>
        </p:nvSpPr>
        <p:spPr/>
        <p:txBody>
          <a:bodyPr/>
          <a:lstStyle/>
          <a:p>
            <a:fld id="{00000000-1234-1234-1234-123412341234}" type="slidenum">
              <a:rPr lang="en" smtClean="0"/>
              <a:pPr/>
              <a:t>21</a:t>
            </a:fld>
            <a:endParaRPr lang="en" dirty="0"/>
          </a:p>
        </p:txBody>
      </p:sp>
    </p:spTree>
    <p:extLst>
      <p:ext uri="{BB962C8B-B14F-4D97-AF65-F5344CB8AC3E}">
        <p14:creationId xmlns:p14="http://schemas.microsoft.com/office/powerpoint/2010/main" val="416124027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222382812"/>
              </p:ext>
            </p:extLst>
          </p:nvPr>
        </p:nvGraphicFramePr>
        <p:xfrm>
          <a:off x="-5862" y="742950"/>
          <a:ext cx="4814574" cy="4063603"/>
        </p:xfrm>
        <a:graphic>
          <a:graphicData uri="http://schemas.openxmlformats.org/presentationml/2006/ole">
            <mc:AlternateContent xmlns:mc="http://schemas.openxmlformats.org/markup-compatibility/2006">
              <mc:Choice xmlns:v="urn:schemas-microsoft-com:vml" Requires="v">
                <p:oleObj spid="_x0000_s17569" name="Worksheet" r:id="rId4" imgW="10115494" imgH="7229361" progId="Excel.Sheet.12">
                  <p:embed/>
                </p:oleObj>
              </mc:Choice>
              <mc:Fallback>
                <p:oleObj name="Worksheet" r:id="rId4" imgW="10115494" imgH="7229361" progId="Excel.Sheet.12">
                  <p:embed/>
                  <p:pic>
                    <p:nvPicPr>
                      <p:cNvPr id="0" name=""/>
                      <p:cNvPicPr/>
                      <p:nvPr/>
                    </p:nvPicPr>
                    <p:blipFill>
                      <a:blip r:embed="rId5"/>
                      <a:stretch>
                        <a:fillRect/>
                      </a:stretch>
                    </p:blipFill>
                    <p:spPr>
                      <a:xfrm>
                        <a:off x="-5862" y="742950"/>
                        <a:ext cx="4814574" cy="4063603"/>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13758616"/>
              </p:ext>
            </p:extLst>
          </p:nvPr>
        </p:nvGraphicFramePr>
        <p:xfrm>
          <a:off x="5055099" y="2686051"/>
          <a:ext cx="3852771" cy="2177652"/>
        </p:xfrm>
        <a:graphic>
          <a:graphicData uri="http://schemas.openxmlformats.org/presentationml/2006/ole">
            <mc:AlternateContent xmlns:mc="http://schemas.openxmlformats.org/markup-compatibility/2006">
              <mc:Choice xmlns:v="urn:schemas-microsoft-com:vml" Requires="v">
                <p:oleObj spid="_x0000_s17570" name="Bitmap Image" r:id="rId6" imgW="13716000" imgH="8572680" progId="Paint.Picture">
                  <p:embed/>
                </p:oleObj>
              </mc:Choice>
              <mc:Fallback>
                <p:oleObj name="Bitmap Image" r:id="rId6" imgW="13716000" imgH="8572680" progId="Paint.Picture">
                  <p:embed/>
                  <p:pic>
                    <p:nvPicPr>
                      <p:cNvPr id="0" name=""/>
                      <p:cNvPicPr/>
                      <p:nvPr/>
                    </p:nvPicPr>
                    <p:blipFill>
                      <a:blip r:embed="rId7"/>
                      <a:stretch>
                        <a:fillRect/>
                      </a:stretch>
                    </p:blipFill>
                    <p:spPr>
                      <a:xfrm>
                        <a:off x="5055099" y="2686051"/>
                        <a:ext cx="3852771" cy="2177652"/>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4676581" y="209929"/>
          <a:ext cx="4219337" cy="2163637"/>
        </p:xfrm>
        <a:graphic>
          <a:graphicData uri="http://schemas.openxmlformats.org/presentationml/2006/ole">
            <mc:AlternateContent xmlns:mc="http://schemas.openxmlformats.org/markup-compatibility/2006">
              <mc:Choice xmlns:v="urn:schemas-microsoft-com:vml" Requires="v">
                <p:oleObj spid="_x0000_s17571" name="Worksheet" r:id="rId8" imgW="8191626" imgH="4200436" progId="Excel.Sheet.12">
                  <p:embed/>
                </p:oleObj>
              </mc:Choice>
              <mc:Fallback>
                <p:oleObj name="Worksheet" r:id="rId8" imgW="8191626" imgH="4200436" progId="Excel.Sheet.12">
                  <p:embed/>
                  <p:pic>
                    <p:nvPicPr>
                      <p:cNvPr id="0" name=""/>
                      <p:cNvPicPr/>
                      <p:nvPr/>
                    </p:nvPicPr>
                    <p:blipFill>
                      <a:blip r:embed="rId9"/>
                      <a:stretch>
                        <a:fillRect/>
                      </a:stretch>
                    </p:blipFill>
                    <p:spPr>
                      <a:xfrm>
                        <a:off x="4676581" y="209929"/>
                        <a:ext cx="4219337" cy="2163637"/>
                      </a:xfrm>
                      <a:prstGeom prst="rect">
                        <a:avLst/>
                      </a:prstGeom>
                    </p:spPr>
                  </p:pic>
                </p:oleObj>
              </mc:Fallback>
            </mc:AlternateContent>
          </a:graphicData>
        </a:graphic>
      </p:graphicFrame>
      <p:pic>
        <p:nvPicPr>
          <p:cNvPr id="8" name="Picture 7"/>
          <p:cNvPicPr>
            <a:picLocks noChangeAspect="1"/>
          </p:cNvPicPr>
          <p:nvPr/>
        </p:nvPicPr>
        <p:blipFill>
          <a:blip r:embed="rId10"/>
          <a:stretch>
            <a:fillRect/>
          </a:stretch>
        </p:blipFill>
        <p:spPr>
          <a:xfrm>
            <a:off x="7143751" y="4431788"/>
            <a:ext cx="1566326" cy="744398"/>
          </a:xfrm>
          <a:prstGeom prst="rect">
            <a:avLst/>
          </a:prstGeom>
        </p:spPr>
      </p:pic>
      <p:cxnSp>
        <p:nvCxnSpPr>
          <p:cNvPr id="9" name="Shape 70"/>
          <p:cNvCxnSpPr/>
          <p:nvPr/>
        </p:nvCxnSpPr>
        <p:spPr>
          <a:xfrm>
            <a:off x="2133600" y="133350"/>
            <a:ext cx="6898200" cy="0"/>
          </a:xfrm>
          <a:prstGeom prst="straightConnector1">
            <a:avLst/>
          </a:prstGeom>
          <a:noFill/>
          <a:ln w="28575" cap="flat" cmpd="sng">
            <a:solidFill>
              <a:srgbClr val="980000"/>
            </a:solidFill>
            <a:prstDash val="solid"/>
            <a:round/>
            <a:headEnd type="none" w="lg" len="lg"/>
            <a:tailEnd type="none" w="lg" len="lg"/>
          </a:ln>
        </p:spPr>
      </p:cxnSp>
      <p:cxnSp>
        <p:nvCxnSpPr>
          <p:cNvPr id="3" name="Straight Arrow Connector 2"/>
          <p:cNvCxnSpPr/>
          <p:nvPr/>
        </p:nvCxnSpPr>
        <p:spPr>
          <a:xfrm flipH="1" flipV="1">
            <a:off x="2133600" y="1504950"/>
            <a:ext cx="6172200" cy="2926839"/>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idx="12"/>
          </p:nvPr>
        </p:nvSpPr>
        <p:spPr/>
        <p:txBody>
          <a:bodyPr/>
          <a:lstStyle/>
          <a:p>
            <a:fld id="{00000000-1234-1234-1234-123412341234}" type="slidenum">
              <a:rPr lang="en" smtClean="0"/>
              <a:pPr/>
              <a:t>22</a:t>
            </a:fld>
            <a:endParaRPr lang="en" dirty="0"/>
          </a:p>
        </p:txBody>
      </p:sp>
      <p:cxnSp>
        <p:nvCxnSpPr>
          <p:cNvPr id="15" name="Straight Arrow Connector 14"/>
          <p:cNvCxnSpPr/>
          <p:nvPr/>
        </p:nvCxnSpPr>
        <p:spPr>
          <a:xfrm flipH="1">
            <a:off x="2133600" y="1200150"/>
            <a:ext cx="5334000" cy="7620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06496"/>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ntr" presetSubtype="4" repeatCount="2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repeatCount="200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2000"/>
                                        <p:tgtEl>
                                          <p:spTgt spid="15"/>
                                        </p:tgtEl>
                                      </p:cBhvr>
                                    </p:animEffect>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49" t="20690" r="1945" b="4597"/>
          <a:stretch/>
        </p:blipFill>
        <p:spPr>
          <a:xfrm>
            <a:off x="1771650" y="800100"/>
            <a:ext cx="6457950" cy="3714750"/>
          </a:xfrm>
          <a:prstGeom prst="rect">
            <a:avLst/>
          </a:prstGeom>
          <a:gradFill>
            <a:gsLst>
              <a:gs pos="0">
                <a:schemeClr val="accent1">
                  <a:lumMod val="5000"/>
                  <a:lumOff val="95000"/>
                  <a:alpha val="16000"/>
                </a:schemeClr>
              </a:gs>
              <a:gs pos="89000">
                <a:schemeClr val="accent1">
                  <a:lumMod val="45000"/>
                  <a:lumOff val="55000"/>
                </a:schemeClr>
              </a:gs>
              <a:gs pos="68000">
                <a:schemeClr val="accent1">
                  <a:lumMod val="45000"/>
                  <a:lumOff val="55000"/>
                </a:schemeClr>
              </a:gs>
              <a:gs pos="77000">
                <a:srgbClr val="FFE3BF"/>
              </a:gs>
              <a:gs pos="54000">
                <a:srgbClr val="FFE0B8"/>
              </a:gs>
              <a:gs pos="100000">
                <a:schemeClr val="accent1">
                  <a:lumMod val="30000"/>
                  <a:lumOff val="70000"/>
                </a:schemeClr>
              </a:gs>
            </a:gsLst>
            <a:lin ang="5400000" scaled="1"/>
          </a:gradFill>
          <a:effectLst>
            <a:glow rad="50800">
              <a:srgbClr val="649DDC">
                <a:alpha val="18000"/>
              </a:srgbClr>
            </a:glow>
            <a:outerShdw blurRad="50800" dist="38100" dir="5400000" algn="t" rotWithShape="0">
              <a:srgbClr val="002060">
                <a:alpha val="85000"/>
              </a:srgbClr>
            </a:outerShdw>
          </a:effectLst>
          <a:scene3d>
            <a:camera prst="orthographicFront"/>
            <a:lightRig rig="threePt" dir="t"/>
          </a:scene3d>
          <a:sp3d>
            <a:bevelT w="165100" prst="coolSlant"/>
          </a:sp3d>
        </p:spPr>
      </p:pic>
      <p:cxnSp>
        <p:nvCxnSpPr>
          <p:cNvPr id="3" name="Shape 70"/>
          <p:cNvCxnSpPr/>
          <p:nvPr/>
        </p:nvCxnSpPr>
        <p:spPr>
          <a:xfrm>
            <a:off x="2133600" y="438150"/>
            <a:ext cx="6898200" cy="0"/>
          </a:xfrm>
          <a:prstGeom prst="straightConnector1">
            <a:avLst/>
          </a:prstGeom>
          <a:noFill/>
          <a:ln w="28575" cap="flat" cmpd="sng">
            <a:solidFill>
              <a:srgbClr val="980000"/>
            </a:solidFill>
            <a:prstDash val="solid"/>
            <a:round/>
            <a:headEnd type="none" w="lg" len="lg"/>
            <a:tailEnd type="none" w="lg" len="lg"/>
          </a:ln>
        </p:spPr>
      </p:cxnSp>
      <p:sp>
        <p:nvSpPr>
          <p:cNvPr id="4" name="Slide Number Placeholder 3"/>
          <p:cNvSpPr>
            <a:spLocks noGrp="1"/>
          </p:cNvSpPr>
          <p:nvPr>
            <p:ph type="sldNum" idx="12"/>
          </p:nvPr>
        </p:nvSpPr>
        <p:spPr/>
        <p:txBody>
          <a:bodyPr/>
          <a:lstStyle/>
          <a:p>
            <a:fld id="{00000000-1234-1234-1234-123412341234}" type="slidenum">
              <a:rPr lang="en" smtClean="0"/>
              <a:pPr/>
              <a:t>23</a:t>
            </a:fld>
            <a:endParaRPr lang="en" dirty="0"/>
          </a:p>
        </p:txBody>
      </p:sp>
    </p:spTree>
    <p:extLst>
      <p:ext uri="{BB962C8B-B14F-4D97-AF65-F5344CB8AC3E}">
        <p14:creationId xmlns:p14="http://schemas.microsoft.com/office/powerpoint/2010/main" val="173219588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204916412"/>
              </p:ext>
            </p:extLst>
          </p:nvPr>
        </p:nvGraphicFramePr>
        <p:xfrm>
          <a:off x="2743200" y="361950"/>
          <a:ext cx="3415903" cy="4461721"/>
        </p:xfrm>
        <a:graphic>
          <a:graphicData uri="http://schemas.openxmlformats.org/presentationml/2006/ole">
            <mc:AlternateContent xmlns:mc="http://schemas.openxmlformats.org/markup-compatibility/2006">
              <mc:Choice xmlns:v="urn:schemas-microsoft-com:vml" Requires="v">
                <p:oleObj spid="_x0000_s18485" name="Worksheet" r:id="rId4" imgW="9077302" imgH="11858722" progId="Excel.Sheet.12">
                  <p:embed/>
                </p:oleObj>
              </mc:Choice>
              <mc:Fallback>
                <p:oleObj name="Worksheet" r:id="rId4" imgW="9077302" imgH="11858722" progId="Excel.Sheet.12">
                  <p:embed/>
                  <p:pic>
                    <p:nvPicPr>
                      <p:cNvPr id="0" name=""/>
                      <p:cNvPicPr/>
                      <p:nvPr/>
                    </p:nvPicPr>
                    <p:blipFill>
                      <a:blip r:embed="rId5"/>
                      <a:stretch>
                        <a:fillRect/>
                      </a:stretch>
                    </p:blipFill>
                    <p:spPr>
                      <a:xfrm>
                        <a:off x="2743200" y="361950"/>
                        <a:ext cx="3415903" cy="4461721"/>
                      </a:xfrm>
                      <a:prstGeom prst="rect">
                        <a:avLst/>
                      </a:prstGeom>
                      <a:blipFill dpi="0" rotWithShape="1">
                        <a:blip r:embed="rId6">
                          <a:alphaModFix amt="24000"/>
                        </a:blip>
                        <a:srcRect/>
                        <a:tile tx="0" ty="0" sx="100000" sy="100000" flip="none" algn="tl"/>
                      </a:blipFill>
                    </p:spPr>
                  </p:pic>
                </p:oleObj>
              </mc:Fallback>
            </mc:AlternateContent>
          </a:graphicData>
        </a:graphic>
      </p:graphicFrame>
      <p:pic>
        <p:nvPicPr>
          <p:cNvPr id="3" name="Picture 2"/>
          <p:cNvPicPr>
            <a:picLocks noChangeAspect="1"/>
          </p:cNvPicPr>
          <p:nvPr/>
        </p:nvPicPr>
        <p:blipFill>
          <a:blip r:embed="rId7"/>
          <a:stretch>
            <a:fillRect/>
          </a:stretch>
        </p:blipFill>
        <p:spPr>
          <a:xfrm>
            <a:off x="7143751" y="4431788"/>
            <a:ext cx="1566326" cy="744398"/>
          </a:xfrm>
          <a:prstGeom prst="rect">
            <a:avLst/>
          </a:prstGeom>
        </p:spPr>
      </p:pic>
      <p:cxnSp>
        <p:nvCxnSpPr>
          <p:cNvPr id="5" name="Shape 70"/>
          <p:cNvCxnSpPr/>
          <p:nvPr/>
        </p:nvCxnSpPr>
        <p:spPr>
          <a:xfrm>
            <a:off x="2133600" y="285750"/>
            <a:ext cx="6898200" cy="0"/>
          </a:xfrm>
          <a:prstGeom prst="straightConnector1">
            <a:avLst/>
          </a:prstGeom>
          <a:noFill/>
          <a:ln w="28575" cap="flat" cmpd="sng">
            <a:solidFill>
              <a:srgbClr val="980000"/>
            </a:solidFill>
            <a:prstDash val="solid"/>
            <a:round/>
            <a:headEnd type="none" w="lg" len="lg"/>
            <a:tailEnd type="none" w="lg" len="lg"/>
          </a:ln>
        </p:spPr>
      </p:cxnSp>
      <p:sp>
        <p:nvSpPr>
          <p:cNvPr id="6" name="Slide Number Placeholder 5"/>
          <p:cNvSpPr>
            <a:spLocks noGrp="1"/>
          </p:cNvSpPr>
          <p:nvPr>
            <p:ph type="sldNum" idx="12"/>
          </p:nvPr>
        </p:nvSpPr>
        <p:spPr/>
        <p:txBody>
          <a:bodyPr/>
          <a:lstStyle/>
          <a:p>
            <a:fld id="{00000000-1234-1234-1234-123412341234}" type="slidenum">
              <a:rPr lang="en" smtClean="0"/>
              <a:pPr/>
              <a:t>24</a:t>
            </a:fld>
            <a:endParaRPr lang="en" dirty="0"/>
          </a:p>
        </p:txBody>
      </p:sp>
    </p:spTree>
    <p:extLst>
      <p:ext uri="{BB962C8B-B14F-4D97-AF65-F5344CB8AC3E}">
        <p14:creationId xmlns:p14="http://schemas.microsoft.com/office/powerpoint/2010/main" val="136816404"/>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33350"/>
            <a:ext cx="8520600" cy="572700"/>
          </a:xfrm>
          <a:solidFill>
            <a:schemeClr val="bg1"/>
          </a:solidFill>
        </p:spPr>
        <p:txBody>
          <a:bodyPr/>
          <a:lstStyle/>
          <a:p>
            <a:r>
              <a:rPr lang="en-US" dirty="0">
                <a:solidFill>
                  <a:srgbClr val="AE5442"/>
                </a:solidFill>
              </a:rPr>
              <a:t>This concludes the 2017 Cost Report Webinar </a:t>
            </a:r>
            <a:br>
              <a:rPr lang="en-US" dirty="0"/>
            </a:br>
            <a:endParaRPr lang="en-US" dirty="0"/>
          </a:p>
        </p:txBody>
      </p:sp>
      <p:sp>
        <p:nvSpPr>
          <p:cNvPr id="3" name="Text Placeholder 2"/>
          <p:cNvSpPr>
            <a:spLocks noGrp="1"/>
          </p:cNvSpPr>
          <p:nvPr>
            <p:ph type="body" idx="1"/>
          </p:nvPr>
        </p:nvSpPr>
        <p:spPr>
          <a:xfrm>
            <a:off x="311700" y="709860"/>
            <a:ext cx="8451300" cy="4224090"/>
          </a:xfrm>
        </p:spPr>
        <p:txBody>
          <a:bodyPr/>
          <a:lstStyle/>
          <a:p>
            <a:pPr marL="285750" indent="-285750">
              <a:buFont typeface="Wingdings" panose="05000000000000000000" pitchFamily="2" charset="2"/>
              <a:buChar char="Ø"/>
            </a:pPr>
            <a:r>
              <a:rPr lang="en-US" sz="1400" b="1" dirty="0"/>
              <a:t>Please remember to include </a:t>
            </a:r>
            <a:r>
              <a:rPr lang="en-US" sz="1400" b="1" u="sng" dirty="0"/>
              <a:t>your Agency name in the subject line when emailing all cost report information</a:t>
            </a:r>
          </a:p>
          <a:p>
            <a:pPr marL="285750" indent="-285750">
              <a:buFont typeface="Wingdings" panose="05000000000000000000" pitchFamily="2" charset="2"/>
              <a:buChar char="Ø"/>
            </a:pPr>
            <a:r>
              <a:rPr lang="en-US" sz="1400" dirty="0"/>
              <a:t>All cost report correspondence should be emailed to: </a:t>
            </a:r>
            <a:r>
              <a:rPr lang="en-US" sz="1400" dirty="0">
                <a:hlinkClick r:id="rId2"/>
              </a:rPr>
              <a:t>dda.reconciliations@maryland.gov</a:t>
            </a:r>
            <a:endParaRPr lang="en-US" sz="1400" dirty="0"/>
          </a:p>
          <a:p>
            <a:pPr marL="285750" indent="-285750">
              <a:buFont typeface="Wingdings" panose="05000000000000000000" pitchFamily="2" charset="2"/>
              <a:buChar char="Ø"/>
            </a:pPr>
            <a:r>
              <a:rPr lang="en-US" sz="1400" dirty="0"/>
              <a:t>DDA require providers to continually update ALL contact information</a:t>
            </a:r>
            <a:r>
              <a:rPr lang="en-US" sz="1400"/>
              <a:t>. This </a:t>
            </a:r>
            <a:r>
              <a:rPr lang="en-US" sz="1400" dirty="0"/>
              <a:t>should be done via regional office. Returned non-compliant emails could result in a fine.</a:t>
            </a:r>
          </a:p>
          <a:p>
            <a:pPr marL="285750" indent="-285750">
              <a:buFont typeface="Wingdings" panose="05000000000000000000" pitchFamily="2" charset="2"/>
              <a:buChar char="Ø"/>
            </a:pPr>
            <a:r>
              <a:rPr lang="en-US" sz="1400" dirty="0"/>
              <a:t>SSA Representative Payee information can found: </a:t>
            </a:r>
            <a:r>
              <a:rPr lang="en-US" sz="1400" dirty="0">
                <a:hlinkClick r:id="rId3"/>
              </a:rPr>
              <a:t>https://www.ssa.gov/payee/become.htm</a:t>
            </a:r>
            <a:r>
              <a:rPr lang="en-US" sz="1400" dirty="0"/>
              <a:t> or call </a:t>
            </a:r>
          </a:p>
          <a:p>
            <a:r>
              <a:rPr lang="en-US" sz="1400" dirty="0"/>
              <a:t>      1-800-772-1213 (TTY 1-800-325-0778)</a:t>
            </a:r>
          </a:p>
          <a:p>
            <a:pPr marL="285750" indent="-285750">
              <a:buFont typeface="Wingdings" panose="05000000000000000000" pitchFamily="2" charset="2"/>
              <a:buChar char="Ø"/>
            </a:pPr>
            <a:r>
              <a:rPr lang="en-US" sz="1400" dirty="0"/>
              <a:t>Eligibility Determination Division contact information: </a:t>
            </a:r>
            <a:r>
              <a:rPr lang="en-US" sz="1400" dirty="0">
                <a:hlinkClick r:id="rId4"/>
              </a:rPr>
              <a:t>dhmh.ddaeddinquiries@Maryland.gov</a:t>
            </a:r>
            <a:endParaRPr lang="en-US" sz="1400" dirty="0"/>
          </a:p>
          <a:p>
            <a:pPr marL="285750" indent="-285750">
              <a:buFont typeface="Wingdings" panose="05000000000000000000" pitchFamily="2" charset="2"/>
              <a:buChar char="Ø"/>
            </a:pPr>
            <a:r>
              <a:rPr lang="en-US" sz="1400" dirty="0"/>
              <a:t>Carolyn Cornish 410-767-6603 or </a:t>
            </a:r>
            <a:r>
              <a:rPr lang="en-US" sz="1400" dirty="0" err="1"/>
              <a:t>Patrese</a:t>
            </a:r>
            <a:r>
              <a:rPr lang="en-US" sz="1400" dirty="0"/>
              <a:t> Miller 410-767-4321</a:t>
            </a:r>
          </a:p>
          <a:p>
            <a:pPr marL="285750" indent="-285750">
              <a:buFont typeface="Wingdings" panose="05000000000000000000" pitchFamily="2" charset="2"/>
              <a:buChar char="Ø"/>
            </a:pPr>
            <a:r>
              <a:rPr lang="en-US" sz="1400" dirty="0"/>
              <a:t>PCIS2 training request: helpdesk.dda@Maryland.gov</a:t>
            </a:r>
          </a:p>
          <a:p>
            <a:endParaRPr lang="en-US" dirty="0"/>
          </a:p>
        </p:txBody>
      </p:sp>
      <p:sp>
        <p:nvSpPr>
          <p:cNvPr id="5" name="Slide Number Placeholder 4"/>
          <p:cNvSpPr>
            <a:spLocks noGrp="1"/>
          </p:cNvSpPr>
          <p:nvPr>
            <p:ph type="sldNum" idx="12"/>
          </p:nvPr>
        </p:nvSpPr>
        <p:spPr/>
        <p:txBody>
          <a:bodyPr/>
          <a:lstStyle/>
          <a:p>
            <a:fld id="{00000000-1234-1234-1234-123412341234}" type="slidenum">
              <a:rPr lang="en" smtClean="0"/>
              <a:pPr/>
              <a:t>25</a:t>
            </a:fld>
            <a:endParaRPr lang="en" dirty="0"/>
          </a:p>
        </p:txBody>
      </p:sp>
    </p:spTree>
    <p:extLst>
      <p:ext uri="{BB962C8B-B14F-4D97-AF65-F5344CB8AC3E}">
        <p14:creationId xmlns:p14="http://schemas.microsoft.com/office/powerpoint/2010/main" val="34909666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76286" y="228031"/>
            <a:ext cx="8520600" cy="572700"/>
          </a:xfrm>
          <a:prstGeom prst="rect">
            <a:avLst/>
          </a:prstGeom>
        </p:spPr>
        <p:txBody>
          <a:bodyPr lIns="91425" tIns="91425" rIns="91425" bIns="91425" anchor="t" anchorCtr="0">
            <a:noAutofit/>
          </a:bodyPr>
          <a:lstStyle/>
          <a:p>
            <a:pPr lvl="0">
              <a:spcBef>
                <a:spcPts val="0"/>
              </a:spcBef>
              <a:buNone/>
            </a:pPr>
            <a:r>
              <a:rPr lang="en" b="1">
                <a:solidFill>
                  <a:srgbClr val="000000"/>
                </a:solidFill>
                <a:latin typeface="Georgia"/>
                <a:ea typeface="Georgia"/>
                <a:cs typeface="Georgia"/>
                <a:sym typeface="Georgia"/>
              </a:rPr>
              <a:t>Training Objectives</a:t>
            </a:r>
          </a:p>
        </p:txBody>
      </p:sp>
      <p:sp>
        <p:nvSpPr>
          <p:cNvPr id="69" name="Shape 69"/>
          <p:cNvSpPr txBox="1">
            <a:spLocks noGrp="1"/>
          </p:cNvSpPr>
          <p:nvPr>
            <p:ph type="body" idx="1"/>
          </p:nvPr>
        </p:nvSpPr>
        <p:spPr>
          <a:xfrm>
            <a:off x="836400" y="1228675"/>
            <a:ext cx="76611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marL="914400" indent="-228600">
              <a:lnSpc>
                <a:spcPct val="100000"/>
              </a:lnSpc>
              <a:buClr>
                <a:srgbClr val="434343"/>
              </a:buClr>
              <a:buFont typeface="Arial" pitchFamily="34" charset="0"/>
              <a:buChar char="•"/>
            </a:pPr>
            <a:r>
              <a:rPr lang="en" sz="2400">
                <a:solidFill>
                  <a:srgbClr val="434343"/>
                </a:solidFill>
                <a:latin typeface="Times New Roman"/>
                <a:ea typeface="Times New Roman"/>
                <a:cs typeface="Times New Roman"/>
                <a:sym typeface="Times New Roman"/>
              </a:rPr>
              <a:t>To highlight regulatory &amp; legal requirements</a:t>
            </a:r>
          </a:p>
          <a:p>
            <a:pPr marL="914400" indent="-228600">
              <a:lnSpc>
                <a:spcPct val="100000"/>
              </a:lnSpc>
              <a:buClr>
                <a:srgbClr val="434343"/>
              </a:buClr>
              <a:buFont typeface="Arial" pitchFamily="34" charset="0"/>
              <a:buChar char="•"/>
            </a:pPr>
            <a:r>
              <a:rPr lang="en" sz="2400">
                <a:solidFill>
                  <a:srgbClr val="434343"/>
                </a:solidFill>
                <a:latin typeface="Times New Roman"/>
                <a:ea typeface="Times New Roman"/>
                <a:cs typeface="Times New Roman"/>
                <a:sym typeface="Times New Roman"/>
              </a:rPr>
              <a:t>To review the purpose of the cost report</a:t>
            </a:r>
          </a:p>
          <a:p>
            <a:pPr marL="914400" indent="-228600">
              <a:lnSpc>
                <a:spcPct val="100000"/>
              </a:lnSpc>
              <a:buClr>
                <a:srgbClr val="434343"/>
              </a:buClr>
              <a:buFont typeface="Arial" pitchFamily="34" charset="0"/>
              <a:buChar char="•"/>
            </a:pPr>
            <a:r>
              <a:rPr lang="en" sz="2400">
                <a:solidFill>
                  <a:srgbClr val="434343"/>
                </a:solidFill>
                <a:latin typeface="Times New Roman"/>
                <a:ea typeface="Times New Roman"/>
                <a:cs typeface="Times New Roman"/>
                <a:sym typeface="Times New Roman"/>
              </a:rPr>
              <a:t>To review submission information </a:t>
            </a:r>
          </a:p>
          <a:p>
            <a:pPr marL="914400" indent="-228600">
              <a:lnSpc>
                <a:spcPct val="100000"/>
              </a:lnSpc>
              <a:buClr>
                <a:srgbClr val="434343"/>
              </a:buClr>
              <a:buFont typeface="Arial" pitchFamily="34" charset="0"/>
              <a:buChar char="•"/>
            </a:pPr>
            <a:r>
              <a:rPr lang="en" sz="2400">
                <a:solidFill>
                  <a:srgbClr val="434343"/>
                </a:solidFill>
                <a:latin typeface="Times New Roman"/>
                <a:ea typeface="Times New Roman"/>
                <a:cs typeface="Times New Roman"/>
                <a:sym typeface="Times New Roman"/>
              </a:rPr>
              <a:t>To walk through the components of the CR submission using review criteria</a:t>
            </a:r>
          </a:p>
          <a:p>
            <a:pPr marL="685800">
              <a:lnSpc>
                <a:spcPct val="100000"/>
              </a:lnSpc>
              <a:buClr>
                <a:srgbClr val="434343"/>
              </a:buClr>
            </a:pPr>
            <a:endParaRPr lang="en" sz="2400">
              <a:solidFill>
                <a:srgbClr val="434343"/>
              </a:solidFill>
              <a:latin typeface="Times New Roman"/>
              <a:ea typeface="Times New Roman"/>
              <a:cs typeface="Times New Roman"/>
              <a:sym typeface="Times New Roman"/>
            </a:endParaRPr>
          </a:p>
        </p:txBody>
      </p:sp>
      <p:cxnSp>
        <p:nvCxnSpPr>
          <p:cNvPr id="70" name="Shape 70"/>
          <p:cNvCxnSpPr/>
          <p:nvPr/>
        </p:nvCxnSpPr>
        <p:spPr>
          <a:xfrm>
            <a:off x="2260275" y="798150"/>
            <a:ext cx="6898200"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
        <p:nvSpPr>
          <p:cNvPr id="3" name="Slide Number Placeholder 2"/>
          <p:cNvSpPr>
            <a:spLocks noGrp="1"/>
          </p:cNvSpPr>
          <p:nvPr>
            <p:ph type="sldNum" idx="12"/>
          </p:nvPr>
        </p:nvSpPr>
        <p:spPr/>
        <p:txBody>
          <a:bodyPr/>
          <a:lstStyle/>
          <a:p>
            <a:fld id="{00000000-1234-1234-1234-123412341234}" type="slidenum">
              <a:rPr lang="en" smtClean="0"/>
              <a:pPr/>
              <a:t>3</a:t>
            </a:fld>
            <a:endParaRPr lang="en" dirty="0"/>
          </a:p>
        </p:txBody>
      </p:sp>
    </p:spTree>
    <p:extLst>
      <p:ext uri="{BB962C8B-B14F-4D97-AF65-F5344CB8AC3E}">
        <p14:creationId xmlns:p14="http://schemas.microsoft.com/office/powerpoint/2010/main" val="247582389"/>
      </p:ext>
    </p:extLst>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76286" y="228031"/>
            <a:ext cx="8520600" cy="572700"/>
          </a:xfrm>
          <a:prstGeom prst="rect">
            <a:avLst/>
          </a:prstGeom>
        </p:spPr>
        <p:txBody>
          <a:bodyPr lIns="91425" tIns="91425" rIns="91425" bIns="91425" anchor="t" anchorCtr="0">
            <a:noAutofit/>
          </a:bodyPr>
          <a:lstStyle/>
          <a:p>
            <a:pPr lvl="0">
              <a:spcBef>
                <a:spcPts val="0"/>
              </a:spcBef>
              <a:buNone/>
            </a:pPr>
            <a:r>
              <a:rPr lang="en" b="1">
                <a:solidFill>
                  <a:srgbClr val="000000"/>
                </a:solidFill>
                <a:latin typeface="Georgia"/>
                <a:ea typeface="Georgia"/>
                <a:cs typeface="Georgia"/>
                <a:sym typeface="Georgia"/>
              </a:rPr>
              <a:t>Introduction</a:t>
            </a:r>
          </a:p>
        </p:txBody>
      </p:sp>
      <p:sp>
        <p:nvSpPr>
          <p:cNvPr id="69" name="Shape 69"/>
          <p:cNvSpPr txBox="1">
            <a:spLocks noGrp="1"/>
          </p:cNvSpPr>
          <p:nvPr>
            <p:ph type="body" idx="1"/>
          </p:nvPr>
        </p:nvSpPr>
        <p:spPr>
          <a:xfrm>
            <a:off x="836400" y="1228675"/>
            <a:ext cx="76611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2400" dirty="0">
                <a:solidFill>
                  <a:srgbClr val="434343"/>
                </a:solidFill>
                <a:latin typeface="Times New Roman"/>
                <a:ea typeface="Times New Roman"/>
                <a:cs typeface="Times New Roman"/>
                <a:sym typeface="Times New Roman"/>
              </a:rPr>
              <a:t>Who is required to complete a cost report?</a:t>
            </a:r>
          </a:p>
          <a:p>
            <a:pPr marL="914400" lvl="0" indent="-228600" rtl="0">
              <a:lnSpc>
                <a:spcPct val="100000"/>
              </a:lnSpc>
              <a:spcBef>
                <a:spcPts val="0"/>
              </a:spcBef>
              <a:buClr>
                <a:srgbClr val="434343"/>
              </a:buClr>
              <a:buFont typeface="Arial" pitchFamily="34" charset="0"/>
              <a:buChar char="•"/>
            </a:pPr>
            <a:r>
              <a:rPr lang="en" sz="2400" dirty="0">
                <a:solidFill>
                  <a:srgbClr val="434343"/>
                </a:solidFill>
                <a:latin typeface="Times New Roman"/>
                <a:ea typeface="Times New Roman"/>
                <a:cs typeface="Times New Roman"/>
                <a:sym typeface="Times New Roman"/>
              </a:rPr>
              <a:t>Only private providers of Fee Payment System (FPS) services are required to file a cost report</a:t>
            </a:r>
          </a:p>
          <a:p>
            <a:pPr marL="914400" lvl="0" indent="-228600" rtl="0">
              <a:lnSpc>
                <a:spcPct val="100000"/>
              </a:lnSpc>
              <a:spcBef>
                <a:spcPts val="0"/>
              </a:spcBef>
              <a:buClr>
                <a:srgbClr val="434343"/>
              </a:buClr>
              <a:buFont typeface="Arial" pitchFamily="34" charset="0"/>
              <a:buChar char="•"/>
            </a:pPr>
            <a:r>
              <a:rPr lang="en" sz="2400" dirty="0">
                <a:solidFill>
                  <a:srgbClr val="434343"/>
                </a:solidFill>
                <a:latin typeface="Times New Roman"/>
                <a:ea typeface="Times New Roman"/>
                <a:cs typeface="Times New Roman"/>
                <a:sym typeface="Times New Roman"/>
              </a:rPr>
              <a:t>That excludes local health departments, Coordination of Community Services (CCS) providers, </a:t>
            </a:r>
            <a:r>
              <a:rPr lang="en-US" sz="2400" dirty="0">
                <a:solidFill>
                  <a:srgbClr val="434343"/>
                </a:solidFill>
                <a:latin typeface="Times New Roman"/>
                <a:ea typeface="Times New Roman"/>
                <a:cs typeface="Times New Roman"/>
                <a:sym typeface="Times New Roman"/>
              </a:rPr>
              <a:t>and</a:t>
            </a:r>
            <a:r>
              <a:rPr lang="en" sz="2400" dirty="0">
                <a:solidFill>
                  <a:srgbClr val="434343"/>
                </a:solidFill>
                <a:latin typeface="Times New Roman"/>
                <a:ea typeface="Times New Roman"/>
                <a:cs typeface="Times New Roman"/>
                <a:sym typeface="Times New Roman"/>
              </a:rPr>
              <a:t> microboards</a:t>
            </a:r>
            <a:endParaRPr sz="2400" dirty="0">
              <a:solidFill>
                <a:srgbClr val="434343"/>
              </a:solidFill>
              <a:latin typeface="Georgia"/>
              <a:ea typeface="Georgia"/>
              <a:cs typeface="Georgia"/>
              <a:sym typeface="Georgia"/>
            </a:endParaRPr>
          </a:p>
        </p:txBody>
      </p:sp>
      <p:cxnSp>
        <p:nvCxnSpPr>
          <p:cNvPr id="70" name="Shape 70"/>
          <p:cNvCxnSpPr/>
          <p:nvPr/>
        </p:nvCxnSpPr>
        <p:spPr>
          <a:xfrm>
            <a:off x="2260275" y="798150"/>
            <a:ext cx="6898200"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
        <p:nvSpPr>
          <p:cNvPr id="3" name="Slide Number Placeholder 2"/>
          <p:cNvSpPr>
            <a:spLocks noGrp="1"/>
          </p:cNvSpPr>
          <p:nvPr>
            <p:ph type="sldNum" idx="12"/>
          </p:nvPr>
        </p:nvSpPr>
        <p:spPr/>
        <p:txBody>
          <a:bodyPr/>
          <a:lstStyle/>
          <a:p>
            <a:fld id="{00000000-1234-1234-1234-123412341234}" type="slidenum">
              <a:rPr lang="en" smtClean="0"/>
              <a:pPr/>
              <a:t>4</a:t>
            </a:fld>
            <a:endParaRPr lang="en" dirty="0"/>
          </a:p>
        </p:txBody>
      </p:sp>
    </p:spTree>
    <p:extLst>
      <p:ext uri="{BB962C8B-B14F-4D97-AF65-F5344CB8AC3E}">
        <p14:creationId xmlns:p14="http://schemas.microsoft.com/office/powerpoint/2010/main" val="247867138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04800" y="17850"/>
            <a:ext cx="8520600" cy="572700"/>
          </a:xfrm>
          <a:prstGeom prst="rect">
            <a:avLst/>
          </a:prstGeom>
        </p:spPr>
        <p:txBody>
          <a:bodyPr lIns="91425" tIns="91425" rIns="91425" bIns="91425" anchor="t" anchorCtr="0">
            <a:noAutofit/>
          </a:bodyPr>
          <a:lstStyle/>
          <a:p>
            <a:pPr lvl="0">
              <a:spcBef>
                <a:spcPts val="0"/>
              </a:spcBef>
              <a:buNone/>
            </a:pPr>
            <a:r>
              <a:rPr lang="en" b="1">
                <a:solidFill>
                  <a:srgbClr val="000000"/>
                </a:solidFill>
                <a:latin typeface="Georgia"/>
                <a:ea typeface="Georgia"/>
                <a:cs typeface="Georgia"/>
                <a:sym typeface="Georgia"/>
              </a:rPr>
              <a:t>Regulatory &amp; Legal Requirements</a:t>
            </a:r>
          </a:p>
        </p:txBody>
      </p:sp>
      <p:sp>
        <p:nvSpPr>
          <p:cNvPr id="69" name="Shape 69"/>
          <p:cNvSpPr txBox="1">
            <a:spLocks noGrp="1"/>
          </p:cNvSpPr>
          <p:nvPr>
            <p:ph type="body" idx="1"/>
          </p:nvPr>
        </p:nvSpPr>
        <p:spPr>
          <a:xfrm>
            <a:off x="380508" y="590550"/>
            <a:ext cx="76611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2000" dirty="0">
                <a:solidFill>
                  <a:srgbClr val="434343"/>
                </a:solidFill>
                <a:latin typeface="Times New Roman"/>
                <a:ea typeface="Times New Roman"/>
                <a:cs typeface="Times New Roman"/>
                <a:sym typeface="Times New Roman"/>
              </a:rPr>
              <a:t>COMAR 10.22.17 </a:t>
            </a:r>
            <a:br>
              <a:rPr lang="en" sz="2000" dirty="0">
                <a:solidFill>
                  <a:srgbClr val="434343"/>
                </a:solidFill>
                <a:latin typeface="Times New Roman"/>
                <a:ea typeface="Times New Roman"/>
                <a:cs typeface="Times New Roman"/>
                <a:sym typeface="Times New Roman"/>
              </a:rPr>
            </a:br>
            <a:r>
              <a:rPr lang="en" sz="2000" dirty="0">
                <a:solidFill>
                  <a:srgbClr val="434343"/>
                </a:solidFill>
                <a:latin typeface="Times New Roman"/>
                <a:ea typeface="Times New Roman"/>
                <a:cs typeface="Times New Roman"/>
                <a:sym typeface="Times New Roman"/>
              </a:rPr>
              <a:t>COMAR 10.22.18 </a:t>
            </a:r>
            <a:br>
              <a:rPr lang="en" sz="2000" dirty="0">
                <a:solidFill>
                  <a:srgbClr val="434343"/>
                </a:solidFill>
                <a:latin typeface="Times New Roman"/>
                <a:ea typeface="Times New Roman"/>
                <a:cs typeface="Times New Roman"/>
                <a:sym typeface="Times New Roman"/>
              </a:rPr>
            </a:br>
            <a:r>
              <a:rPr lang="en" sz="2000" dirty="0">
                <a:solidFill>
                  <a:srgbClr val="434343"/>
                </a:solidFill>
                <a:latin typeface="Times New Roman"/>
                <a:ea typeface="Times New Roman"/>
                <a:cs typeface="Times New Roman"/>
                <a:sym typeface="Times New Roman"/>
              </a:rPr>
              <a:t>Health-</a:t>
            </a:r>
            <a:r>
              <a:rPr lang="en-US" sz="2000" dirty="0">
                <a:solidFill>
                  <a:srgbClr val="434343"/>
                </a:solidFill>
                <a:latin typeface="Times New Roman"/>
                <a:ea typeface="Times New Roman"/>
                <a:cs typeface="Times New Roman"/>
                <a:sym typeface="Times New Roman"/>
              </a:rPr>
              <a:t>General Article, Section 7-306-1</a:t>
            </a:r>
            <a:endParaRPr lang="en" sz="2000" dirty="0">
              <a:solidFill>
                <a:srgbClr val="434343"/>
              </a:solidFill>
              <a:latin typeface="Times New Roman"/>
              <a:ea typeface="Times New Roman"/>
              <a:cs typeface="Times New Roman"/>
              <a:sym typeface="Times New Roman"/>
            </a:endParaRPr>
          </a:p>
          <a:p>
            <a:pPr marL="914400" lvl="0" indent="-228600" rtl="0">
              <a:lnSpc>
                <a:spcPct val="100000"/>
              </a:lnSpc>
              <a:spcBef>
                <a:spcPts val="0"/>
              </a:spcBef>
              <a:buClr>
                <a:srgbClr val="434343"/>
              </a:buClr>
              <a:buFont typeface="Arial" pitchFamily="34" charset="0"/>
              <a:buChar char="•"/>
            </a:pPr>
            <a:r>
              <a:rPr lang="en" dirty="0">
                <a:solidFill>
                  <a:srgbClr val="434343"/>
                </a:solidFill>
                <a:latin typeface="Times New Roman"/>
                <a:ea typeface="Times New Roman"/>
                <a:cs typeface="Times New Roman"/>
                <a:sym typeface="Times New Roman"/>
              </a:rPr>
              <a:t>C</a:t>
            </a:r>
            <a:r>
              <a:rPr lang="en-US" dirty="0">
                <a:solidFill>
                  <a:srgbClr val="434343"/>
                </a:solidFill>
                <a:latin typeface="Times New Roman"/>
                <a:ea typeface="Times New Roman"/>
                <a:cs typeface="Times New Roman"/>
                <a:sym typeface="Times New Roman"/>
              </a:rPr>
              <a:t>o</a:t>
            </a:r>
            <a:r>
              <a:rPr lang="en" dirty="0">
                <a:solidFill>
                  <a:srgbClr val="434343"/>
                </a:solidFill>
                <a:latin typeface="Times New Roman"/>
                <a:ea typeface="Times New Roman"/>
                <a:cs typeface="Times New Roman"/>
                <a:sym typeface="Times New Roman"/>
              </a:rPr>
              <a:t>st Report requirements apply to Fee Payment System (FPS) services</a:t>
            </a:r>
          </a:p>
          <a:p>
            <a:pPr marL="971550" lvl="0" indent="-285750" rtl="0">
              <a:lnSpc>
                <a:spcPct val="100000"/>
              </a:lnSpc>
              <a:spcBef>
                <a:spcPts val="0"/>
              </a:spcBef>
              <a:buClr>
                <a:srgbClr val="434343"/>
              </a:buClr>
              <a:buFont typeface="Wingdings" panose="05000000000000000000" pitchFamily="2" charset="2"/>
              <a:buChar char="q"/>
            </a:pPr>
            <a:r>
              <a:rPr lang="en" dirty="0">
                <a:solidFill>
                  <a:srgbClr val="434343"/>
                </a:solidFill>
                <a:latin typeface="Times New Roman"/>
                <a:ea typeface="Times New Roman"/>
                <a:cs typeface="Times New Roman"/>
                <a:sym typeface="Times New Roman"/>
              </a:rPr>
              <a:t>Residential</a:t>
            </a:r>
          </a:p>
          <a:p>
            <a:pPr marL="971550" lvl="0" indent="-285750" rtl="0">
              <a:lnSpc>
                <a:spcPct val="100000"/>
              </a:lnSpc>
              <a:spcBef>
                <a:spcPts val="0"/>
              </a:spcBef>
              <a:buClr>
                <a:srgbClr val="434343"/>
              </a:buClr>
              <a:buFont typeface="Wingdings" panose="05000000000000000000" pitchFamily="2" charset="2"/>
              <a:buChar char="q"/>
            </a:pPr>
            <a:r>
              <a:rPr lang="en" dirty="0">
                <a:solidFill>
                  <a:srgbClr val="434343"/>
                </a:solidFill>
                <a:latin typeface="Times New Roman"/>
                <a:ea typeface="Times New Roman"/>
                <a:cs typeface="Times New Roman"/>
                <a:sym typeface="Times New Roman"/>
              </a:rPr>
              <a:t>DAY/CLS/SE/EDC/PS</a:t>
            </a:r>
          </a:p>
          <a:p>
            <a:pPr marL="914400" lvl="0" indent="-228600" rtl="0">
              <a:lnSpc>
                <a:spcPct val="100000"/>
              </a:lnSpc>
              <a:spcBef>
                <a:spcPts val="0"/>
              </a:spcBef>
              <a:buClr>
                <a:srgbClr val="434343"/>
              </a:buClr>
              <a:buFont typeface="Arial" pitchFamily="34" charset="0"/>
              <a:buChar char="•"/>
            </a:pPr>
            <a:r>
              <a:rPr lang="en" dirty="0">
                <a:solidFill>
                  <a:srgbClr val="434343"/>
                </a:solidFill>
                <a:latin typeface="Times New Roman"/>
                <a:ea typeface="Times New Roman"/>
                <a:cs typeface="Times New Roman"/>
                <a:sym typeface="Times New Roman"/>
              </a:rPr>
              <a:t>Cost report must be submitted no later than 6 months after the end of the fiscal year or by Dember 31</a:t>
            </a:r>
            <a:r>
              <a:rPr lang="en" baseline="30000" dirty="0">
                <a:solidFill>
                  <a:srgbClr val="434343"/>
                </a:solidFill>
                <a:latin typeface="Times New Roman"/>
                <a:ea typeface="Times New Roman"/>
                <a:cs typeface="Times New Roman"/>
                <a:sym typeface="Times New Roman"/>
              </a:rPr>
              <a:t>st</a:t>
            </a:r>
          </a:p>
          <a:p>
            <a:pPr marL="914400" indent="-228600">
              <a:lnSpc>
                <a:spcPct val="100000"/>
              </a:lnSpc>
              <a:buClr>
                <a:srgbClr val="434343"/>
              </a:buClr>
              <a:buFont typeface="Arial" pitchFamily="34" charset="0"/>
              <a:buChar char="•"/>
            </a:pPr>
            <a:r>
              <a:rPr lang="en" dirty="0">
                <a:solidFill>
                  <a:srgbClr val="434343"/>
                </a:solidFill>
                <a:latin typeface="Times New Roman"/>
                <a:ea typeface="Times New Roman"/>
                <a:cs typeface="Times New Roman"/>
                <a:sym typeface="Times New Roman"/>
              </a:rPr>
              <a:t>Failure to comply permits DDA to  impose a penalty up to $500 per day after notice and an opportunity to request a hearing in writing</a:t>
            </a:r>
          </a:p>
          <a:p>
            <a:pPr marL="914400" lvl="0" indent="-228600" rtl="0">
              <a:lnSpc>
                <a:spcPct val="100000"/>
              </a:lnSpc>
              <a:spcBef>
                <a:spcPts val="0"/>
              </a:spcBef>
              <a:buClr>
                <a:srgbClr val="434343"/>
              </a:buClr>
              <a:buFont typeface="Arial" pitchFamily="34" charset="0"/>
              <a:buChar char="•"/>
            </a:pPr>
            <a:endParaRPr lang="en" dirty="0">
              <a:solidFill>
                <a:srgbClr val="434343"/>
              </a:solidFill>
              <a:latin typeface="Times New Roman"/>
              <a:ea typeface="Times New Roman"/>
              <a:cs typeface="Times New Roman"/>
              <a:sym typeface="Times New Roman"/>
            </a:endParaRPr>
          </a:p>
          <a:p>
            <a:pPr lvl="0">
              <a:spcBef>
                <a:spcPts val="0"/>
              </a:spcBef>
              <a:buNone/>
            </a:pPr>
            <a:endParaRPr dirty="0">
              <a:solidFill>
                <a:srgbClr val="434343"/>
              </a:solidFill>
              <a:latin typeface="Georgia"/>
              <a:ea typeface="Georgia"/>
              <a:cs typeface="Georgia"/>
              <a:sym typeface="Georgia"/>
            </a:endParaRPr>
          </a:p>
        </p:txBody>
      </p:sp>
      <p:cxnSp>
        <p:nvCxnSpPr>
          <p:cNvPr id="70" name="Shape 70"/>
          <p:cNvCxnSpPr/>
          <p:nvPr/>
        </p:nvCxnSpPr>
        <p:spPr>
          <a:xfrm>
            <a:off x="2245800" y="666749"/>
            <a:ext cx="6898200"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315200" y="3714750"/>
            <a:ext cx="2069024" cy="2069024"/>
          </a:xfrm>
          <a:prstGeom prst="rect">
            <a:avLst/>
          </a:prstGeom>
          <a:noFill/>
          <a:ln>
            <a:noFill/>
          </a:ln>
        </p:spPr>
      </p:pic>
      <p:sp>
        <p:nvSpPr>
          <p:cNvPr id="3" name="Slide Number Placeholder 2"/>
          <p:cNvSpPr>
            <a:spLocks noGrp="1"/>
          </p:cNvSpPr>
          <p:nvPr>
            <p:ph type="sldNum" idx="12"/>
          </p:nvPr>
        </p:nvSpPr>
        <p:spPr/>
        <p:txBody>
          <a:bodyPr/>
          <a:lstStyle/>
          <a:p>
            <a:fld id="{00000000-1234-1234-1234-123412341234}" type="slidenum">
              <a:rPr lang="en" smtClean="0"/>
              <a:pPr/>
              <a:t>5</a:t>
            </a:fld>
            <a:endParaRPr lang="en" dirty="0"/>
          </a:p>
        </p:txBody>
      </p:sp>
    </p:spTree>
    <p:extLst>
      <p:ext uri="{BB962C8B-B14F-4D97-AF65-F5344CB8AC3E}">
        <p14:creationId xmlns:p14="http://schemas.microsoft.com/office/powerpoint/2010/main" val="1212667210"/>
      </p:ext>
    </p:extLst>
  </p:cSld>
  <p:clrMapOvr>
    <a:masterClrMapping/>
  </p:clrMapOvr>
  <p:transition spd="med">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04800" y="179698"/>
            <a:ext cx="8520600" cy="572700"/>
          </a:xfrm>
          <a:prstGeom prst="rect">
            <a:avLst/>
          </a:prstGeom>
        </p:spPr>
        <p:txBody>
          <a:bodyPr lIns="91425" tIns="91425" rIns="91425" bIns="91425" anchor="t" anchorCtr="0">
            <a:noAutofit/>
          </a:bodyPr>
          <a:lstStyle/>
          <a:p>
            <a:pPr lvl="0"/>
            <a:r>
              <a:rPr lang="en" b="1">
                <a:solidFill>
                  <a:srgbClr val="000000"/>
                </a:solidFill>
                <a:latin typeface="Georgia"/>
                <a:ea typeface="Georgia"/>
                <a:cs typeface="Georgia"/>
                <a:sym typeface="Georgia"/>
              </a:rPr>
              <a:t>Purpose of the Cost Report</a:t>
            </a:r>
          </a:p>
        </p:txBody>
      </p:sp>
      <p:sp>
        <p:nvSpPr>
          <p:cNvPr id="69" name="Shape 69"/>
          <p:cNvSpPr txBox="1">
            <a:spLocks noGrp="1"/>
          </p:cNvSpPr>
          <p:nvPr>
            <p:ph type="body" idx="1"/>
          </p:nvPr>
        </p:nvSpPr>
        <p:spPr>
          <a:xfrm>
            <a:off x="836400" y="1228675"/>
            <a:ext cx="76611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2200" dirty="0">
                <a:solidFill>
                  <a:srgbClr val="434343"/>
                </a:solidFill>
                <a:latin typeface="Times New Roman"/>
                <a:ea typeface="Times New Roman"/>
                <a:cs typeface="Times New Roman"/>
                <a:sym typeface="Times New Roman"/>
              </a:rPr>
              <a:t>The cost report must accomplish the following:</a:t>
            </a:r>
          </a:p>
          <a:p>
            <a:pPr marL="914400" lvl="0" indent="-228600" rtl="0">
              <a:lnSpc>
                <a:spcPct val="100000"/>
              </a:lnSpc>
              <a:spcBef>
                <a:spcPts val="0"/>
              </a:spcBef>
              <a:buClr>
                <a:srgbClr val="434343"/>
              </a:buClr>
              <a:buFont typeface="Arial" pitchFamily="34" charset="0"/>
              <a:buChar char="•"/>
            </a:pPr>
            <a:r>
              <a:rPr lang="en" dirty="0">
                <a:solidFill>
                  <a:srgbClr val="434343"/>
                </a:solidFill>
                <a:latin typeface="Times New Roman"/>
                <a:ea typeface="Times New Roman"/>
                <a:cs typeface="Times New Roman"/>
                <a:sym typeface="Times New Roman"/>
              </a:rPr>
              <a:t>Document the provider’s audited and accrued expenditures and revenue for the FY 17 (July 1, 2016 – June 30, 2017)</a:t>
            </a:r>
          </a:p>
          <a:p>
            <a:pPr marL="914400" lvl="0" indent="-228600" rtl="0">
              <a:lnSpc>
                <a:spcPct val="100000"/>
              </a:lnSpc>
              <a:spcBef>
                <a:spcPts val="0"/>
              </a:spcBef>
              <a:buClr>
                <a:srgbClr val="434343"/>
              </a:buClr>
              <a:buFont typeface="Arial" pitchFamily="34" charset="0"/>
              <a:buChar char="•"/>
            </a:pPr>
            <a:r>
              <a:rPr lang="en" dirty="0">
                <a:solidFill>
                  <a:srgbClr val="434343"/>
                </a:solidFill>
                <a:latin typeface="Times New Roman"/>
                <a:ea typeface="Times New Roman"/>
                <a:cs typeface="Times New Roman"/>
                <a:sym typeface="Times New Roman"/>
              </a:rPr>
              <a:t>Be based upon the provider’s audited financial statement (prepared on an accrual basis) and in accordance with GAAP</a:t>
            </a:r>
          </a:p>
          <a:p>
            <a:pPr marL="914400" lvl="0" indent="-228600" rtl="0">
              <a:lnSpc>
                <a:spcPct val="100000"/>
              </a:lnSpc>
              <a:spcBef>
                <a:spcPts val="0"/>
              </a:spcBef>
              <a:buClr>
                <a:srgbClr val="434343"/>
              </a:buClr>
              <a:buFont typeface="Arial" pitchFamily="34" charset="0"/>
              <a:buChar char="•"/>
            </a:pPr>
            <a:r>
              <a:rPr lang="en" dirty="0">
                <a:solidFill>
                  <a:srgbClr val="434343"/>
                </a:solidFill>
                <a:latin typeface="Times New Roman"/>
                <a:ea typeface="Times New Roman"/>
                <a:cs typeface="Times New Roman"/>
                <a:sym typeface="Times New Roman"/>
              </a:rPr>
              <a:t>Contain a certification by an independent certified public accountant for the individual client fees that should have been collected and for actual attendance days</a:t>
            </a:r>
          </a:p>
          <a:p>
            <a:pPr lvl="0">
              <a:spcBef>
                <a:spcPts val="0"/>
              </a:spcBef>
              <a:buNone/>
            </a:pPr>
            <a:endParaRPr dirty="0">
              <a:solidFill>
                <a:srgbClr val="434343"/>
              </a:solidFill>
              <a:latin typeface="Georgia"/>
              <a:ea typeface="Georgia"/>
              <a:cs typeface="Georgia"/>
              <a:sym typeface="Georgia"/>
            </a:endParaRPr>
          </a:p>
        </p:txBody>
      </p:sp>
      <p:cxnSp>
        <p:nvCxnSpPr>
          <p:cNvPr id="70" name="Shape 70"/>
          <p:cNvCxnSpPr/>
          <p:nvPr/>
        </p:nvCxnSpPr>
        <p:spPr>
          <a:xfrm>
            <a:off x="2260275" y="798150"/>
            <a:ext cx="6898200"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
        <p:nvSpPr>
          <p:cNvPr id="3" name="Slide Number Placeholder 2"/>
          <p:cNvSpPr>
            <a:spLocks noGrp="1"/>
          </p:cNvSpPr>
          <p:nvPr>
            <p:ph type="sldNum" idx="12"/>
          </p:nvPr>
        </p:nvSpPr>
        <p:spPr/>
        <p:txBody>
          <a:bodyPr/>
          <a:lstStyle/>
          <a:p>
            <a:fld id="{00000000-1234-1234-1234-123412341234}" type="slidenum">
              <a:rPr lang="en" smtClean="0"/>
              <a:pPr/>
              <a:t>6</a:t>
            </a:fld>
            <a:endParaRPr lang="en" dirty="0"/>
          </a:p>
        </p:txBody>
      </p:sp>
    </p:spTree>
    <p:extLst>
      <p:ext uri="{BB962C8B-B14F-4D97-AF65-F5344CB8AC3E}">
        <p14:creationId xmlns:p14="http://schemas.microsoft.com/office/powerpoint/2010/main" val="4256131220"/>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81000" y="225450"/>
            <a:ext cx="8520600" cy="572700"/>
          </a:xfrm>
          <a:prstGeom prst="rect">
            <a:avLst/>
          </a:prstGeom>
        </p:spPr>
        <p:txBody>
          <a:bodyPr lIns="91425" tIns="91425" rIns="91425" bIns="91425" anchor="t" anchorCtr="0">
            <a:noAutofit/>
          </a:bodyPr>
          <a:lstStyle/>
          <a:p>
            <a:pPr lvl="0">
              <a:spcBef>
                <a:spcPts val="0"/>
              </a:spcBef>
              <a:buNone/>
            </a:pPr>
            <a:r>
              <a:rPr lang="en" b="1" dirty="0">
                <a:solidFill>
                  <a:srgbClr val="000000"/>
                </a:solidFill>
                <a:latin typeface="Georgia"/>
                <a:ea typeface="Georgia"/>
                <a:cs typeface="Georgia"/>
                <a:sym typeface="Georgia"/>
              </a:rPr>
              <a:t>Submission Information</a:t>
            </a:r>
          </a:p>
        </p:txBody>
      </p:sp>
      <p:sp>
        <p:nvSpPr>
          <p:cNvPr id="69" name="Shape 69"/>
          <p:cNvSpPr txBox="1">
            <a:spLocks noGrp="1"/>
          </p:cNvSpPr>
          <p:nvPr>
            <p:ph type="body" idx="1"/>
          </p:nvPr>
        </p:nvSpPr>
        <p:spPr>
          <a:xfrm>
            <a:off x="810750" y="810072"/>
            <a:ext cx="76611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1700" dirty="0">
                <a:solidFill>
                  <a:srgbClr val="434343"/>
                </a:solidFill>
                <a:latin typeface="Times New Roman"/>
                <a:ea typeface="Times New Roman"/>
                <a:cs typeface="Times New Roman"/>
                <a:sym typeface="Times New Roman"/>
              </a:rPr>
              <a:t>To comply with the requirements providers must submit the following signed documents:</a:t>
            </a:r>
          </a:p>
          <a:p>
            <a:pPr marL="457200" lvl="0" indent="-228600" rtl="0">
              <a:lnSpc>
                <a:spcPct val="100000"/>
              </a:lnSpc>
              <a:spcBef>
                <a:spcPts val="0"/>
              </a:spcBef>
              <a:spcAft>
                <a:spcPts val="1200"/>
              </a:spcAft>
              <a:buClr>
                <a:srgbClr val="434343"/>
              </a:buClr>
              <a:buFont typeface="Arial" pitchFamily="34" charset="0"/>
              <a:buChar char="•"/>
            </a:pPr>
            <a:r>
              <a:rPr lang="en" sz="1700" dirty="0">
                <a:solidFill>
                  <a:srgbClr val="434343"/>
                </a:solidFill>
                <a:latin typeface="Times New Roman"/>
                <a:ea typeface="Times New Roman"/>
                <a:cs typeface="Times New Roman"/>
                <a:sym typeface="Times New Roman"/>
              </a:rPr>
              <a:t>The DDA Cost Report Data Form must be used</a:t>
            </a:r>
          </a:p>
          <a:p>
            <a:pPr marL="457200" indent="-228600">
              <a:lnSpc>
                <a:spcPct val="100000"/>
              </a:lnSpc>
              <a:spcAft>
                <a:spcPts val="1200"/>
              </a:spcAft>
              <a:buClr>
                <a:srgbClr val="434343"/>
              </a:buClr>
              <a:buFont typeface="Arial" pitchFamily="34" charset="0"/>
              <a:buChar char="•"/>
            </a:pPr>
            <a:r>
              <a:rPr lang="en" sz="1700" dirty="0">
                <a:solidFill>
                  <a:srgbClr val="434343"/>
                </a:solidFill>
                <a:latin typeface="Times New Roman"/>
                <a:ea typeface="Times New Roman"/>
                <a:cs typeface="Times New Roman"/>
                <a:sym typeface="Times New Roman"/>
              </a:rPr>
              <a:t> Providers must submit 2 copies (.xls and .pdf)</a:t>
            </a:r>
          </a:p>
          <a:p>
            <a:pPr marL="457200" lvl="0" indent="-228600" rtl="0">
              <a:lnSpc>
                <a:spcPct val="100000"/>
              </a:lnSpc>
              <a:spcBef>
                <a:spcPts val="0"/>
              </a:spcBef>
              <a:spcAft>
                <a:spcPts val="1200"/>
              </a:spcAft>
              <a:buClr>
                <a:srgbClr val="434343"/>
              </a:buClr>
              <a:buFont typeface="Arial" pitchFamily="34" charset="0"/>
              <a:buChar char="•"/>
            </a:pPr>
            <a:r>
              <a:rPr lang="en" sz="1700" dirty="0">
                <a:solidFill>
                  <a:srgbClr val="434343"/>
                </a:solidFill>
                <a:latin typeface="Times New Roman"/>
                <a:ea typeface="Times New Roman"/>
                <a:cs typeface="Times New Roman"/>
                <a:sym typeface="Times New Roman"/>
              </a:rPr>
              <a:t>The cover page of the cost report must be signed by the administrator on the pdf version</a:t>
            </a:r>
          </a:p>
          <a:p>
            <a:pPr marL="457200" lvl="0" indent="-228600" rtl="0">
              <a:lnSpc>
                <a:spcPct val="100000"/>
              </a:lnSpc>
              <a:spcBef>
                <a:spcPts val="0"/>
              </a:spcBef>
              <a:spcAft>
                <a:spcPts val="1200"/>
              </a:spcAft>
              <a:buClr>
                <a:srgbClr val="434343"/>
              </a:buClr>
              <a:buFont typeface="Arial" pitchFamily="34" charset="0"/>
              <a:buChar char="•"/>
            </a:pPr>
            <a:r>
              <a:rPr lang="en" sz="1700" dirty="0">
                <a:solidFill>
                  <a:srgbClr val="434343"/>
                </a:solidFill>
                <a:latin typeface="Times New Roman"/>
                <a:ea typeface="Times New Roman"/>
                <a:cs typeface="Times New Roman"/>
                <a:sym typeface="Times New Roman"/>
              </a:rPr>
              <a:t>The preparer must also sign if he/she is different than the administrator</a:t>
            </a:r>
          </a:p>
          <a:p>
            <a:pPr marL="457200" indent="-228600">
              <a:lnSpc>
                <a:spcPct val="100000"/>
              </a:lnSpc>
              <a:spcAft>
                <a:spcPts val="1200"/>
              </a:spcAft>
              <a:buClr>
                <a:srgbClr val="434343"/>
              </a:buClr>
              <a:buFont typeface="Arial" pitchFamily="34" charset="0"/>
              <a:buChar char="•"/>
            </a:pPr>
            <a:r>
              <a:rPr lang="en" sz="1700" dirty="0">
                <a:solidFill>
                  <a:srgbClr val="434343"/>
                </a:solidFill>
                <a:latin typeface="Times New Roman"/>
                <a:ea typeface="Times New Roman"/>
                <a:cs typeface="Times New Roman"/>
                <a:sym typeface="Times New Roman"/>
              </a:rPr>
              <a:t>An Audited Financial Statement on the State’s fiscal year (July 1, 2016-June 30, 2017) (.pdf) and all supplemental statements</a:t>
            </a:r>
          </a:p>
          <a:p>
            <a:pPr marL="457200" lvl="0" indent="-228600" rtl="0">
              <a:lnSpc>
                <a:spcPct val="100000"/>
              </a:lnSpc>
              <a:spcBef>
                <a:spcPts val="0"/>
              </a:spcBef>
              <a:spcAft>
                <a:spcPts val="1200"/>
              </a:spcAft>
              <a:buClr>
                <a:srgbClr val="434343"/>
              </a:buClr>
              <a:buFont typeface="Arial" pitchFamily="34" charset="0"/>
              <a:buChar char="•"/>
            </a:pPr>
            <a:r>
              <a:rPr lang="en" sz="1700" dirty="0">
                <a:solidFill>
                  <a:srgbClr val="434343"/>
                </a:solidFill>
                <a:latin typeface="Times New Roman"/>
                <a:ea typeface="Times New Roman"/>
                <a:cs typeface="Times New Roman"/>
                <a:sym typeface="Times New Roman"/>
              </a:rPr>
              <a:t>The audited financial statement and attestation to include CTC and room and board must  be signed by an independent CPA.</a:t>
            </a:r>
          </a:p>
          <a:p>
            <a:pPr lvl="0">
              <a:spcBef>
                <a:spcPts val="0"/>
              </a:spcBef>
              <a:buNone/>
            </a:pPr>
            <a:endParaRPr sz="1700" dirty="0">
              <a:solidFill>
                <a:srgbClr val="434343"/>
              </a:solidFill>
              <a:latin typeface="Georgia"/>
              <a:ea typeface="Georgia"/>
              <a:cs typeface="Georgia"/>
              <a:sym typeface="Georgia"/>
            </a:endParaRPr>
          </a:p>
        </p:txBody>
      </p:sp>
      <p:cxnSp>
        <p:nvCxnSpPr>
          <p:cNvPr id="70" name="Shape 70"/>
          <p:cNvCxnSpPr/>
          <p:nvPr/>
        </p:nvCxnSpPr>
        <p:spPr>
          <a:xfrm>
            <a:off x="2260275" y="798150"/>
            <a:ext cx="6898200"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62800" y="3779326"/>
            <a:ext cx="2069024" cy="2069024"/>
          </a:xfrm>
          <a:prstGeom prst="rect">
            <a:avLst/>
          </a:prstGeom>
          <a:noFill/>
          <a:ln>
            <a:noFill/>
          </a:ln>
        </p:spPr>
      </p:pic>
      <p:sp>
        <p:nvSpPr>
          <p:cNvPr id="3" name="Slide Number Placeholder 2"/>
          <p:cNvSpPr>
            <a:spLocks noGrp="1"/>
          </p:cNvSpPr>
          <p:nvPr>
            <p:ph type="sldNum" idx="12"/>
          </p:nvPr>
        </p:nvSpPr>
        <p:spPr/>
        <p:txBody>
          <a:bodyPr/>
          <a:lstStyle/>
          <a:p>
            <a:fld id="{00000000-1234-1234-1234-123412341234}" type="slidenum">
              <a:rPr lang="en" smtClean="0"/>
              <a:pPr/>
              <a:t>7</a:t>
            </a:fld>
            <a:endParaRPr lang="en" dirty="0"/>
          </a:p>
        </p:txBody>
      </p:sp>
    </p:spTree>
    <p:extLst>
      <p:ext uri="{BB962C8B-B14F-4D97-AF65-F5344CB8AC3E}">
        <p14:creationId xmlns:p14="http://schemas.microsoft.com/office/powerpoint/2010/main" val="1046597615"/>
      </p:ext>
    </p:extLst>
  </p:cSld>
  <p:clrMapOvr>
    <a:masterClrMapping/>
  </p:clrMapOvr>
  <p:transition spd="med">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83661" y="229014"/>
            <a:ext cx="8520600" cy="572700"/>
          </a:xfrm>
          <a:prstGeom prst="rect">
            <a:avLst/>
          </a:prstGeom>
        </p:spPr>
        <p:txBody>
          <a:bodyPr lIns="91425" tIns="91425" rIns="91425" bIns="91425" anchor="t" anchorCtr="0">
            <a:noAutofit/>
          </a:bodyPr>
          <a:lstStyle/>
          <a:p>
            <a:pPr lvl="0">
              <a:spcBef>
                <a:spcPts val="0"/>
              </a:spcBef>
              <a:buNone/>
            </a:pPr>
            <a:r>
              <a:rPr lang="en" b="1">
                <a:solidFill>
                  <a:srgbClr val="000000"/>
                </a:solidFill>
                <a:latin typeface="Georgia"/>
                <a:ea typeface="Georgia"/>
                <a:cs typeface="Georgia"/>
                <a:sym typeface="Georgia"/>
              </a:rPr>
              <a:t>Cost Report Review Criteria </a:t>
            </a:r>
          </a:p>
        </p:txBody>
      </p:sp>
      <p:sp>
        <p:nvSpPr>
          <p:cNvPr id="69" name="Shape 69"/>
          <p:cNvSpPr txBox="1">
            <a:spLocks noGrp="1"/>
          </p:cNvSpPr>
          <p:nvPr>
            <p:ph type="body" idx="1"/>
          </p:nvPr>
        </p:nvSpPr>
        <p:spPr>
          <a:xfrm>
            <a:off x="838200" y="819150"/>
            <a:ext cx="76611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2400" dirty="0">
                <a:solidFill>
                  <a:srgbClr val="434343"/>
                </a:solidFill>
                <a:latin typeface="Times New Roman"/>
                <a:ea typeface="Times New Roman"/>
                <a:cs typeface="Times New Roman"/>
                <a:sym typeface="Times New Roman"/>
              </a:rPr>
              <a:t>Reconciliations: Cost Report vs. Audited Finacial Statement</a:t>
            </a:r>
          </a:p>
          <a:p>
            <a:pPr marL="914400" indent="-228600">
              <a:lnSpc>
                <a:spcPct val="100000"/>
              </a:lnSpc>
              <a:buClr>
                <a:srgbClr val="434343"/>
              </a:buClr>
              <a:buFont typeface="Arial" pitchFamily="34" charset="0"/>
              <a:buChar char="•"/>
            </a:pPr>
            <a:r>
              <a:rPr lang="en" sz="2400" dirty="0">
                <a:solidFill>
                  <a:srgbClr val="434343"/>
                </a:solidFill>
                <a:latin typeface="Times New Roman"/>
                <a:ea typeface="Times New Roman"/>
                <a:cs typeface="Times New Roman"/>
                <a:sym typeface="Times New Roman"/>
              </a:rPr>
              <a:t>PCIS2 attendance vs. Provider attendance</a:t>
            </a:r>
          </a:p>
          <a:p>
            <a:pPr marL="914400" indent="-228600">
              <a:lnSpc>
                <a:spcPct val="100000"/>
              </a:lnSpc>
              <a:buClr>
                <a:srgbClr val="434343"/>
              </a:buClr>
              <a:buFont typeface="Arial" pitchFamily="34" charset="0"/>
              <a:buChar char="•"/>
            </a:pPr>
            <a:r>
              <a:rPr lang="en" sz="2400" dirty="0">
                <a:solidFill>
                  <a:srgbClr val="434343"/>
                </a:solidFill>
                <a:latin typeface="Times New Roman"/>
                <a:ea typeface="Times New Roman"/>
                <a:cs typeface="Times New Roman"/>
                <a:sym typeface="Times New Roman"/>
              </a:rPr>
              <a:t>Total Expenditures and Revenue (schedule F) agree with audited financial statement </a:t>
            </a:r>
          </a:p>
          <a:p>
            <a:pPr marL="914400" lvl="0" indent="-228600" rtl="0">
              <a:lnSpc>
                <a:spcPct val="100000"/>
              </a:lnSpc>
              <a:spcBef>
                <a:spcPts val="0"/>
              </a:spcBef>
              <a:buClr>
                <a:srgbClr val="434343"/>
              </a:buClr>
              <a:buFont typeface="Arial" pitchFamily="34" charset="0"/>
              <a:buChar char="•"/>
            </a:pPr>
            <a:endParaRPr lang="en" dirty="0">
              <a:solidFill>
                <a:srgbClr val="434343"/>
              </a:solidFill>
              <a:latin typeface="Times New Roman"/>
              <a:ea typeface="Times New Roman"/>
              <a:cs typeface="Times New Roman"/>
              <a:sym typeface="Times New Roman"/>
            </a:endParaRPr>
          </a:p>
          <a:p>
            <a:pPr marL="914400" lvl="0" indent="-228600" rtl="0">
              <a:lnSpc>
                <a:spcPct val="100000"/>
              </a:lnSpc>
              <a:spcBef>
                <a:spcPts val="0"/>
              </a:spcBef>
              <a:buClr>
                <a:srgbClr val="434343"/>
              </a:buClr>
              <a:buFont typeface="Arial" pitchFamily="34" charset="0"/>
              <a:buChar char="•"/>
            </a:pPr>
            <a:endParaRPr lang="en" dirty="0">
              <a:solidFill>
                <a:srgbClr val="434343"/>
              </a:solidFill>
              <a:latin typeface="Times New Roman"/>
              <a:ea typeface="Times New Roman"/>
              <a:cs typeface="Times New Roman"/>
              <a:sym typeface="Times New Roman"/>
            </a:endParaRPr>
          </a:p>
          <a:p>
            <a:pPr lvl="0">
              <a:spcBef>
                <a:spcPts val="0"/>
              </a:spcBef>
              <a:buNone/>
            </a:pPr>
            <a:endParaRPr dirty="0">
              <a:solidFill>
                <a:srgbClr val="434343"/>
              </a:solidFill>
              <a:latin typeface="Georgia"/>
              <a:ea typeface="Georgia"/>
              <a:cs typeface="Georgia"/>
              <a:sym typeface="Georgia"/>
            </a:endParaRPr>
          </a:p>
        </p:txBody>
      </p:sp>
      <p:cxnSp>
        <p:nvCxnSpPr>
          <p:cNvPr id="70" name="Shape 70"/>
          <p:cNvCxnSpPr/>
          <p:nvPr/>
        </p:nvCxnSpPr>
        <p:spPr>
          <a:xfrm>
            <a:off x="2260275" y="798150"/>
            <a:ext cx="6898200"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
        <p:nvSpPr>
          <p:cNvPr id="3" name="Slide Number Placeholder 2"/>
          <p:cNvSpPr>
            <a:spLocks noGrp="1"/>
          </p:cNvSpPr>
          <p:nvPr>
            <p:ph type="sldNum" idx="12"/>
          </p:nvPr>
        </p:nvSpPr>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3815283380"/>
      </p:ext>
    </p:extLst>
  </p:cSld>
  <p:clrMapOvr>
    <a:masterClrMapping/>
  </p:clrMapOvr>
  <p:transition spd="slow">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09716" y="285750"/>
            <a:ext cx="8520600" cy="572700"/>
          </a:xfrm>
          <a:prstGeom prst="rect">
            <a:avLst/>
          </a:prstGeom>
        </p:spPr>
        <p:txBody>
          <a:bodyPr lIns="91425" tIns="91425" rIns="91425" bIns="91425" anchor="t" anchorCtr="0">
            <a:noAutofit/>
          </a:bodyPr>
          <a:lstStyle/>
          <a:p>
            <a:pPr lvl="0"/>
            <a:r>
              <a:rPr lang="en" b="1">
                <a:solidFill>
                  <a:srgbClr val="000000"/>
                </a:solidFill>
                <a:latin typeface="Georgia"/>
                <a:ea typeface="Georgia"/>
                <a:cs typeface="Georgia"/>
                <a:sym typeface="Georgia"/>
              </a:rPr>
              <a:t>Cost Report Review Criteria </a:t>
            </a:r>
          </a:p>
        </p:txBody>
      </p:sp>
      <p:sp>
        <p:nvSpPr>
          <p:cNvPr id="69" name="Shape 69"/>
          <p:cNvSpPr txBox="1">
            <a:spLocks noGrp="1"/>
          </p:cNvSpPr>
          <p:nvPr>
            <p:ph type="body" idx="1"/>
          </p:nvPr>
        </p:nvSpPr>
        <p:spPr>
          <a:xfrm>
            <a:off x="838200" y="895350"/>
            <a:ext cx="76611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r>
              <a:rPr lang="en" sz="2400" dirty="0">
                <a:solidFill>
                  <a:srgbClr val="434343"/>
                </a:solidFill>
                <a:latin typeface="Times New Roman"/>
                <a:ea typeface="Times New Roman"/>
                <a:cs typeface="Times New Roman"/>
                <a:sym typeface="Times New Roman"/>
              </a:rPr>
              <a:t>Attendance Record</a:t>
            </a:r>
          </a:p>
          <a:p>
            <a:pPr marL="914400" lvl="0" indent="-228600">
              <a:lnSpc>
                <a:spcPct val="100000"/>
              </a:lnSpc>
              <a:buClr>
                <a:srgbClr val="434343"/>
              </a:buClr>
              <a:buFont typeface="Arial" pitchFamily="34" charset="0"/>
              <a:buChar char="•"/>
            </a:pPr>
            <a:r>
              <a:rPr lang="en-US" sz="2400" dirty="0">
                <a:solidFill>
                  <a:srgbClr val="434343"/>
                </a:solidFill>
                <a:latin typeface="Times New Roman"/>
                <a:ea typeface="Times New Roman"/>
                <a:cs typeface="Times New Roman"/>
                <a:sym typeface="Times New Roman"/>
              </a:rPr>
              <a:t>Attendance Data Provided in Cost Report</a:t>
            </a:r>
            <a:endParaRPr lang="en" sz="2400" dirty="0">
              <a:solidFill>
                <a:srgbClr val="434343"/>
              </a:solidFill>
              <a:latin typeface="Times New Roman"/>
              <a:ea typeface="Times New Roman"/>
              <a:cs typeface="Times New Roman"/>
              <a:sym typeface="Times New Roman"/>
            </a:endParaRPr>
          </a:p>
          <a:p>
            <a:pPr marL="914400" lvl="0" indent="-228600">
              <a:lnSpc>
                <a:spcPct val="100000"/>
              </a:lnSpc>
              <a:buClr>
                <a:srgbClr val="434343"/>
              </a:buClr>
              <a:buFont typeface="Arial" pitchFamily="34" charset="0"/>
              <a:buChar char="•"/>
            </a:pPr>
            <a:r>
              <a:rPr lang="en-US" sz="2400" dirty="0">
                <a:latin typeface="Times New Roman" panose="02020603050405020304" pitchFamily="18" charset="0"/>
                <a:cs typeface="Times New Roman" panose="02020603050405020304" pitchFamily="18" charset="0"/>
              </a:rPr>
              <a:t>Attendance Data Provided in Attestation </a:t>
            </a:r>
          </a:p>
          <a:p>
            <a:pPr marL="914400" lvl="0" indent="-228600">
              <a:lnSpc>
                <a:spcPct val="100000"/>
              </a:lnSpc>
              <a:buClr>
                <a:srgbClr val="434343"/>
              </a:buClr>
              <a:buFont typeface="Arial" pitchFamily="34" charset="0"/>
              <a:buChar char="•"/>
            </a:pPr>
            <a:r>
              <a:rPr lang="en-US" sz="2400" dirty="0">
                <a:latin typeface="Times New Roman" panose="02020603050405020304" pitchFamily="18" charset="0"/>
                <a:cs typeface="Times New Roman" panose="02020603050405020304" pitchFamily="18" charset="0"/>
              </a:rPr>
              <a:t>Attendance in CR agrees with Attestation </a:t>
            </a:r>
          </a:p>
          <a:p>
            <a:pPr marL="914400" lvl="0" indent="-228600">
              <a:lnSpc>
                <a:spcPct val="100000"/>
              </a:lnSpc>
              <a:buClr>
                <a:srgbClr val="434343"/>
              </a:buClr>
              <a:buFont typeface="Arial" pitchFamily="34" charset="0"/>
              <a:buChar char="•"/>
            </a:pPr>
            <a:r>
              <a:rPr lang="en-US" sz="2400" dirty="0">
                <a:latin typeface="Times New Roman" panose="02020603050405020304" pitchFamily="18" charset="0"/>
                <a:cs typeface="Times New Roman" panose="02020603050405020304" pitchFamily="18" charset="0"/>
              </a:rPr>
              <a:t>PCIS2 Attendance in CR agree with PCIS2 </a:t>
            </a:r>
          </a:p>
          <a:p>
            <a:pPr marL="914400" lvl="0" indent="-228600">
              <a:lnSpc>
                <a:spcPct val="100000"/>
              </a:lnSpc>
              <a:buClr>
                <a:srgbClr val="434343"/>
              </a:buClr>
              <a:buFont typeface="Arial" pitchFamily="34" charset="0"/>
              <a:buChar char="•"/>
            </a:pPr>
            <a:r>
              <a:rPr lang="en-US" sz="2400" dirty="0">
                <a:latin typeface="Times New Roman" panose="02020603050405020304" pitchFamily="18" charset="0"/>
                <a:cs typeface="Times New Roman" panose="02020603050405020304" pitchFamily="18" charset="0"/>
              </a:rPr>
              <a:t>Schedule G (Attendance Recon) Filled Out if Difference Exists </a:t>
            </a:r>
          </a:p>
          <a:p>
            <a:pPr marL="914400" lvl="0" indent="-228600">
              <a:lnSpc>
                <a:spcPct val="100000"/>
              </a:lnSpc>
              <a:buClr>
                <a:srgbClr val="434343"/>
              </a:buClr>
              <a:buFont typeface="Arial" pitchFamily="34" charset="0"/>
              <a:buChar char="•"/>
            </a:pPr>
            <a:endParaRPr lang="en" dirty="0">
              <a:solidFill>
                <a:srgbClr val="434343"/>
              </a:solidFill>
              <a:latin typeface="Times New Roman"/>
              <a:ea typeface="Times New Roman"/>
              <a:cs typeface="Times New Roman"/>
              <a:sym typeface="Times New Roman"/>
            </a:endParaRPr>
          </a:p>
          <a:p>
            <a:pPr lvl="0">
              <a:spcBef>
                <a:spcPts val="0"/>
              </a:spcBef>
              <a:buNone/>
            </a:pPr>
            <a:endParaRPr dirty="0">
              <a:solidFill>
                <a:srgbClr val="434343"/>
              </a:solidFill>
              <a:latin typeface="Georgia"/>
              <a:ea typeface="Georgia"/>
              <a:cs typeface="Georgia"/>
              <a:sym typeface="Georgia"/>
            </a:endParaRPr>
          </a:p>
        </p:txBody>
      </p:sp>
      <p:cxnSp>
        <p:nvCxnSpPr>
          <p:cNvPr id="70" name="Shape 70"/>
          <p:cNvCxnSpPr/>
          <p:nvPr/>
        </p:nvCxnSpPr>
        <p:spPr>
          <a:xfrm>
            <a:off x="2260275" y="798150"/>
            <a:ext cx="6898200"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
        <p:nvSpPr>
          <p:cNvPr id="3" name="Slide Number Placeholder 2"/>
          <p:cNvSpPr>
            <a:spLocks noGrp="1"/>
          </p:cNvSpPr>
          <p:nvPr>
            <p:ph type="sldNum" idx="12"/>
          </p:nvPr>
        </p:nvSpPr>
        <p:spPr/>
        <p:txBody>
          <a:bodyPr/>
          <a:lstStyle/>
          <a:p>
            <a:fld id="{00000000-1234-1234-1234-123412341234}" type="slidenum">
              <a:rPr lang="en" smtClean="0"/>
              <a:pPr/>
              <a:t>9</a:t>
            </a:fld>
            <a:endParaRPr lang="en" dirty="0"/>
          </a:p>
        </p:txBody>
      </p:sp>
    </p:spTree>
    <p:extLst>
      <p:ext uri="{BB962C8B-B14F-4D97-AF65-F5344CB8AC3E}">
        <p14:creationId xmlns:p14="http://schemas.microsoft.com/office/powerpoint/2010/main" val="3478598226"/>
      </p:ext>
    </p:extLst>
  </p:cSld>
  <p:clrMapOvr>
    <a:masterClrMapping/>
  </p:clrMapOvr>
  <p:transition spd="slow">
    <p:pull dir="lu"/>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0AE20617EFFE49AB2E56405D231937" ma:contentTypeVersion="8" ma:contentTypeDescription="Create a new document." ma:contentTypeScope="" ma:versionID="22e688b5610306149238f722ac196e86">
  <xsd:schema xmlns:xsd="http://www.w3.org/2001/XMLSchema" xmlns:xs="http://www.w3.org/2001/XMLSchema" xmlns:p="http://schemas.microsoft.com/office/2006/metadata/properties" xmlns:ns1="http://schemas.microsoft.com/sharepoint/v3" targetNamespace="http://schemas.microsoft.com/office/2006/metadata/properties" ma:root="true" ma:fieldsID="e00d6e856316b04bbfd8642c332e56b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50D16E-166A-4FAE-8752-EBD6687C9A72}"/>
</file>

<file path=customXml/itemProps2.xml><?xml version="1.0" encoding="utf-8"?>
<ds:datastoreItem xmlns:ds="http://schemas.openxmlformats.org/officeDocument/2006/customXml" ds:itemID="{CDE62190-F446-4E5B-BC5B-52128F0C4A19}"/>
</file>

<file path=customXml/itemProps3.xml><?xml version="1.0" encoding="utf-8"?>
<ds:datastoreItem xmlns:ds="http://schemas.openxmlformats.org/officeDocument/2006/customXml" ds:itemID="{F012103A-C139-47AC-AEBF-A1563F2B76E0}"/>
</file>

<file path=docProps/app.xml><?xml version="1.0" encoding="utf-8"?>
<Properties xmlns="http://schemas.openxmlformats.org/officeDocument/2006/extended-properties" xmlns:vt="http://schemas.openxmlformats.org/officeDocument/2006/docPropsVTypes">
  <TotalTime>16536</TotalTime>
  <Words>1680</Words>
  <Application>Microsoft Office PowerPoint</Application>
  <PresentationFormat>On-screen Show (16:9)</PresentationFormat>
  <Paragraphs>201</Paragraphs>
  <Slides>25</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36" baseType="lpstr">
      <vt:lpstr>Arial</vt:lpstr>
      <vt:lpstr>Bodoni MT Black</vt:lpstr>
      <vt:lpstr>Calibri</vt:lpstr>
      <vt:lpstr>Cambria</vt:lpstr>
      <vt:lpstr>Georgia</vt:lpstr>
      <vt:lpstr>Times New Roman</vt:lpstr>
      <vt:lpstr>Wingdings</vt:lpstr>
      <vt:lpstr>simple-light-2</vt:lpstr>
      <vt:lpstr>Worksheet</vt:lpstr>
      <vt:lpstr>Document</vt:lpstr>
      <vt:lpstr>Bitmap Image</vt:lpstr>
      <vt:lpstr>PowerPoint Presentation</vt:lpstr>
      <vt:lpstr>Purpose of Webinar</vt:lpstr>
      <vt:lpstr>Training Objectives</vt:lpstr>
      <vt:lpstr>Introduction</vt:lpstr>
      <vt:lpstr>Regulatory &amp; Legal Requirements</vt:lpstr>
      <vt:lpstr>Purpose of the Cost Report</vt:lpstr>
      <vt:lpstr>Submission Information</vt:lpstr>
      <vt:lpstr>Cost Report Review Criteria </vt:lpstr>
      <vt:lpstr>Cost Report Review Criteria </vt:lpstr>
      <vt:lpstr>Cost Report Review Criteria</vt:lpstr>
      <vt:lpstr>The entire cost report must be submitted in Excel and Adobe Acrobat (pdf) with signatures included on the pdf copy.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PCIS2 CONTRIBUTION TO CARE</vt:lpstr>
      <vt:lpstr>PowerPoint Presentation</vt:lpstr>
      <vt:lpstr>PowerPoint Presentation</vt:lpstr>
      <vt:lpstr>PowerPoint Presentation</vt:lpstr>
      <vt:lpstr>This concludes the 2017 Cost Report Webinar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Maureen C. Regan</dc:creator>
  <cp:lastModifiedBy>Tana Stevenson -MDH-</cp:lastModifiedBy>
  <cp:revision>142</cp:revision>
  <cp:lastPrinted>2017-10-27T16:23:38Z</cp:lastPrinted>
  <dcterms:modified xsi:type="dcterms:W3CDTF">2017-11-09T01:44:51Z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0x010100100AE20617EFFE49AB2E56405D231937</vt:lpwstr>
  </property>
</Properties>
</file>