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drawings/drawing1.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style1.xml" ContentType="application/vnd.ms-office.chartstyle+xml"/>
  <Override PartName="/ppt/charts/colors1.xml" ContentType="application/vnd.ms-office.chartcolor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47.xml" ContentType="application/vnd.openxmlformats-officedocument.presentationml.tags+xml"/>
  <Override PartName="/ppt/tags/tag1.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2.xml" ContentType="application/vnd.openxmlformats-officedocument.presentationml.tags+xml"/>
  <Override PartName="/ppt/tags/tag78.xml" ContentType="application/vnd.openxmlformats-officedocument.presentationml.tags+xml"/>
  <Override PartName="/docProps/app.xml" ContentType="application/vnd.openxmlformats-officedocument.extended-properties+xml"/>
  <Override PartName="/ppt/tags/tag77.xml" ContentType="application/vnd.openxmlformats-officedocument.presentationml.tags+xml"/>
  <Override PartName="/ppt/tags/tag76.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75.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72.xml" ContentType="application/vnd.openxmlformats-officedocument.presentationml.tags+xml"/>
  <Override PartName="/ppt/tags/tag71.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3.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80.xml" ContentType="application/vnd.openxmlformats-officedocument.presentationml.tags+xml"/>
  <Override PartName="/ppt/tags/tag111.xml" ContentType="application/vnd.openxmlformats-officedocument.presentationml.tags+xml"/>
  <Override PartName="/ppt/tags/tag4.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5.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6.xml" ContentType="application/vnd.openxmlformats-officedocument.presentationml.tags+xml"/>
  <Override PartName="/ppt/tags/tag14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79.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30" r:id="rId2"/>
  </p:sldMasterIdLst>
  <p:notesMasterIdLst>
    <p:notesMasterId r:id="rId20"/>
  </p:notesMasterIdLst>
  <p:sldIdLst>
    <p:sldId id="256" r:id="rId3"/>
    <p:sldId id="496" r:id="rId4"/>
    <p:sldId id="511" r:id="rId5"/>
    <p:sldId id="527" r:id="rId6"/>
    <p:sldId id="505" r:id="rId7"/>
    <p:sldId id="819" r:id="rId8"/>
    <p:sldId id="816" r:id="rId9"/>
    <p:sldId id="823" r:id="rId10"/>
    <p:sldId id="821" r:id="rId11"/>
    <p:sldId id="822" r:id="rId12"/>
    <p:sldId id="824" r:id="rId13"/>
    <p:sldId id="825" r:id="rId14"/>
    <p:sldId id="826" r:id="rId15"/>
    <p:sldId id="528" r:id="rId16"/>
    <p:sldId id="529" r:id="rId17"/>
    <p:sldId id="530" r:id="rId18"/>
    <p:sldId id="75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der, Kimberly" initials="RK" lastIdx="2" clrIdx="0">
    <p:extLst>
      <p:ext uri="{19B8F6BF-5375-455C-9EA6-DF929625EA0E}">
        <p15:presenceInfo xmlns:p15="http://schemas.microsoft.com/office/powerpoint/2012/main" userId="S::Kereeder@som.umaryland.edu::28092bf1-0a63-42f9-b098-7772f33b4db1" providerId="AD"/>
      </p:ext>
    </p:extLst>
  </p:cmAuthor>
  <p:cmAuthor id="2" name="Steven Reeder" initials="SR" lastIdx="12" clrIdx="1">
    <p:extLst>
      <p:ext uri="{19B8F6BF-5375-455C-9EA6-DF929625EA0E}">
        <p15:presenceInfo xmlns:p15="http://schemas.microsoft.com/office/powerpoint/2012/main" userId="Steven Ree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3" autoAdjust="0"/>
    <p:restoredTop sz="94674"/>
  </p:normalViewPr>
  <p:slideViewPr>
    <p:cSldViewPr snapToGrid="0" snapToObjects="1">
      <p:cViewPr varScale="1">
        <p:scale>
          <a:sx n="86" d="100"/>
          <a:sy n="86" d="100"/>
        </p:scale>
        <p:origin x="850" y="58"/>
      </p:cViewPr>
      <p:guideLst/>
    </p:cSldViewPr>
  </p:slideViewPr>
  <p:notesTextViewPr>
    <p:cViewPr>
      <p:scale>
        <a:sx n="1" d="1"/>
        <a:sy n="1" d="1"/>
      </p:scale>
      <p:origin x="0" y="0"/>
    </p:cViewPr>
  </p:notesTextViewPr>
  <p:sorterViewPr>
    <p:cViewPr>
      <p:scale>
        <a:sx n="100" d="100"/>
        <a:sy n="100" d="100"/>
      </p:scale>
      <p:origin x="0" y="-3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COVID-19 Vaccination Rates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2997357376988517E-2"/>
          <c:y val="0.14245874924324919"/>
          <c:w val="0.89544302299202039"/>
          <c:h val="0.7091247297527447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DE4CBC93-B403-4914-ABF3-75A8E67AA13F}" type="VALUE">
                      <a:rPr lang="en-US" smtClean="0"/>
                      <a:pPr>
                        <a:defRPr/>
                      </a:pPr>
                      <a:t>[VALUE]</a:t>
                    </a:fld>
                    <a:r>
                      <a:rPr lang="en-US" dirty="0"/>
                      <a:t>% Fully</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0809596950596465E-2"/>
                      <c:h val="0.13889781970496368"/>
                    </c:manualLayout>
                  </c15:layout>
                  <c15:dlblFieldTable/>
                  <c15:showDataLabelsRange val="0"/>
                </c:ext>
                <c:ext xmlns:c16="http://schemas.microsoft.com/office/drawing/2014/chart" uri="{C3380CC4-5D6E-409C-BE32-E72D297353CC}">
                  <c16:uniqueId val="{00000004-75FA-45D3-A516-B4BC5F4E48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Category 1</c:v>
                </c:pt>
                <c:pt idx="1">
                  <c:v>Category 2</c:v>
                </c:pt>
              </c:strCache>
            </c:strRef>
          </c:cat>
          <c:val>
            <c:numRef>
              <c:f>Sheet1!$B$2:$B$5</c:f>
              <c:numCache>
                <c:formatCode>General</c:formatCode>
                <c:ptCount val="4"/>
                <c:pt idx="0">
                  <c:v>43</c:v>
                </c:pt>
              </c:numCache>
            </c:numRef>
          </c:val>
          <c:extLst>
            <c:ext xmlns:c16="http://schemas.microsoft.com/office/drawing/2014/chart" uri="{C3380CC4-5D6E-409C-BE32-E72D297353CC}">
              <c16:uniqueId val="{00000000-75FA-45D3-A516-B4BC5F4E4822}"/>
            </c:ext>
          </c:extLst>
        </c:ser>
        <c:ser>
          <c:idx val="1"/>
          <c:order val="1"/>
          <c:tx>
            <c:strRef>
              <c:f>Sheet1!$C$1</c:f>
              <c:strCache>
                <c:ptCount val="1"/>
                <c:pt idx="0">
                  <c:v>Series 2</c:v>
                </c:pt>
              </c:strCache>
            </c:strRef>
          </c:tx>
          <c:spPr>
            <a:solidFill>
              <a:schemeClr val="accent2"/>
            </a:solidFill>
            <a:ln>
              <a:noFill/>
            </a:ln>
            <a:effectLst/>
          </c:spPr>
          <c:invertIfNegative val="0"/>
          <c:dLbls>
            <c:dLbl>
              <c:idx val="0"/>
              <c:layout>
                <c:manualLayout>
                  <c:x val="2.900843791503337E-3"/>
                  <c:y val="-3.3442492705850022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a:t>7% Partially</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5986887043997924E-2"/>
                      <c:h val="0.18667280928474947"/>
                    </c:manualLayout>
                  </c15:layout>
                  <c15:showDataLabelsRange val="0"/>
                </c:ext>
                <c:ext xmlns:c16="http://schemas.microsoft.com/office/drawing/2014/chart" uri="{C3380CC4-5D6E-409C-BE32-E72D297353CC}">
                  <c16:uniqueId val="{00000005-75FA-45D3-A516-B4BC5F4E48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2"/>
                <c:pt idx="0">
                  <c:v>Category 1</c:v>
                </c:pt>
                <c:pt idx="1">
                  <c:v>Category 2</c:v>
                </c:pt>
              </c:strCache>
            </c:strRef>
          </c:cat>
          <c:val>
            <c:numRef>
              <c:f>Sheet1!$C$2:$C$5</c:f>
              <c:numCache>
                <c:formatCode>General</c:formatCode>
                <c:ptCount val="4"/>
                <c:pt idx="0">
                  <c:v>7</c:v>
                </c:pt>
              </c:numCache>
            </c:numRef>
          </c:val>
          <c:extLst>
            <c:ext xmlns:c16="http://schemas.microsoft.com/office/drawing/2014/chart" uri="{C3380CC4-5D6E-409C-BE32-E72D297353CC}">
              <c16:uniqueId val="{00000001-75FA-45D3-A516-B4BC5F4E4822}"/>
            </c:ext>
          </c:extLst>
        </c:ser>
        <c:ser>
          <c:idx val="2"/>
          <c:order val="2"/>
          <c:tx>
            <c:strRef>
              <c:f>Sheet1!$D$1</c:f>
              <c:strCache>
                <c:ptCount val="1"/>
                <c:pt idx="0">
                  <c:v>Series 3</c:v>
                </c:pt>
              </c:strCache>
            </c:strRef>
          </c:tx>
          <c:spPr>
            <a:solidFill>
              <a:schemeClr val="accent3"/>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a:t> 50%</a:t>
                    </a:r>
                  </a:p>
                  <a:p>
                    <a:pPr>
                      <a:defRPr/>
                    </a:pPr>
                    <a:r>
                      <a:rPr lang="en-US" dirty="0"/>
                      <a:t>Combined</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0668572543878972"/>
                      <c:h val="0.20259780581134471"/>
                    </c:manualLayout>
                  </c15:layout>
                  <c15:showDataLabelsRange val="0"/>
                </c:ext>
                <c:ext xmlns:c16="http://schemas.microsoft.com/office/drawing/2014/chart" uri="{C3380CC4-5D6E-409C-BE32-E72D297353CC}">
                  <c16:uniqueId val="{00000006-75FA-45D3-A516-B4BC5F4E4822}"/>
                </c:ext>
              </c:extLst>
            </c:dLbl>
            <c:dLbl>
              <c:idx val="1"/>
              <c:layout>
                <c:manualLayout>
                  <c:x val="1.4504789989759227E-3"/>
                  <c:y val="-1.4332496873935721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a:t>82% Combined</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4099551248601971"/>
                      <c:h val="8.4752831514539897E-2"/>
                    </c:manualLayout>
                  </c15:layout>
                  <c15:showDataLabelsRange val="0"/>
                </c:ext>
                <c:ext xmlns:c16="http://schemas.microsoft.com/office/drawing/2014/chart" uri="{C3380CC4-5D6E-409C-BE32-E72D297353CC}">
                  <c16:uniqueId val="{00000007-75FA-45D3-A516-B4BC5F4E48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2"/>
                <c:pt idx="0">
                  <c:v>Category 1</c:v>
                </c:pt>
                <c:pt idx="1">
                  <c:v>Category 2</c:v>
                </c:pt>
              </c:strCache>
            </c:strRef>
          </c:cat>
          <c:val>
            <c:numRef>
              <c:f>Sheet1!$D$2:$D$5</c:f>
              <c:numCache>
                <c:formatCode>General</c:formatCode>
                <c:ptCount val="4"/>
                <c:pt idx="0">
                  <c:v>50</c:v>
                </c:pt>
                <c:pt idx="1">
                  <c:v>82</c:v>
                </c:pt>
              </c:numCache>
            </c:numRef>
          </c:val>
          <c:extLst>
            <c:ext xmlns:c16="http://schemas.microsoft.com/office/drawing/2014/chart" uri="{C3380CC4-5D6E-409C-BE32-E72D297353CC}">
              <c16:uniqueId val="{00000002-75FA-45D3-A516-B4BC5F4E4822}"/>
            </c:ext>
          </c:extLst>
        </c:ser>
        <c:dLbls>
          <c:dLblPos val="outEnd"/>
          <c:showLegendKey val="0"/>
          <c:showVal val="1"/>
          <c:showCatName val="0"/>
          <c:showSerName val="0"/>
          <c:showPercent val="0"/>
          <c:showBubbleSize val="0"/>
        </c:dLbls>
        <c:gapWidth val="219"/>
        <c:overlap val="-27"/>
        <c:axId val="603698792"/>
        <c:axId val="603701416"/>
      </c:barChart>
      <c:catAx>
        <c:axId val="603698792"/>
        <c:scaling>
          <c:orientation val="minMax"/>
        </c:scaling>
        <c:delete val="1"/>
        <c:axPos val="b"/>
        <c:numFmt formatCode="General" sourceLinked="1"/>
        <c:majorTickMark val="none"/>
        <c:minorTickMark val="none"/>
        <c:tickLblPos val="nextTo"/>
        <c:crossAx val="603701416"/>
        <c:crosses val="autoZero"/>
        <c:auto val="1"/>
        <c:lblAlgn val="ctr"/>
        <c:lblOffset val="100"/>
        <c:noMultiLvlLbl val="0"/>
      </c:catAx>
      <c:valAx>
        <c:axId val="603701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Percentage vaccinated</a:t>
                </a:r>
              </a:p>
            </c:rich>
          </c:tx>
          <c:layout>
            <c:manualLayout>
              <c:xMode val="edge"/>
              <c:yMode val="edge"/>
              <c:x val="3.7499999999999999E-2"/>
              <c:y val="0.27369097544507137"/>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3698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0.10443</cdr:x>
      <cdr:y>0.91513</cdr:y>
    </cdr:from>
    <cdr:to>
      <cdr:x>0.18038</cdr:x>
      <cdr:y>1</cdr:y>
    </cdr:to>
    <cdr:sp macro="" textlink="">
      <cdr:nvSpPr>
        <cdr:cNvPr id="2" name="TextBox 1">
          <a:extLst xmlns:a="http://schemas.openxmlformats.org/drawingml/2006/main">
            <a:ext uri="{FF2B5EF4-FFF2-40B4-BE49-F238E27FC236}">
              <a16:creationId xmlns:a16="http://schemas.microsoft.com/office/drawing/2014/main" id="{D0A72659-2389-448F-9772-93FAF38F472B}"/>
            </a:ext>
          </a:extLst>
        </cdr:cNvPr>
        <cdr:cNvSpPr txBox="1"/>
      </cdr:nvSpPr>
      <cdr:spPr>
        <a:xfrm xmlns:a="http://schemas.openxmlformats.org/drawingml/2006/main" flipH="1" flipV="1">
          <a:off x="914399" y="3487259"/>
          <a:ext cx="665017" cy="323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0.43811</cdr:x>
      <cdr:y>0.93857</cdr:y>
    </cdr:from>
    <cdr:to>
      <cdr:x>0.54254</cdr:x>
      <cdr:y>1</cdr:y>
    </cdr:to>
    <cdr:sp macro="" textlink="">
      <cdr:nvSpPr>
        <cdr:cNvPr id="3" name="TextBox 2">
          <a:extLst xmlns:a="http://schemas.openxmlformats.org/drawingml/2006/main">
            <a:ext uri="{FF2B5EF4-FFF2-40B4-BE49-F238E27FC236}">
              <a16:creationId xmlns:a16="http://schemas.microsoft.com/office/drawing/2014/main" id="{A928EF23-2605-443B-990C-C2BD39596AE2}"/>
            </a:ext>
          </a:extLst>
        </cdr:cNvPr>
        <cdr:cNvSpPr txBox="1"/>
      </cdr:nvSpPr>
      <cdr:spPr>
        <a:xfrm xmlns:a="http://schemas.openxmlformats.org/drawingml/2006/main">
          <a:off x="3836141" y="3576575"/>
          <a:ext cx="914400" cy="2341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0.3991</cdr:x>
      <cdr:y>0.89889</cdr:y>
    </cdr:from>
    <cdr:to>
      <cdr:x>0.52936</cdr:x>
      <cdr:y>1</cdr:y>
    </cdr:to>
    <cdr:sp macro="" textlink="">
      <cdr:nvSpPr>
        <cdr:cNvPr id="4" name="TextBox 3">
          <a:extLst xmlns:a="http://schemas.openxmlformats.org/drawingml/2006/main">
            <a:ext uri="{FF2B5EF4-FFF2-40B4-BE49-F238E27FC236}">
              <a16:creationId xmlns:a16="http://schemas.microsoft.com/office/drawing/2014/main" id="{34E87022-83D7-4502-8E2F-763E731D91FC}"/>
            </a:ext>
          </a:extLst>
        </cdr:cNvPr>
        <cdr:cNvSpPr txBox="1"/>
      </cdr:nvSpPr>
      <cdr:spPr>
        <a:xfrm xmlns:a="http://schemas.openxmlformats.org/drawingml/2006/main">
          <a:off x="3564298" y="3584266"/>
          <a:ext cx="1163400" cy="4031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General</a:t>
          </a:r>
          <a:r>
            <a:rPr lang="en-US" sz="1100" dirty="0"/>
            <a:t> </a:t>
          </a:r>
          <a:r>
            <a:rPr lang="en-US" sz="1100" b="1" dirty="0"/>
            <a:t>State Population</a:t>
          </a:r>
        </a:p>
      </cdr:txBody>
    </cdr:sp>
  </cdr:relSizeAnchor>
  <cdr:relSizeAnchor xmlns:cdr="http://schemas.openxmlformats.org/drawingml/2006/chartDrawing">
    <cdr:from>
      <cdr:x>0.09643</cdr:x>
      <cdr:y>0.7073</cdr:y>
    </cdr:from>
    <cdr:to>
      <cdr:x>0.20086</cdr:x>
      <cdr:y>1</cdr:y>
    </cdr:to>
    <cdr:sp macro="" textlink="">
      <cdr:nvSpPr>
        <cdr:cNvPr id="5" name="TextBox 4">
          <a:extLst xmlns:a="http://schemas.openxmlformats.org/drawingml/2006/main">
            <a:ext uri="{FF2B5EF4-FFF2-40B4-BE49-F238E27FC236}">
              <a16:creationId xmlns:a16="http://schemas.microsoft.com/office/drawing/2014/main" id="{0196D6B8-8086-4CAF-9AC1-B12CD2AE1408}"/>
            </a:ext>
          </a:extLst>
        </cdr:cNvPr>
        <cdr:cNvSpPr txBox="1"/>
      </cdr:nvSpPr>
      <cdr:spPr>
        <a:xfrm xmlns:a="http://schemas.openxmlformats.org/drawingml/2006/main">
          <a:off x="844366" y="2820309"/>
          <a:ext cx="914400" cy="11671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0779F-2152-C84C-A2C2-FD36C5CC5AAE}" type="datetimeFigureOut">
              <a:rPr lang="en-US" smtClean="0"/>
              <a:t>9/22/2021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8579C-EAC7-0B4D-AE5F-5E3A5B26F7DD}" type="slidenum">
              <a:rPr lang="en-US" smtClean="0"/>
              <a:t>‹#›</a:t>
            </a:fld>
            <a:endParaRPr lang="en-US"/>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D0B22-9428-4CE5-86D1-E79CD0B9A6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79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sz="1200" b="0" i="0" u="none" strike="noStrike" dirty="0">
              <a:solidFill>
                <a:srgbClr val="000000"/>
              </a:solidFill>
              <a:effectLst/>
              <a:latin typeface="Arial" panose="020B0604020202020204" pitchFamily="34" charset="0"/>
            </a:endParaRPr>
          </a:p>
          <a:p>
            <a:pPr marL="800100" lvl="1" indent="-342900">
              <a:lnSpc>
                <a:spcPct val="90000"/>
              </a:lnSpc>
              <a:spcBef>
                <a:spcPts val="600"/>
              </a:spcBef>
              <a:spcAft>
                <a:spcPts val="600"/>
              </a:spcAft>
              <a:buClr>
                <a:srgbClr val="E87722"/>
              </a:buClr>
              <a:buFont typeface="Arial" panose="020B0604020202020204" pitchFamily="34" charset="0"/>
              <a:buChar char="•"/>
              <a:defRPr/>
            </a:pPr>
            <a:endParaRPr kumimoji="0" lang="en-US" sz="200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2CFFE-9FBA-4033-B5A0-4E03540F61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59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sz="1200" b="0" i="0" u="none" strike="noStrike" dirty="0">
              <a:solidFill>
                <a:srgbClr val="000000"/>
              </a:solidFill>
              <a:effectLst/>
              <a:latin typeface="Arial" panose="020B0604020202020204" pitchFamily="34" charset="0"/>
            </a:endParaRPr>
          </a:p>
          <a:p>
            <a:pPr marL="800100" lvl="1" indent="-342900">
              <a:lnSpc>
                <a:spcPct val="90000"/>
              </a:lnSpc>
              <a:spcBef>
                <a:spcPts val="600"/>
              </a:spcBef>
              <a:spcAft>
                <a:spcPts val="600"/>
              </a:spcAft>
              <a:buClr>
                <a:srgbClr val="E87722"/>
              </a:buClr>
              <a:buFont typeface="Arial" panose="020B0604020202020204" pitchFamily="34" charset="0"/>
              <a:buChar char="•"/>
              <a:defRPr/>
            </a:pPr>
            <a:endParaRPr kumimoji="0" lang="en-US" sz="200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2CFFE-9FBA-4033-B5A0-4E03540F61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138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sz="1200" b="0" i="0" u="none" strike="noStrike" dirty="0">
              <a:solidFill>
                <a:srgbClr val="000000"/>
              </a:solidFill>
              <a:effectLst/>
              <a:latin typeface="Arial" panose="020B0604020202020204" pitchFamily="34" charset="0"/>
            </a:endParaRPr>
          </a:p>
          <a:p>
            <a:pPr marL="800100" lvl="1" indent="-342900">
              <a:lnSpc>
                <a:spcPct val="90000"/>
              </a:lnSpc>
              <a:spcBef>
                <a:spcPts val="600"/>
              </a:spcBef>
              <a:spcAft>
                <a:spcPts val="600"/>
              </a:spcAft>
              <a:buClr>
                <a:srgbClr val="E87722"/>
              </a:buClr>
              <a:buFont typeface="Arial" panose="020B0604020202020204" pitchFamily="34" charset="0"/>
              <a:buChar char="•"/>
              <a:defRPr/>
            </a:pPr>
            <a:endParaRPr kumimoji="0" lang="en-US" sz="200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2CFFE-9FBA-4033-B5A0-4E03540F61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8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sz="1200" b="0" i="0" u="none" strike="noStrike" dirty="0">
              <a:solidFill>
                <a:srgbClr val="000000"/>
              </a:solidFill>
              <a:effectLst/>
              <a:latin typeface="Arial" panose="020B0604020202020204" pitchFamily="34" charset="0"/>
            </a:endParaRPr>
          </a:p>
          <a:p>
            <a:pPr marL="800100" lvl="1" indent="-342900">
              <a:lnSpc>
                <a:spcPct val="90000"/>
              </a:lnSpc>
              <a:spcBef>
                <a:spcPts val="600"/>
              </a:spcBef>
              <a:spcAft>
                <a:spcPts val="600"/>
              </a:spcAft>
              <a:buClr>
                <a:srgbClr val="E87722"/>
              </a:buClr>
              <a:buFont typeface="Arial" panose="020B0604020202020204" pitchFamily="34" charset="0"/>
              <a:buChar char="•"/>
              <a:defRPr/>
            </a:pPr>
            <a:endParaRPr kumimoji="0" lang="en-US" sz="200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2CFFE-9FBA-4033-B5A0-4E03540F61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123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br>
              <a:rPr lang="en-US" dirty="0"/>
            </a:br>
            <a:r>
              <a:rPr lang="en-US" sz="1800" dirty="0">
                <a:solidFill>
                  <a:srgbClr val="1F497D"/>
                </a:solidFill>
                <a:effectLst/>
                <a:latin typeface="Microsoft New Tai Lue" panose="020B0502040204020203" pitchFamily="34" charset="0"/>
                <a:ea typeface="Calibri" panose="020F0502020204030204" pitchFamily="34" charset="0"/>
              </a:rPr>
              <a:t>We got one spreadsheet from Sheba with all the necessary information on members who are vaccinated, unvaccinated, and partially vaccinated.  The reporting team used the master file we received and split it up into individual files by Provider ID and Site ID.  The individual files were then loaded into the Incedo provider portal.  The most recent report we did had 3073 files.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F497D"/>
                </a:solidFill>
                <a:effectLst/>
                <a:latin typeface="Microsoft New Tai Lue"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sz="1200" b="0" i="0" u="none" strike="noStrike" dirty="0">
              <a:solidFill>
                <a:srgbClr val="000000"/>
              </a:solidFill>
              <a:effectLst/>
              <a:latin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Optum Maryland Public Behavioral Health System (PBHS) claims data files are crossmatched weekly with the </a:t>
            </a:r>
            <a:r>
              <a:rPr lang="en-US" sz="1800" dirty="0" err="1">
                <a:effectLst/>
                <a:latin typeface="Calibri" panose="020F0502020204030204" pitchFamily="34" charset="0"/>
                <a:ea typeface="Calibri" panose="020F0502020204030204" pitchFamily="34" charset="0"/>
              </a:rPr>
              <a:t>Immunet</a:t>
            </a:r>
            <a:r>
              <a:rPr lang="en-US" sz="1800" dirty="0">
                <a:effectLst/>
                <a:latin typeface="Calibri" panose="020F0502020204030204" pitchFamily="34" charset="0"/>
                <a:ea typeface="Calibri" panose="020F0502020204030204" pitchFamily="34" charset="0"/>
              </a:rPr>
              <a:t> database to determine the COVID-19 vaccination status (fully vaccinated, partially vaccinated, or unvaccinated) for any individual, aged 12 or older, who is actively engaged in service behavioral health services with a PBHS provider enrolled in Optum Maryland. The Optum claims data set excludes out-of-state behavioral health service providers; individuals who have had services on fewer than four service dates since September 2020; and individuals who only had claims paid for assessment/evaluation, inpatient, emergency room, and/or laboratory services.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are starting to receive questions from providers as to how to access the vaccination status information in the Incedo Provider Portal.  We would like to work with you to schedule a series of webinars for providers to be co-facilitated by BHA and Optum Maryland staff. </a:t>
            </a:r>
          </a:p>
          <a:p>
            <a:pPr marL="800100" lvl="1" indent="-342900">
              <a:lnSpc>
                <a:spcPct val="90000"/>
              </a:lnSpc>
              <a:spcBef>
                <a:spcPts val="600"/>
              </a:spcBef>
              <a:spcAft>
                <a:spcPts val="600"/>
              </a:spcAft>
              <a:buClr>
                <a:srgbClr val="E87722"/>
              </a:buClr>
              <a:buFont typeface="Arial" panose="020B0604020202020204" pitchFamily="34" charset="0"/>
              <a:buChar char="•"/>
              <a:defRPr/>
            </a:pPr>
            <a:endParaRPr kumimoji="0" lang="en-US" sz="200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2CFFE-9FBA-4033-B5A0-4E03540F61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104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nSpc>
                <a:spcPct val="90000"/>
              </a:lnSpc>
              <a:spcBef>
                <a:spcPts val="600"/>
              </a:spcBef>
              <a:spcAft>
                <a:spcPts val="600"/>
              </a:spcAft>
              <a:buClr>
                <a:srgbClr val="E87722"/>
              </a:buClr>
              <a:buFont typeface="Arial" panose="020B0604020202020204" pitchFamily="34" charset="0"/>
              <a:buChar char="•"/>
              <a:defRPr/>
            </a:pPr>
            <a:endParaRPr kumimoji="0" lang="en-US" sz="200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2CFFE-9FBA-4033-B5A0-4E03540F61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82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nSpc>
                <a:spcPct val="90000"/>
              </a:lnSpc>
              <a:spcBef>
                <a:spcPts val="600"/>
              </a:spcBef>
              <a:spcAft>
                <a:spcPts val="600"/>
              </a:spcAft>
              <a:buClr>
                <a:srgbClr val="E87722"/>
              </a:buClr>
              <a:buFont typeface="Arial" panose="020B0604020202020204" pitchFamily="34" charset="0"/>
              <a:buChar char="•"/>
              <a:defRPr/>
            </a:pPr>
            <a:endParaRPr kumimoji="0" lang="en-US" sz="2000" b="0" i="0" u="none" strike="noStrike" kern="1200" cap="none" spc="0" normalizeH="0" baseline="0" noProof="0" dirty="0">
              <a:ln>
                <a:noFill/>
              </a:ln>
              <a:solidFill>
                <a:srgbClr val="55565A"/>
              </a:solidFill>
              <a:effectLst/>
              <a:uLnTx/>
              <a:uFillTx/>
              <a:latin typeface="Arial" panose="020B060402020202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2CFFE-9FBA-4033-B5A0-4E03540F61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98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80DA1EF-69EE-4F72-B63F-86023A93AD76}" type="slidenum">
              <a:rPr lang="en-US" smtClean="0"/>
              <a:t>17</a:t>
            </a:fld>
            <a:endParaRPr lang="en-US" dirty="0"/>
          </a:p>
        </p:txBody>
      </p:sp>
    </p:spTree>
    <p:extLst>
      <p:ext uri="{BB962C8B-B14F-4D97-AF65-F5344CB8AC3E}">
        <p14:creationId xmlns:p14="http://schemas.microsoft.com/office/powerpoint/2010/main" val="3847197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emf"/><Relationship Id="rId5" Type="http://schemas.openxmlformats.org/officeDocument/2006/relationships/image" Target="../media/image6.jpeg"/><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emf"/><Relationship Id="rId5" Type="http://schemas.openxmlformats.org/officeDocument/2006/relationships/image" Target="../media/image7.jpe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emf"/><Relationship Id="rId5" Type="http://schemas.openxmlformats.org/officeDocument/2006/relationships/image" Target="../media/image8.jpeg"/><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5.emf"/><Relationship Id="rId5" Type="http://schemas.openxmlformats.org/officeDocument/2006/relationships/image" Target="../media/image9.jpeg"/><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emf"/><Relationship Id="rId5" Type="http://schemas.openxmlformats.org/officeDocument/2006/relationships/image" Target="../media/image10.jpeg"/><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5.emf"/><Relationship Id="rId5" Type="http://schemas.openxmlformats.org/officeDocument/2006/relationships/image" Target="../media/image11.jpeg"/><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5.emf"/><Relationship Id="rId5" Type="http://schemas.openxmlformats.org/officeDocument/2006/relationships/image" Target="../media/image12.jpeg"/><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5.emf"/><Relationship Id="rId5" Type="http://schemas.openxmlformats.org/officeDocument/2006/relationships/image" Target="../media/image13.jpeg"/><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emf"/><Relationship Id="rId5" Type="http://schemas.openxmlformats.org/officeDocument/2006/relationships/image" Target="../media/image14.jpeg"/><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5.emf"/><Relationship Id="rId5" Type="http://schemas.openxmlformats.org/officeDocument/2006/relationships/image" Target="../media/image15.jpeg"/><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Master" Target="../slideMasters/slideMaster2.xml"/><Relationship Id="rId4" Type="http://schemas.openxmlformats.org/officeDocument/2006/relationships/tags" Target="../tags/tag4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2.xml"/><Relationship Id="rId4" Type="http://schemas.openxmlformats.org/officeDocument/2006/relationships/tags" Target="../tags/tag47.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Master" Target="../slideMasters/slideMaster2.xml"/><Relationship Id="rId4" Type="http://schemas.openxmlformats.org/officeDocument/2006/relationships/tags" Target="../tags/tag5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Master" Target="../slideMasters/slideMaster2.xml"/><Relationship Id="rId4" Type="http://schemas.openxmlformats.org/officeDocument/2006/relationships/tags" Target="../tags/tag55.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2.xml"/><Relationship Id="rId4" Type="http://schemas.openxmlformats.org/officeDocument/2006/relationships/tags" Target="../tags/tag5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Master" Target="../slideMasters/slideMaster2.xml"/><Relationship Id="rId4" Type="http://schemas.openxmlformats.org/officeDocument/2006/relationships/tags" Target="../tags/tag6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Master" Target="../slideMasters/slideMaster2.xml"/><Relationship Id="rId4" Type="http://schemas.openxmlformats.org/officeDocument/2006/relationships/tags" Target="../tags/tag67.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Master" Target="../slideMasters/slideMaster2.xml"/><Relationship Id="rId4" Type="http://schemas.openxmlformats.org/officeDocument/2006/relationships/tags" Target="../tags/tag7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Master" Target="../slideMasters/slideMaster2.xml"/><Relationship Id="rId4" Type="http://schemas.openxmlformats.org/officeDocument/2006/relationships/tags" Target="../tags/tag75.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Master" Target="../slideMasters/slideMaster2.xml"/><Relationship Id="rId4" Type="http://schemas.openxmlformats.org/officeDocument/2006/relationships/tags" Target="../tags/tag79.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slideMaster" Target="../slideMasters/slideMaster2.xml"/><Relationship Id="rId4" Type="http://schemas.openxmlformats.org/officeDocument/2006/relationships/tags" Target="../tags/tag8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slideMaster" Target="../slideMasters/slideMaster2.xml"/><Relationship Id="rId4" Type="http://schemas.openxmlformats.org/officeDocument/2006/relationships/tags" Target="../tags/tag87.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Master" Target="../slideMasters/slideMaster2.xml"/><Relationship Id="rId4" Type="http://schemas.openxmlformats.org/officeDocument/2006/relationships/tags" Target="../tags/tag9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slideMaster" Target="../slideMasters/slideMaster2.xml"/><Relationship Id="rId4" Type="http://schemas.openxmlformats.org/officeDocument/2006/relationships/tags" Target="../tags/tag95.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slideMaster" Target="../slideMasters/slideMaster2.xml"/><Relationship Id="rId4" Type="http://schemas.openxmlformats.org/officeDocument/2006/relationships/tags" Target="../tags/tag9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Master" Target="../slideMasters/slideMaster2.xml"/><Relationship Id="rId4" Type="http://schemas.openxmlformats.org/officeDocument/2006/relationships/tags" Target="../tags/tag103.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slideMaster" Target="../slideMasters/slideMaster2.xml"/><Relationship Id="rId4" Type="http://schemas.openxmlformats.org/officeDocument/2006/relationships/tags" Target="../tags/tag107.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6.png"/><Relationship Id="rId5" Type="http://schemas.openxmlformats.org/officeDocument/2006/relationships/slideMaster" Target="../slideMasters/slideMaster2.xml"/><Relationship Id="rId4" Type="http://schemas.openxmlformats.org/officeDocument/2006/relationships/tags" Target="../tags/tag11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6.png"/><Relationship Id="rId5" Type="http://schemas.openxmlformats.org/officeDocument/2006/relationships/slideMaster" Target="../slideMasters/slideMaster2.xml"/><Relationship Id="rId4" Type="http://schemas.openxmlformats.org/officeDocument/2006/relationships/tags" Target="../tags/tag11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16.png"/><Relationship Id="rId5" Type="http://schemas.openxmlformats.org/officeDocument/2006/relationships/slideMaster" Target="../slideMasters/slideMaster2.xml"/><Relationship Id="rId4" Type="http://schemas.openxmlformats.org/officeDocument/2006/relationships/tags" Target="../tags/tag119.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image" Target="../media/image5.emf"/><Relationship Id="rId4"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5.emf"/><Relationship Id="rId4"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5.emf"/><Relationship Id="rId4"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image" Target="../media/image5.emf"/><Relationship Id="rId4"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5.emf"/><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5.emf"/><Relationship Id="rId5" Type="http://schemas.openxmlformats.org/officeDocument/2006/relationships/image" Target="../media/image17.png"/><Relationship Id="rId4"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2.xml"/><Relationship Id="rId1" Type="http://schemas.openxmlformats.org/officeDocument/2006/relationships/tags" Target="../tags/tag138.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image" Target="../media/image5.emf"/><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60F7A-981E-2849-A4A6-FFB20B3D6491}"/>
              </a:ext>
            </a:extLst>
          </p:cNvPr>
          <p:cNvSpPr/>
          <p:nvPr userDrawn="1"/>
        </p:nvSpPr>
        <p:spPr>
          <a:xfrm>
            <a:off x="0" y="1550987"/>
            <a:ext cx="12192000" cy="4423144"/>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808325"/>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373217"/>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940300"/>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0884" y="1900887"/>
            <a:ext cx="1229620" cy="992976"/>
          </a:xfrm>
          <a:prstGeom prst="rect">
            <a:avLst/>
          </a:prstGeom>
        </p:spPr>
      </p:pic>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610" y="-10160"/>
            <a:ext cx="12192000" cy="1837010"/>
          </a:xfrm>
          <a:prstGeom prst="rect">
            <a:avLst/>
          </a:prstGeom>
        </p:spPr>
      </p:pic>
      <p:pic>
        <p:nvPicPr>
          <p:cNvPr id="8" name="Picture 7">
            <a:extLst>
              <a:ext uri="{FF2B5EF4-FFF2-40B4-BE49-F238E27FC236}">
                <a16:creationId xmlns:a16="http://schemas.microsoft.com/office/drawing/2014/main" id="{DF213F6B-DB0A-0A45-AF73-5CD8B81A2AA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77068"/>
            <a:ext cx="12192000" cy="1179543"/>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62D2E69-1FC8-4CD2-B769-58F2EC902CCF}"/>
              </a:ext>
            </a:extLst>
          </p:cNvPr>
          <p:cNvSpPr>
            <a:spLocks noGrp="1"/>
          </p:cNvSpPr>
          <p:nvPr>
            <p:ph type="dt" sz="half" idx="10"/>
          </p:nvPr>
        </p:nvSpPr>
        <p:spPr/>
        <p:txBody>
          <a:bodyPr/>
          <a:lstStyle/>
          <a:p>
            <a:fld id="{A01D0BAD-BBE8-4372-B965-0FBFC7F7E5F9}" type="datetime4">
              <a:rPr lang="en-US" smtClean="0"/>
              <a:t>September 22, 2021</a:t>
            </a:fld>
            <a:endParaRPr lang="en-US" dirty="0"/>
          </a:p>
        </p:txBody>
      </p:sp>
      <p:sp>
        <p:nvSpPr>
          <p:cNvPr id="6" name="Footer Placeholder 5">
            <a:extLst>
              <a:ext uri="{FF2B5EF4-FFF2-40B4-BE49-F238E27FC236}">
                <a16:creationId xmlns:a16="http://schemas.microsoft.com/office/drawing/2014/main" id="{A95CE8D3-06D9-4A73-833A-A08C5045D4AF}"/>
              </a:ext>
            </a:extLst>
          </p:cNvPr>
          <p:cNvSpPr>
            <a:spLocks noGrp="1"/>
          </p:cNvSpPr>
          <p:nvPr>
            <p:ph type="ftr" sz="quarter" idx="11"/>
          </p:nvPr>
        </p:nvSpPr>
        <p:spPr>
          <a:xfrm>
            <a:off x="328614" y="5934075"/>
            <a:ext cx="11533186" cy="457200"/>
          </a:xfrm>
        </p:spPr>
        <p:txBody>
          <a:bodyPr/>
          <a:lstStyle/>
          <a:p>
            <a:endParaRPr lang="en-US" dirty="0"/>
          </a:p>
        </p:txBody>
      </p:sp>
      <p:sp>
        <p:nvSpPr>
          <p:cNvPr id="7" name="Slide Number Placeholder 6">
            <a:extLst>
              <a:ext uri="{FF2B5EF4-FFF2-40B4-BE49-F238E27FC236}">
                <a16:creationId xmlns:a16="http://schemas.microsoft.com/office/drawing/2014/main" id="{C47775F3-2081-4CF4-9455-A91738E358C6}"/>
              </a:ext>
            </a:extLst>
          </p:cNvPr>
          <p:cNvSpPr>
            <a:spLocks noGrp="1"/>
          </p:cNvSpPr>
          <p:nvPr>
            <p:ph type="sldNum" sz="quarter" idx="12"/>
          </p:nvPr>
        </p:nvSpPr>
        <p:spPr/>
        <p:txBody>
          <a:bodyPr/>
          <a:lstStyle/>
          <a:p>
            <a:fld id="{1B4D7FF0-A2A8-4F8C-B733-681B109CBB12}" type="slidenum">
              <a:rPr lang="en-US" smtClean="0"/>
              <a:pPr/>
              <a:t>‹#›</a:t>
            </a:fld>
            <a:endParaRPr lang="en-US" dirty="0"/>
          </a:p>
        </p:txBody>
      </p:sp>
      <p:sp>
        <p:nvSpPr>
          <p:cNvPr id="8" name="Title 7">
            <a:extLst>
              <a:ext uri="{FF2B5EF4-FFF2-40B4-BE49-F238E27FC236}">
                <a16:creationId xmlns:a16="http://schemas.microsoft.com/office/drawing/2014/main" id="{91A9D7D0-CF14-4B23-95D2-0EF9F3527F7A}"/>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4297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 Business 1">
    <p:spTree>
      <p:nvGrpSpPr>
        <p:cNvPr id="1" name=""/>
        <p:cNvGrpSpPr/>
        <p:nvPr/>
      </p:nvGrpSpPr>
      <p:grpSpPr>
        <a:xfrm>
          <a:off x="0" y="0"/>
          <a:ext cx="0" cy="0"/>
          <a:chOff x="0" y="0"/>
          <a:chExt cx="0" cy="0"/>
        </a:xfrm>
      </p:grpSpPr>
      <p:pic>
        <p:nvPicPr>
          <p:cNvPr id="2050" name="Picture 2" descr="C:\Users\cbarthol\Desktop\Charlotte Work\Tools\PPT\Empower\2019 PPT cover images\1-women-shaking-hands-4x3.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92F14E2-37A9-4D39-B916-DC1D5C9B6C99}"/>
              </a:ext>
            </a:extLst>
          </p:cNvPr>
          <p:cNvSpPr/>
          <p:nvPr/>
        </p:nvSpPr>
        <p:spPr bwMode="gray">
          <a:xfrm>
            <a:off x="0" y="-311"/>
            <a:ext cx="11117029"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ctrTitle" hasCustomPrompt="1"/>
          </p:nvPr>
        </p:nvSpPr>
        <p:spPr bwMode="gray">
          <a:xfrm>
            <a:off x="495301" y="1104902"/>
            <a:ext cx="7440387" cy="2735839"/>
          </a:xfrm>
        </p:spPr>
        <p:txBody>
          <a:bodyPr anchor="b"/>
          <a:lstStyle>
            <a:lvl1pPr algn="l">
              <a:defRPr sz="4800"/>
            </a:lvl1pPr>
          </a:lstStyle>
          <a:p>
            <a:r>
              <a:rPr lang="en-US" dirty="0"/>
              <a:t>Insightful presentation title in sentence case max 3 lines</a:t>
            </a:r>
          </a:p>
        </p:txBody>
      </p:sp>
      <p:sp>
        <p:nvSpPr>
          <p:cNvPr id="3" name="Subtitle 2"/>
          <p:cNvSpPr>
            <a:spLocks noGrp="1"/>
          </p:cNvSpPr>
          <p:nvPr>
            <p:ph type="subTitle" idx="1" hasCustomPrompt="1"/>
          </p:nvPr>
        </p:nvSpPr>
        <p:spPr bwMode="gray">
          <a:xfrm>
            <a:off x="495301" y="3924302"/>
            <a:ext cx="7440387" cy="974271"/>
          </a:xfrm>
        </p:spPr>
        <p:txBody>
          <a:bodyPr/>
          <a:lstStyle>
            <a:lvl1pPr marL="0" indent="0" algn="l">
              <a:buNone/>
              <a:defRPr sz="2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Date"/>
          <p:cNvSpPr>
            <a:spLocks noGrp="1"/>
          </p:cNvSpPr>
          <p:nvPr>
            <p:ph type="body" sz="quarter" idx="13" hasCustomPrompt="1"/>
          </p:nvPr>
        </p:nvSpPr>
        <p:spPr bwMode="gray">
          <a:xfrm>
            <a:off x="495301" y="4990648"/>
            <a:ext cx="7440011" cy="702582"/>
          </a:xfrm>
        </p:spPr>
        <p:txBody>
          <a:bodyPr/>
          <a:lstStyle>
            <a:lvl1pPr>
              <a:defRPr>
                <a:solidFill>
                  <a:schemeClr val="tx1"/>
                </a:solidFill>
              </a:defRPr>
            </a:lvl1pPr>
          </a:lstStyle>
          <a:p>
            <a:pPr lvl="0"/>
            <a:r>
              <a:rPr lang="en-US" dirty="0"/>
              <a:t>Month DD, YYYY</a:t>
            </a:r>
          </a:p>
        </p:txBody>
      </p:sp>
      <p:sp>
        <p:nvSpPr>
          <p:cNvPr id="14" name="MIO_LOGOPLACEHOLDER#LowerLeftMediumStandard" hidden="1">
            <a:extLst>
              <a:ext uri="{FF2B5EF4-FFF2-40B4-BE49-F238E27FC236}">
                <a16:creationId xmlns:a16="http://schemas.microsoft.com/office/drawing/2014/main" id="{85B03E4F-1D18-400F-84E4-69084D093D3D}"/>
              </a:ext>
            </a:extLst>
          </p:cNvPr>
          <p:cNvSpPr/>
          <p:nvPr userDrawn="1"/>
        </p:nvSpPr>
        <p:spPr>
          <a:xfrm>
            <a:off x="495301" y="5763094"/>
            <a:ext cx="3086820" cy="713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 name="Rectangle 15" hidden="1"/>
          <p:cNvSpPr/>
          <p:nvPr userDrawn="1">
            <p:custDataLst>
              <p:tags r:id="rId1"/>
            </p:custDataLst>
          </p:nvPr>
        </p:nvSpPr>
        <p:spPr>
          <a:xfrm>
            <a:off x="411551" y="5744066"/>
            <a:ext cx="4322619"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 name="Rectangle 16" hidden="1"/>
          <p:cNvSpPr/>
          <p:nvPr userDrawn="1">
            <p:custDataLst>
              <p:tags r:id="rId2"/>
            </p:custDataLst>
          </p:nvPr>
        </p:nvSpPr>
        <p:spPr>
          <a:xfrm>
            <a:off x="453115" y="415636"/>
            <a:ext cx="102108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5"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95301" y="5763768"/>
            <a:ext cx="315333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690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 Lifestyle 1">
    <p:spTree>
      <p:nvGrpSpPr>
        <p:cNvPr id="1" name=""/>
        <p:cNvGrpSpPr/>
        <p:nvPr/>
      </p:nvGrpSpPr>
      <p:grpSpPr>
        <a:xfrm>
          <a:off x="0" y="0"/>
          <a:ext cx="0" cy="0"/>
          <a:chOff x="0" y="0"/>
          <a:chExt cx="0" cy="0"/>
        </a:xfrm>
      </p:grpSpPr>
      <p:pic>
        <p:nvPicPr>
          <p:cNvPr id="3074" name="Picture 2" descr="C:\Users\cbarthol\Desktop\Charlotte Work\Tools\PPT\Empower\2019 PPT cover images\2-women-running-4x3.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56E36F7-040C-4CF7-A4F3-566C1FB93D13}"/>
              </a:ext>
            </a:extLst>
          </p:cNvPr>
          <p:cNvSpPr/>
          <p:nvPr/>
        </p:nvSpPr>
        <p:spPr bwMode="auto">
          <a:xfrm>
            <a:off x="0" y="-311"/>
            <a:ext cx="11117029"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ctrTitle" hasCustomPrompt="1"/>
          </p:nvPr>
        </p:nvSpPr>
        <p:spPr>
          <a:xfrm>
            <a:off x="495301" y="1104902"/>
            <a:ext cx="7440387" cy="2735839"/>
          </a:xfrm>
        </p:spPr>
        <p:txBody>
          <a:bodyPr anchor="b"/>
          <a:lstStyle>
            <a:lvl1pPr algn="l">
              <a:defRPr sz="4800"/>
            </a:lvl1pPr>
          </a:lstStyle>
          <a:p>
            <a:r>
              <a:rPr lang="en-US" dirty="0"/>
              <a:t>Insightful presentation title in sentence case max 3 lines</a:t>
            </a:r>
          </a:p>
        </p:txBody>
      </p:sp>
      <p:sp>
        <p:nvSpPr>
          <p:cNvPr id="3" name="Subtitle 2"/>
          <p:cNvSpPr>
            <a:spLocks noGrp="1"/>
          </p:cNvSpPr>
          <p:nvPr>
            <p:ph type="subTitle" idx="1" hasCustomPrompt="1"/>
          </p:nvPr>
        </p:nvSpPr>
        <p:spPr>
          <a:xfrm>
            <a:off x="495301" y="3924302"/>
            <a:ext cx="7440387" cy="974271"/>
          </a:xfrm>
        </p:spPr>
        <p:txBody>
          <a:bodyPr/>
          <a:lstStyle>
            <a:lvl1pPr marL="0" indent="0" algn="l">
              <a:buNone/>
              <a:defRPr sz="2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Date"/>
          <p:cNvSpPr>
            <a:spLocks noGrp="1"/>
          </p:cNvSpPr>
          <p:nvPr>
            <p:ph type="body" sz="quarter" idx="13" hasCustomPrompt="1"/>
          </p:nvPr>
        </p:nvSpPr>
        <p:spPr>
          <a:xfrm>
            <a:off x="495301" y="4990648"/>
            <a:ext cx="7440011" cy="702582"/>
          </a:xfrm>
        </p:spPr>
        <p:txBody>
          <a:bodyPr/>
          <a:lstStyle>
            <a:lvl1pPr>
              <a:defRPr sz="2200">
                <a:solidFill>
                  <a:schemeClr val="tx1"/>
                </a:solidFill>
              </a:defRPr>
            </a:lvl1pPr>
          </a:lstStyle>
          <a:p>
            <a:pPr lvl="0"/>
            <a:r>
              <a:rPr lang="en-US" dirty="0"/>
              <a:t>Month DD, YYYY</a:t>
            </a:r>
          </a:p>
        </p:txBody>
      </p:sp>
      <p:sp>
        <p:nvSpPr>
          <p:cNvPr id="14" name="MIO_LOGOPLACEHOLDER#LowerLeftMediumStandard" hidden="1">
            <a:extLst>
              <a:ext uri="{FF2B5EF4-FFF2-40B4-BE49-F238E27FC236}">
                <a16:creationId xmlns:a16="http://schemas.microsoft.com/office/drawing/2014/main" id="{85B03E4F-1D18-400F-84E4-69084D093D3D}"/>
              </a:ext>
            </a:extLst>
          </p:cNvPr>
          <p:cNvSpPr/>
          <p:nvPr userDrawn="1"/>
        </p:nvSpPr>
        <p:spPr>
          <a:xfrm>
            <a:off x="495301" y="5763094"/>
            <a:ext cx="3086820" cy="713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 name="Rectangle 15" hidden="1"/>
          <p:cNvSpPr/>
          <p:nvPr userDrawn="1">
            <p:custDataLst>
              <p:tags r:id="rId1"/>
            </p:custDataLst>
          </p:nvPr>
        </p:nvSpPr>
        <p:spPr>
          <a:xfrm>
            <a:off x="411551" y="5744066"/>
            <a:ext cx="4322619"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 name="Rectangle 16" hidden="1"/>
          <p:cNvSpPr/>
          <p:nvPr userDrawn="1">
            <p:custDataLst>
              <p:tags r:id="rId2"/>
            </p:custDataLst>
          </p:nvPr>
        </p:nvSpPr>
        <p:spPr>
          <a:xfrm>
            <a:off x="453115" y="415636"/>
            <a:ext cx="102108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5"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95301" y="5763768"/>
            <a:ext cx="315333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804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 Clinic 1">
    <p:spTree>
      <p:nvGrpSpPr>
        <p:cNvPr id="1" name=""/>
        <p:cNvGrpSpPr/>
        <p:nvPr/>
      </p:nvGrpSpPr>
      <p:grpSpPr>
        <a:xfrm>
          <a:off x="0" y="0"/>
          <a:ext cx="0" cy="0"/>
          <a:chOff x="0" y="0"/>
          <a:chExt cx="0" cy="0"/>
        </a:xfrm>
      </p:grpSpPr>
      <p:pic>
        <p:nvPicPr>
          <p:cNvPr id="1027" name="Picture 3" descr="C:\Users\cbarthol\Desktop\Charlotte Work\Tools\PPT\Empower\2019 PPT cover images\3-hallway-nurse-doctor-tablet-4x3.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 y="1"/>
            <a:ext cx="12191999" cy="68580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0C08FE4-162A-4EFF-AF07-50DD505ED48B}"/>
              </a:ext>
            </a:extLst>
          </p:cNvPr>
          <p:cNvSpPr/>
          <p:nvPr/>
        </p:nvSpPr>
        <p:spPr bwMode="auto">
          <a:xfrm>
            <a:off x="0" y="-311"/>
            <a:ext cx="11117029"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ctrTitle" hasCustomPrompt="1"/>
          </p:nvPr>
        </p:nvSpPr>
        <p:spPr>
          <a:xfrm>
            <a:off x="495301" y="1104902"/>
            <a:ext cx="7440387" cy="2735839"/>
          </a:xfrm>
        </p:spPr>
        <p:txBody>
          <a:bodyPr anchor="b"/>
          <a:lstStyle>
            <a:lvl1pPr algn="l">
              <a:defRPr sz="4800"/>
            </a:lvl1pPr>
          </a:lstStyle>
          <a:p>
            <a:r>
              <a:rPr lang="en-US" dirty="0"/>
              <a:t>Insightful presentation title in sentence case max 3 lines</a:t>
            </a:r>
          </a:p>
        </p:txBody>
      </p:sp>
      <p:sp>
        <p:nvSpPr>
          <p:cNvPr id="3" name="Subtitle 2"/>
          <p:cNvSpPr>
            <a:spLocks noGrp="1"/>
          </p:cNvSpPr>
          <p:nvPr>
            <p:ph type="subTitle" idx="1" hasCustomPrompt="1"/>
          </p:nvPr>
        </p:nvSpPr>
        <p:spPr>
          <a:xfrm>
            <a:off x="495301" y="3924302"/>
            <a:ext cx="7440387" cy="974271"/>
          </a:xfrm>
        </p:spPr>
        <p:txBody>
          <a:bodyPr/>
          <a:lstStyle>
            <a:lvl1pPr marL="0" indent="0" algn="l">
              <a:buNone/>
              <a:defRPr sz="2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Date"/>
          <p:cNvSpPr>
            <a:spLocks noGrp="1"/>
          </p:cNvSpPr>
          <p:nvPr>
            <p:ph type="body" sz="quarter" idx="13" hasCustomPrompt="1"/>
          </p:nvPr>
        </p:nvSpPr>
        <p:spPr>
          <a:xfrm>
            <a:off x="495301" y="4990648"/>
            <a:ext cx="7440011" cy="702582"/>
          </a:xfrm>
        </p:spPr>
        <p:txBody>
          <a:bodyPr/>
          <a:lstStyle>
            <a:lvl1pPr>
              <a:defRPr>
                <a:solidFill>
                  <a:schemeClr val="tx1"/>
                </a:solidFill>
              </a:defRPr>
            </a:lvl1pPr>
          </a:lstStyle>
          <a:p>
            <a:pPr lvl="0"/>
            <a:r>
              <a:rPr lang="en-US" dirty="0"/>
              <a:t>Month DD, YYYY</a:t>
            </a:r>
          </a:p>
        </p:txBody>
      </p:sp>
      <p:sp>
        <p:nvSpPr>
          <p:cNvPr id="14" name="MIO_LOGOPLACEHOLDER#LowerLeftMediumStandard" hidden="1">
            <a:extLst>
              <a:ext uri="{FF2B5EF4-FFF2-40B4-BE49-F238E27FC236}">
                <a16:creationId xmlns:a16="http://schemas.microsoft.com/office/drawing/2014/main" id="{85B03E4F-1D18-400F-84E4-69084D093D3D}"/>
              </a:ext>
            </a:extLst>
          </p:cNvPr>
          <p:cNvSpPr/>
          <p:nvPr userDrawn="1"/>
        </p:nvSpPr>
        <p:spPr>
          <a:xfrm>
            <a:off x="495301" y="5763094"/>
            <a:ext cx="3086820" cy="713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 name="Rectangle 14" hidden="1"/>
          <p:cNvSpPr/>
          <p:nvPr userDrawn="1">
            <p:custDataLst>
              <p:tags r:id="rId1"/>
            </p:custDataLst>
          </p:nvPr>
        </p:nvSpPr>
        <p:spPr>
          <a:xfrm>
            <a:off x="411551" y="5744066"/>
            <a:ext cx="4322619"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 name="Rectangle 15" hidden="1"/>
          <p:cNvSpPr/>
          <p:nvPr userDrawn="1">
            <p:custDataLst>
              <p:tags r:id="rId2"/>
            </p:custDataLst>
          </p:nvPr>
        </p:nvSpPr>
        <p:spPr>
          <a:xfrm>
            <a:off x="453115" y="415636"/>
            <a:ext cx="102108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7"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95301" y="5763768"/>
            <a:ext cx="315333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153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 Lifestyle 2">
    <p:spTree>
      <p:nvGrpSpPr>
        <p:cNvPr id="1" name=""/>
        <p:cNvGrpSpPr/>
        <p:nvPr/>
      </p:nvGrpSpPr>
      <p:grpSpPr>
        <a:xfrm>
          <a:off x="0" y="0"/>
          <a:ext cx="0" cy="0"/>
          <a:chOff x="0" y="0"/>
          <a:chExt cx="0" cy="0"/>
        </a:xfrm>
      </p:grpSpPr>
      <p:pic>
        <p:nvPicPr>
          <p:cNvPr id="4098" name="Picture 2" descr="C:\Users\cbarthol\Desktop\Charlotte Work\Tools\PPT\Empower\2019 PPT cover images\4-father-child-doctor-laptop-4x3.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0C08FE4-162A-4EFF-AF07-50DD505ED48B}"/>
              </a:ext>
            </a:extLst>
          </p:cNvPr>
          <p:cNvSpPr/>
          <p:nvPr/>
        </p:nvSpPr>
        <p:spPr bwMode="auto">
          <a:xfrm>
            <a:off x="0" y="-311"/>
            <a:ext cx="11117029"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ctrTitle" hasCustomPrompt="1"/>
          </p:nvPr>
        </p:nvSpPr>
        <p:spPr>
          <a:xfrm>
            <a:off x="495301" y="1104902"/>
            <a:ext cx="7440387" cy="2735839"/>
          </a:xfrm>
        </p:spPr>
        <p:txBody>
          <a:bodyPr anchor="b"/>
          <a:lstStyle>
            <a:lvl1pPr algn="l">
              <a:defRPr sz="4800"/>
            </a:lvl1pPr>
          </a:lstStyle>
          <a:p>
            <a:r>
              <a:rPr lang="en-US" dirty="0"/>
              <a:t>Insightful presentation title in sentence case max 3 lines</a:t>
            </a:r>
          </a:p>
        </p:txBody>
      </p:sp>
      <p:sp>
        <p:nvSpPr>
          <p:cNvPr id="3" name="Subtitle 2"/>
          <p:cNvSpPr>
            <a:spLocks noGrp="1"/>
          </p:cNvSpPr>
          <p:nvPr>
            <p:ph type="subTitle" idx="1" hasCustomPrompt="1"/>
          </p:nvPr>
        </p:nvSpPr>
        <p:spPr>
          <a:xfrm>
            <a:off x="495301" y="3924302"/>
            <a:ext cx="7440387" cy="974271"/>
          </a:xfrm>
        </p:spPr>
        <p:txBody>
          <a:bodyPr/>
          <a:lstStyle>
            <a:lvl1pPr marL="0" indent="0" algn="l">
              <a:buNone/>
              <a:defRPr sz="2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Date"/>
          <p:cNvSpPr>
            <a:spLocks noGrp="1"/>
          </p:cNvSpPr>
          <p:nvPr>
            <p:ph type="body" sz="quarter" idx="13" hasCustomPrompt="1"/>
          </p:nvPr>
        </p:nvSpPr>
        <p:spPr>
          <a:xfrm>
            <a:off x="495301" y="4990648"/>
            <a:ext cx="7440011" cy="702582"/>
          </a:xfrm>
        </p:spPr>
        <p:txBody>
          <a:bodyPr/>
          <a:lstStyle>
            <a:lvl1pPr>
              <a:defRPr>
                <a:solidFill>
                  <a:schemeClr val="tx1"/>
                </a:solidFill>
              </a:defRPr>
            </a:lvl1pPr>
          </a:lstStyle>
          <a:p>
            <a:pPr lvl="0"/>
            <a:r>
              <a:rPr lang="en-US" dirty="0"/>
              <a:t>Month DD, YYYY</a:t>
            </a:r>
          </a:p>
        </p:txBody>
      </p:sp>
      <p:sp>
        <p:nvSpPr>
          <p:cNvPr id="14" name="MIO_LOGOPLACEHOLDER#LowerLeftMediumStandard" hidden="1">
            <a:extLst>
              <a:ext uri="{FF2B5EF4-FFF2-40B4-BE49-F238E27FC236}">
                <a16:creationId xmlns:a16="http://schemas.microsoft.com/office/drawing/2014/main" id="{85B03E4F-1D18-400F-84E4-69084D093D3D}"/>
              </a:ext>
            </a:extLst>
          </p:cNvPr>
          <p:cNvSpPr/>
          <p:nvPr userDrawn="1"/>
        </p:nvSpPr>
        <p:spPr>
          <a:xfrm>
            <a:off x="495301" y="5763094"/>
            <a:ext cx="3086820" cy="713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 name="Rectangle 14" hidden="1"/>
          <p:cNvSpPr/>
          <p:nvPr userDrawn="1">
            <p:custDataLst>
              <p:tags r:id="rId1"/>
            </p:custDataLst>
          </p:nvPr>
        </p:nvSpPr>
        <p:spPr>
          <a:xfrm>
            <a:off x="411551" y="5744066"/>
            <a:ext cx="4322619"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 name="Rectangle 15" hidden="1"/>
          <p:cNvSpPr/>
          <p:nvPr userDrawn="1">
            <p:custDataLst>
              <p:tags r:id="rId2"/>
            </p:custDataLst>
          </p:nvPr>
        </p:nvSpPr>
        <p:spPr>
          <a:xfrm>
            <a:off x="453115" y="415636"/>
            <a:ext cx="102108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7"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95301" y="5763768"/>
            <a:ext cx="315333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903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 Clinic 2">
    <p:spTree>
      <p:nvGrpSpPr>
        <p:cNvPr id="1" name=""/>
        <p:cNvGrpSpPr/>
        <p:nvPr/>
      </p:nvGrpSpPr>
      <p:grpSpPr>
        <a:xfrm>
          <a:off x="0" y="0"/>
          <a:ext cx="0" cy="0"/>
          <a:chOff x="0" y="0"/>
          <a:chExt cx="0" cy="0"/>
        </a:xfrm>
      </p:grpSpPr>
      <p:pic>
        <p:nvPicPr>
          <p:cNvPr id="5122" name="Picture 2" descr="C:\Users\cbarthol\Desktop\Charlotte Work\Tools\PPT\Empower\2019 PPT cover images\5-doctor-tablet-4x3.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1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0C08FE4-162A-4EFF-AF07-50DD505ED48B}"/>
              </a:ext>
            </a:extLst>
          </p:cNvPr>
          <p:cNvSpPr/>
          <p:nvPr/>
        </p:nvSpPr>
        <p:spPr bwMode="auto">
          <a:xfrm>
            <a:off x="0" y="-311"/>
            <a:ext cx="11117029"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ctrTitle" hasCustomPrompt="1"/>
          </p:nvPr>
        </p:nvSpPr>
        <p:spPr>
          <a:xfrm>
            <a:off x="495301" y="1104902"/>
            <a:ext cx="7440387" cy="2735839"/>
          </a:xfrm>
        </p:spPr>
        <p:txBody>
          <a:bodyPr anchor="b"/>
          <a:lstStyle>
            <a:lvl1pPr algn="l">
              <a:defRPr sz="4800"/>
            </a:lvl1pPr>
          </a:lstStyle>
          <a:p>
            <a:r>
              <a:rPr lang="en-US" dirty="0"/>
              <a:t>Insightful presentation title in sentence case max 3 lines</a:t>
            </a:r>
          </a:p>
        </p:txBody>
      </p:sp>
      <p:sp>
        <p:nvSpPr>
          <p:cNvPr id="3" name="Subtitle 2"/>
          <p:cNvSpPr>
            <a:spLocks noGrp="1"/>
          </p:cNvSpPr>
          <p:nvPr>
            <p:ph type="subTitle" idx="1" hasCustomPrompt="1"/>
          </p:nvPr>
        </p:nvSpPr>
        <p:spPr>
          <a:xfrm>
            <a:off x="495301" y="3924302"/>
            <a:ext cx="7440387" cy="974271"/>
          </a:xfrm>
        </p:spPr>
        <p:txBody>
          <a:bodyPr/>
          <a:lstStyle>
            <a:lvl1pPr marL="0" indent="0" algn="l">
              <a:buNone/>
              <a:defRPr sz="2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Date"/>
          <p:cNvSpPr>
            <a:spLocks noGrp="1"/>
          </p:cNvSpPr>
          <p:nvPr>
            <p:ph type="body" sz="quarter" idx="13" hasCustomPrompt="1"/>
          </p:nvPr>
        </p:nvSpPr>
        <p:spPr>
          <a:xfrm>
            <a:off x="495301" y="4990648"/>
            <a:ext cx="7440011" cy="702582"/>
          </a:xfrm>
        </p:spPr>
        <p:txBody>
          <a:bodyPr/>
          <a:lstStyle>
            <a:lvl1pPr>
              <a:defRPr>
                <a:solidFill>
                  <a:schemeClr val="tx1"/>
                </a:solidFill>
              </a:defRPr>
            </a:lvl1pPr>
          </a:lstStyle>
          <a:p>
            <a:pPr lvl="0"/>
            <a:r>
              <a:rPr lang="en-US" dirty="0"/>
              <a:t>Month DD, YYYY</a:t>
            </a:r>
          </a:p>
        </p:txBody>
      </p:sp>
      <p:sp>
        <p:nvSpPr>
          <p:cNvPr id="14" name="MIO_LOGOPLACEHOLDER#LowerLeftMediumStandard" hidden="1">
            <a:extLst>
              <a:ext uri="{FF2B5EF4-FFF2-40B4-BE49-F238E27FC236}">
                <a16:creationId xmlns:a16="http://schemas.microsoft.com/office/drawing/2014/main" id="{85B03E4F-1D18-400F-84E4-69084D093D3D}"/>
              </a:ext>
            </a:extLst>
          </p:cNvPr>
          <p:cNvSpPr/>
          <p:nvPr userDrawn="1"/>
        </p:nvSpPr>
        <p:spPr>
          <a:xfrm>
            <a:off x="495301" y="5763094"/>
            <a:ext cx="3086820" cy="713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 name="Rectangle 14" hidden="1"/>
          <p:cNvSpPr/>
          <p:nvPr userDrawn="1">
            <p:custDataLst>
              <p:tags r:id="rId1"/>
            </p:custDataLst>
          </p:nvPr>
        </p:nvSpPr>
        <p:spPr>
          <a:xfrm>
            <a:off x="411551" y="5744066"/>
            <a:ext cx="4322619"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 name="Rectangle 15" hidden="1"/>
          <p:cNvSpPr/>
          <p:nvPr userDrawn="1">
            <p:custDataLst>
              <p:tags r:id="rId2"/>
            </p:custDataLst>
          </p:nvPr>
        </p:nvSpPr>
        <p:spPr>
          <a:xfrm>
            <a:off x="453115" y="415636"/>
            <a:ext cx="102108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7"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95301" y="5763768"/>
            <a:ext cx="315333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651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Business 2">
    <p:spTree>
      <p:nvGrpSpPr>
        <p:cNvPr id="1" name=""/>
        <p:cNvGrpSpPr/>
        <p:nvPr/>
      </p:nvGrpSpPr>
      <p:grpSpPr>
        <a:xfrm>
          <a:off x="0" y="0"/>
          <a:ext cx="0" cy="0"/>
          <a:chOff x="0" y="0"/>
          <a:chExt cx="0" cy="0"/>
        </a:xfrm>
      </p:grpSpPr>
      <p:pic>
        <p:nvPicPr>
          <p:cNvPr id="3075" name="Picture 3" descr="C:\Users\cbarthol\Desktop\Charlotte Work\Tools\PPT\Empower\2019 PPT cover images\meeting-post-its-4x3.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0C08FE4-162A-4EFF-AF07-50DD505ED48B}"/>
              </a:ext>
            </a:extLst>
          </p:cNvPr>
          <p:cNvSpPr/>
          <p:nvPr/>
        </p:nvSpPr>
        <p:spPr bwMode="auto">
          <a:xfrm>
            <a:off x="0" y="-311"/>
            <a:ext cx="11117029"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ctrTitle" hasCustomPrompt="1"/>
          </p:nvPr>
        </p:nvSpPr>
        <p:spPr>
          <a:xfrm>
            <a:off x="495301" y="1104902"/>
            <a:ext cx="7440387" cy="2735839"/>
          </a:xfrm>
        </p:spPr>
        <p:txBody>
          <a:bodyPr anchor="b"/>
          <a:lstStyle>
            <a:lvl1pPr algn="l">
              <a:defRPr sz="4800"/>
            </a:lvl1pPr>
          </a:lstStyle>
          <a:p>
            <a:r>
              <a:rPr lang="en-US" dirty="0"/>
              <a:t>Insightful presentation title in sentence case max 3 lines</a:t>
            </a:r>
          </a:p>
        </p:txBody>
      </p:sp>
      <p:sp>
        <p:nvSpPr>
          <p:cNvPr id="3" name="Subtitle 2"/>
          <p:cNvSpPr>
            <a:spLocks noGrp="1"/>
          </p:cNvSpPr>
          <p:nvPr>
            <p:ph type="subTitle" idx="1" hasCustomPrompt="1"/>
          </p:nvPr>
        </p:nvSpPr>
        <p:spPr>
          <a:xfrm>
            <a:off x="495301" y="3924302"/>
            <a:ext cx="7440387" cy="974271"/>
          </a:xfrm>
        </p:spPr>
        <p:txBody>
          <a:bodyPr/>
          <a:lstStyle>
            <a:lvl1pPr marL="0" indent="0" algn="l">
              <a:buNone/>
              <a:defRPr sz="2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Date"/>
          <p:cNvSpPr>
            <a:spLocks noGrp="1"/>
          </p:cNvSpPr>
          <p:nvPr>
            <p:ph type="body" sz="quarter" idx="13" hasCustomPrompt="1"/>
          </p:nvPr>
        </p:nvSpPr>
        <p:spPr>
          <a:xfrm>
            <a:off x="495301" y="4990648"/>
            <a:ext cx="7440011" cy="702582"/>
          </a:xfrm>
        </p:spPr>
        <p:txBody>
          <a:bodyPr/>
          <a:lstStyle>
            <a:lvl1pPr>
              <a:defRPr>
                <a:solidFill>
                  <a:schemeClr val="tx1"/>
                </a:solidFill>
              </a:defRPr>
            </a:lvl1pPr>
          </a:lstStyle>
          <a:p>
            <a:pPr lvl="0"/>
            <a:r>
              <a:rPr lang="en-US" dirty="0"/>
              <a:t>Month DD, YYYY</a:t>
            </a:r>
          </a:p>
        </p:txBody>
      </p:sp>
      <p:sp>
        <p:nvSpPr>
          <p:cNvPr id="14" name="MIO_LOGOPLACEHOLDER#LowerLeftMediumStandard" hidden="1">
            <a:extLst>
              <a:ext uri="{FF2B5EF4-FFF2-40B4-BE49-F238E27FC236}">
                <a16:creationId xmlns:a16="http://schemas.microsoft.com/office/drawing/2014/main" id="{85B03E4F-1D18-400F-84E4-69084D093D3D}"/>
              </a:ext>
            </a:extLst>
          </p:cNvPr>
          <p:cNvSpPr/>
          <p:nvPr userDrawn="1"/>
        </p:nvSpPr>
        <p:spPr>
          <a:xfrm>
            <a:off x="495301" y="5763094"/>
            <a:ext cx="3086820" cy="713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 name="Rectangle 14" hidden="1"/>
          <p:cNvSpPr/>
          <p:nvPr userDrawn="1">
            <p:custDataLst>
              <p:tags r:id="rId1"/>
            </p:custDataLst>
          </p:nvPr>
        </p:nvSpPr>
        <p:spPr>
          <a:xfrm>
            <a:off x="411551" y="5744066"/>
            <a:ext cx="4322619"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 name="Rectangle 15" hidden="1"/>
          <p:cNvSpPr/>
          <p:nvPr userDrawn="1">
            <p:custDataLst>
              <p:tags r:id="rId2"/>
            </p:custDataLst>
          </p:nvPr>
        </p:nvSpPr>
        <p:spPr>
          <a:xfrm>
            <a:off x="453115" y="415636"/>
            <a:ext cx="102108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7"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95301" y="5763768"/>
            <a:ext cx="315333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10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 Lifestyle 3">
    <p:spTree>
      <p:nvGrpSpPr>
        <p:cNvPr id="1" name=""/>
        <p:cNvGrpSpPr/>
        <p:nvPr/>
      </p:nvGrpSpPr>
      <p:grpSpPr>
        <a:xfrm>
          <a:off x="0" y="0"/>
          <a:ext cx="0" cy="0"/>
          <a:chOff x="0" y="0"/>
          <a:chExt cx="0" cy="0"/>
        </a:xfrm>
      </p:grpSpPr>
      <p:pic>
        <p:nvPicPr>
          <p:cNvPr id="7170" name="Picture 2" descr="C:\Users\cbarthol\Desktop\Charlotte Work\Tools\PPT\Empower\2019 PPT cover images\7-woman-sitting-phone-mobile-4x3.jp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5380" t="18354" r="2974"/>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0C08FE4-162A-4EFF-AF07-50DD505ED48B}"/>
              </a:ext>
            </a:extLst>
          </p:cNvPr>
          <p:cNvSpPr/>
          <p:nvPr/>
        </p:nvSpPr>
        <p:spPr bwMode="auto">
          <a:xfrm>
            <a:off x="0" y="-311"/>
            <a:ext cx="11117029"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ctrTitle" hasCustomPrompt="1"/>
          </p:nvPr>
        </p:nvSpPr>
        <p:spPr>
          <a:xfrm>
            <a:off x="495301" y="1104902"/>
            <a:ext cx="7440387" cy="2735839"/>
          </a:xfrm>
        </p:spPr>
        <p:txBody>
          <a:bodyPr anchor="b"/>
          <a:lstStyle>
            <a:lvl1pPr algn="l">
              <a:defRPr sz="4800"/>
            </a:lvl1pPr>
          </a:lstStyle>
          <a:p>
            <a:r>
              <a:rPr lang="en-US" dirty="0"/>
              <a:t>Insightful presentation title in sentence case max 3 lines</a:t>
            </a:r>
          </a:p>
        </p:txBody>
      </p:sp>
      <p:sp>
        <p:nvSpPr>
          <p:cNvPr id="3" name="Subtitle 2"/>
          <p:cNvSpPr>
            <a:spLocks noGrp="1"/>
          </p:cNvSpPr>
          <p:nvPr>
            <p:ph type="subTitle" idx="1" hasCustomPrompt="1"/>
          </p:nvPr>
        </p:nvSpPr>
        <p:spPr>
          <a:xfrm>
            <a:off x="495301" y="3924302"/>
            <a:ext cx="7440387" cy="974271"/>
          </a:xfrm>
        </p:spPr>
        <p:txBody>
          <a:bodyPr/>
          <a:lstStyle>
            <a:lvl1pPr marL="0" indent="0" algn="l">
              <a:buNone/>
              <a:defRPr sz="2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Date"/>
          <p:cNvSpPr>
            <a:spLocks noGrp="1"/>
          </p:cNvSpPr>
          <p:nvPr>
            <p:ph type="body" sz="quarter" idx="13" hasCustomPrompt="1"/>
          </p:nvPr>
        </p:nvSpPr>
        <p:spPr>
          <a:xfrm>
            <a:off x="495301" y="4990648"/>
            <a:ext cx="7440011" cy="702582"/>
          </a:xfrm>
        </p:spPr>
        <p:txBody>
          <a:bodyPr/>
          <a:lstStyle>
            <a:lvl1pPr>
              <a:defRPr>
                <a:solidFill>
                  <a:schemeClr val="tx1"/>
                </a:solidFill>
              </a:defRPr>
            </a:lvl1pPr>
          </a:lstStyle>
          <a:p>
            <a:pPr lvl="0"/>
            <a:r>
              <a:rPr lang="en-US" dirty="0"/>
              <a:t>Month DD, YYYY</a:t>
            </a:r>
          </a:p>
        </p:txBody>
      </p:sp>
      <p:sp>
        <p:nvSpPr>
          <p:cNvPr id="14" name="MIO_LOGOPLACEHOLDER#LowerLeftMediumStandard" hidden="1">
            <a:extLst>
              <a:ext uri="{FF2B5EF4-FFF2-40B4-BE49-F238E27FC236}">
                <a16:creationId xmlns:a16="http://schemas.microsoft.com/office/drawing/2014/main" id="{85B03E4F-1D18-400F-84E4-69084D093D3D}"/>
              </a:ext>
            </a:extLst>
          </p:cNvPr>
          <p:cNvSpPr/>
          <p:nvPr userDrawn="1"/>
        </p:nvSpPr>
        <p:spPr>
          <a:xfrm>
            <a:off x="495301" y="5763094"/>
            <a:ext cx="3086820" cy="713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 name="Rectangle 14" hidden="1"/>
          <p:cNvSpPr/>
          <p:nvPr userDrawn="1">
            <p:custDataLst>
              <p:tags r:id="rId1"/>
            </p:custDataLst>
          </p:nvPr>
        </p:nvSpPr>
        <p:spPr>
          <a:xfrm>
            <a:off x="411551" y="5744066"/>
            <a:ext cx="4322619"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 name="Rectangle 15" hidden="1"/>
          <p:cNvSpPr/>
          <p:nvPr userDrawn="1">
            <p:custDataLst>
              <p:tags r:id="rId2"/>
            </p:custDataLst>
          </p:nvPr>
        </p:nvSpPr>
        <p:spPr>
          <a:xfrm>
            <a:off x="453115" y="415636"/>
            <a:ext cx="102108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7"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95301" y="5763768"/>
            <a:ext cx="315333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71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 Lifestyle 4">
    <p:spTree>
      <p:nvGrpSpPr>
        <p:cNvPr id="1" name=""/>
        <p:cNvGrpSpPr/>
        <p:nvPr/>
      </p:nvGrpSpPr>
      <p:grpSpPr>
        <a:xfrm>
          <a:off x="0" y="0"/>
          <a:ext cx="0" cy="0"/>
          <a:chOff x="0" y="0"/>
          <a:chExt cx="0" cy="0"/>
        </a:xfrm>
      </p:grpSpPr>
      <p:pic>
        <p:nvPicPr>
          <p:cNvPr id="17" name="Picture 2" descr="C:\Users\cbarthol\Desktop\Charlotte Work\Tools\PPT\Empower\2019 PPT cover images\zion-4x3.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1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0C08FE4-162A-4EFF-AF07-50DD505ED48B}"/>
              </a:ext>
            </a:extLst>
          </p:cNvPr>
          <p:cNvSpPr/>
          <p:nvPr/>
        </p:nvSpPr>
        <p:spPr bwMode="auto">
          <a:xfrm>
            <a:off x="0" y="-311"/>
            <a:ext cx="11117029"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ctrTitle" hasCustomPrompt="1"/>
          </p:nvPr>
        </p:nvSpPr>
        <p:spPr>
          <a:xfrm>
            <a:off x="495301" y="1104902"/>
            <a:ext cx="7440387" cy="2735839"/>
          </a:xfrm>
        </p:spPr>
        <p:txBody>
          <a:bodyPr anchor="b"/>
          <a:lstStyle>
            <a:lvl1pPr algn="l">
              <a:defRPr sz="4800"/>
            </a:lvl1pPr>
          </a:lstStyle>
          <a:p>
            <a:r>
              <a:rPr lang="en-US" dirty="0"/>
              <a:t>Insightful presentation title in sentence case max 3 lines</a:t>
            </a:r>
          </a:p>
        </p:txBody>
      </p:sp>
      <p:sp>
        <p:nvSpPr>
          <p:cNvPr id="3" name="Subtitle 2"/>
          <p:cNvSpPr>
            <a:spLocks noGrp="1"/>
          </p:cNvSpPr>
          <p:nvPr>
            <p:ph type="subTitle" idx="1" hasCustomPrompt="1"/>
          </p:nvPr>
        </p:nvSpPr>
        <p:spPr>
          <a:xfrm>
            <a:off x="495301" y="3924302"/>
            <a:ext cx="7440387" cy="974271"/>
          </a:xfrm>
        </p:spPr>
        <p:txBody>
          <a:bodyPr/>
          <a:lstStyle>
            <a:lvl1pPr marL="0" indent="0" algn="l">
              <a:buNone/>
              <a:defRPr sz="2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Date"/>
          <p:cNvSpPr>
            <a:spLocks noGrp="1"/>
          </p:cNvSpPr>
          <p:nvPr>
            <p:ph type="body" sz="quarter" idx="13" hasCustomPrompt="1"/>
          </p:nvPr>
        </p:nvSpPr>
        <p:spPr>
          <a:xfrm>
            <a:off x="495301" y="4990648"/>
            <a:ext cx="7440011" cy="702582"/>
          </a:xfrm>
        </p:spPr>
        <p:txBody>
          <a:bodyPr/>
          <a:lstStyle>
            <a:lvl1pPr>
              <a:defRPr>
                <a:solidFill>
                  <a:schemeClr val="tx1"/>
                </a:solidFill>
              </a:defRPr>
            </a:lvl1pPr>
          </a:lstStyle>
          <a:p>
            <a:pPr lvl="0"/>
            <a:r>
              <a:rPr lang="en-US" dirty="0"/>
              <a:t>Month DD, YYYY</a:t>
            </a:r>
          </a:p>
        </p:txBody>
      </p:sp>
      <p:sp>
        <p:nvSpPr>
          <p:cNvPr id="14" name="MIO_LOGOPLACEHOLDER#LowerLeftMediumStandard" hidden="1">
            <a:extLst>
              <a:ext uri="{FF2B5EF4-FFF2-40B4-BE49-F238E27FC236}">
                <a16:creationId xmlns:a16="http://schemas.microsoft.com/office/drawing/2014/main" id="{85B03E4F-1D18-400F-84E4-69084D093D3D}"/>
              </a:ext>
            </a:extLst>
          </p:cNvPr>
          <p:cNvSpPr/>
          <p:nvPr userDrawn="1"/>
        </p:nvSpPr>
        <p:spPr>
          <a:xfrm>
            <a:off x="495301" y="5763094"/>
            <a:ext cx="3086820" cy="713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 name="Rectangle 14" hidden="1"/>
          <p:cNvSpPr/>
          <p:nvPr userDrawn="1">
            <p:custDataLst>
              <p:tags r:id="rId1"/>
            </p:custDataLst>
          </p:nvPr>
        </p:nvSpPr>
        <p:spPr>
          <a:xfrm>
            <a:off x="411551" y="5744066"/>
            <a:ext cx="4322619"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 name="Rectangle 15" hidden="1"/>
          <p:cNvSpPr/>
          <p:nvPr userDrawn="1">
            <p:custDataLst>
              <p:tags r:id="rId2"/>
            </p:custDataLst>
          </p:nvPr>
        </p:nvSpPr>
        <p:spPr>
          <a:xfrm>
            <a:off x="453115" y="415636"/>
            <a:ext cx="102108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8"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95301" y="5763768"/>
            <a:ext cx="315333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338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 Military 1">
    <p:spTree>
      <p:nvGrpSpPr>
        <p:cNvPr id="1" name=""/>
        <p:cNvGrpSpPr/>
        <p:nvPr/>
      </p:nvGrpSpPr>
      <p:grpSpPr>
        <a:xfrm>
          <a:off x="0" y="0"/>
          <a:ext cx="0" cy="0"/>
          <a:chOff x="0" y="0"/>
          <a:chExt cx="0" cy="0"/>
        </a:xfrm>
      </p:grpSpPr>
      <p:pic>
        <p:nvPicPr>
          <p:cNvPr id="9218" name="Picture 2" descr="C:\Users\cbarthol\Desktop\Charlotte Work\Tools\PPT\Empower\2019 PPT cover images\9-military-army-family-happy-4x3.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0C08FE4-162A-4EFF-AF07-50DD505ED48B}"/>
              </a:ext>
            </a:extLst>
          </p:cNvPr>
          <p:cNvSpPr/>
          <p:nvPr/>
        </p:nvSpPr>
        <p:spPr bwMode="auto">
          <a:xfrm>
            <a:off x="0" y="-311"/>
            <a:ext cx="11117029"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ctrTitle" hasCustomPrompt="1"/>
          </p:nvPr>
        </p:nvSpPr>
        <p:spPr>
          <a:xfrm>
            <a:off x="495301" y="1104902"/>
            <a:ext cx="7440387" cy="2735839"/>
          </a:xfrm>
        </p:spPr>
        <p:txBody>
          <a:bodyPr anchor="b"/>
          <a:lstStyle>
            <a:lvl1pPr algn="l">
              <a:defRPr sz="4800"/>
            </a:lvl1pPr>
          </a:lstStyle>
          <a:p>
            <a:r>
              <a:rPr lang="en-US" dirty="0"/>
              <a:t>Insightful presentation title in sentence case max 3 lines</a:t>
            </a:r>
          </a:p>
        </p:txBody>
      </p:sp>
      <p:sp>
        <p:nvSpPr>
          <p:cNvPr id="3" name="Subtitle 2"/>
          <p:cNvSpPr>
            <a:spLocks noGrp="1"/>
          </p:cNvSpPr>
          <p:nvPr>
            <p:ph type="subTitle" idx="1" hasCustomPrompt="1"/>
          </p:nvPr>
        </p:nvSpPr>
        <p:spPr>
          <a:xfrm>
            <a:off x="495301" y="3924302"/>
            <a:ext cx="7440387" cy="974271"/>
          </a:xfrm>
        </p:spPr>
        <p:txBody>
          <a:bodyPr/>
          <a:lstStyle>
            <a:lvl1pPr marL="0" indent="0" algn="l">
              <a:buNone/>
              <a:defRPr sz="2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Date"/>
          <p:cNvSpPr>
            <a:spLocks noGrp="1"/>
          </p:cNvSpPr>
          <p:nvPr>
            <p:ph type="body" sz="quarter" idx="13" hasCustomPrompt="1"/>
          </p:nvPr>
        </p:nvSpPr>
        <p:spPr>
          <a:xfrm>
            <a:off x="495301" y="4990648"/>
            <a:ext cx="7440011" cy="702582"/>
          </a:xfrm>
        </p:spPr>
        <p:txBody>
          <a:bodyPr/>
          <a:lstStyle>
            <a:lvl1pPr>
              <a:defRPr>
                <a:solidFill>
                  <a:schemeClr val="tx1"/>
                </a:solidFill>
              </a:defRPr>
            </a:lvl1pPr>
          </a:lstStyle>
          <a:p>
            <a:pPr lvl="0"/>
            <a:r>
              <a:rPr lang="en-US" dirty="0"/>
              <a:t>Month DD, YYYY</a:t>
            </a:r>
          </a:p>
        </p:txBody>
      </p:sp>
      <p:sp>
        <p:nvSpPr>
          <p:cNvPr id="14" name="MIO_LOGOPLACEHOLDER#LowerLeftMediumStandard" hidden="1">
            <a:extLst>
              <a:ext uri="{FF2B5EF4-FFF2-40B4-BE49-F238E27FC236}">
                <a16:creationId xmlns:a16="http://schemas.microsoft.com/office/drawing/2014/main" id="{85B03E4F-1D18-400F-84E4-69084D093D3D}"/>
              </a:ext>
            </a:extLst>
          </p:cNvPr>
          <p:cNvSpPr/>
          <p:nvPr userDrawn="1"/>
        </p:nvSpPr>
        <p:spPr>
          <a:xfrm>
            <a:off x="495301" y="5763094"/>
            <a:ext cx="3086820" cy="713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 name="Rectangle 14" hidden="1"/>
          <p:cNvSpPr/>
          <p:nvPr userDrawn="1">
            <p:custDataLst>
              <p:tags r:id="rId1"/>
            </p:custDataLst>
          </p:nvPr>
        </p:nvSpPr>
        <p:spPr>
          <a:xfrm>
            <a:off x="411551" y="5744066"/>
            <a:ext cx="4322619"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 name="Rectangle 15" hidden="1"/>
          <p:cNvSpPr/>
          <p:nvPr userDrawn="1">
            <p:custDataLst>
              <p:tags r:id="rId2"/>
            </p:custDataLst>
          </p:nvPr>
        </p:nvSpPr>
        <p:spPr>
          <a:xfrm>
            <a:off x="453115" y="415636"/>
            <a:ext cx="102108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7"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95301" y="5763768"/>
            <a:ext cx="315333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317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 Veteran 1">
    <p:spTree>
      <p:nvGrpSpPr>
        <p:cNvPr id="1" name=""/>
        <p:cNvGrpSpPr/>
        <p:nvPr/>
      </p:nvGrpSpPr>
      <p:grpSpPr>
        <a:xfrm>
          <a:off x="0" y="0"/>
          <a:ext cx="0" cy="0"/>
          <a:chOff x="0" y="0"/>
          <a:chExt cx="0" cy="0"/>
        </a:xfrm>
      </p:grpSpPr>
      <p:pic>
        <p:nvPicPr>
          <p:cNvPr id="10242" name="Picture 2" descr="C:\Users\cbarthol\Desktop\Charlotte Work\Tools\PPT\Empower\2019 PPT cover images\10-military-navy-man-doctor-4x3.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1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0C08FE4-162A-4EFF-AF07-50DD505ED48B}"/>
              </a:ext>
            </a:extLst>
          </p:cNvPr>
          <p:cNvSpPr/>
          <p:nvPr/>
        </p:nvSpPr>
        <p:spPr bwMode="auto">
          <a:xfrm>
            <a:off x="0" y="-311"/>
            <a:ext cx="11117029"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ctrTitle" hasCustomPrompt="1"/>
          </p:nvPr>
        </p:nvSpPr>
        <p:spPr>
          <a:xfrm>
            <a:off x="495301" y="1104902"/>
            <a:ext cx="7440387" cy="2735839"/>
          </a:xfrm>
        </p:spPr>
        <p:txBody>
          <a:bodyPr anchor="b"/>
          <a:lstStyle>
            <a:lvl1pPr algn="l">
              <a:defRPr sz="4800"/>
            </a:lvl1pPr>
          </a:lstStyle>
          <a:p>
            <a:r>
              <a:rPr lang="en-US" dirty="0"/>
              <a:t>Insightful presentation title in sentence case max 3 lines</a:t>
            </a:r>
          </a:p>
        </p:txBody>
      </p:sp>
      <p:sp>
        <p:nvSpPr>
          <p:cNvPr id="3" name="Subtitle 2"/>
          <p:cNvSpPr>
            <a:spLocks noGrp="1"/>
          </p:cNvSpPr>
          <p:nvPr>
            <p:ph type="subTitle" idx="1" hasCustomPrompt="1"/>
          </p:nvPr>
        </p:nvSpPr>
        <p:spPr>
          <a:xfrm>
            <a:off x="495301" y="3924302"/>
            <a:ext cx="7440387" cy="974271"/>
          </a:xfrm>
        </p:spPr>
        <p:txBody>
          <a:bodyPr/>
          <a:lstStyle>
            <a:lvl1pPr marL="0" indent="0" algn="l">
              <a:buNone/>
              <a:defRPr sz="2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Date"/>
          <p:cNvSpPr>
            <a:spLocks noGrp="1"/>
          </p:cNvSpPr>
          <p:nvPr>
            <p:ph type="body" sz="quarter" idx="13" hasCustomPrompt="1"/>
          </p:nvPr>
        </p:nvSpPr>
        <p:spPr>
          <a:xfrm>
            <a:off x="495301" y="4990648"/>
            <a:ext cx="7440011" cy="702582"/>
          </a:xfrm>
        </p:spPr>
        <p:txBody>
          <a:bodyPr/>
          <a:lstStyle>
            <a:lvl1pPr>
              <a:defRPr>
                <a:solidFill>
                  <a:schemeClr val="tx1"/>
                </a:solidFill>
              </a:defRPr>
            </a:lvl1pPr>
          </a:lstStyle>
          <a:p>
            <a:pPr lvl="0"/>
            <a:r>
              <a:rPr lang="en-US" dirty="0"/>
              <a:t>Month DD, YYYY</a:t>
            </a:r>
          </a:p>
        </p:txBody>
      </p:sp>
      <p:sp>
        <p:nvSpPr>
          <p:cNvPr id="14" name="MIO_LOGOPLACEHOLDER#LowerLeftMediumStandard" hidden="1">
            <a:extLst>
              <a:ext uri="{FF2B5EF4-FFF2-40B4-BE49-F238E27FC236}">
                <a16:creationId xmlns:a16="http://schemas.microsoft.com/office/drawing/2014/main" id="{85B03E4F-1D18-400F-84E4-69084D093D3D}"/>
              </a:ext>
            </a:extLst>
          </p:cNvPr>
          <p:cNvSpPr/>
          <p:nvPr userDrawn="1"/>
        </p:nvSpPr>
        <p:spPr>
          <a:xfrm>
            <a:off x="495301" y="5763094"/>
            <a:ext cx="3086820" cy="713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 name="Rectangle 14" hidden="1"/>
          <p:cNvSpPr/>
          <p:nvPr userDrawn="1">
            <p:custDataLst>
              <p:tags r:id="rId1"/>
            </p:custDataLst>
          </p:nvPr>
        </p:nvSpPr>
        <p:spPr>
          <a:xfrm>
            <a:off x="411551" y="5744066"/>
            <a:ext cx="4322619"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 name="Rectangle 15" hidden="1"/>
          <p:cNvSpPr/>
          <p:nvPr userDrawn="1">
            <p:custDataLst>
              <p:tags r:id="rId2"/>
            </p:custDataLst>
          </p:nvPr>
        </p:nvSpPr>
        <p:spPr>
          <a:xfrm>
            <a:off x="453115" y="415636"/>
            <a:ext cx="102108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7" name="Picture 2" descr="C:\Users\cbarthol\Desktop\Charlotte Work\Tools\PPT\Empower\Logo EMFs\OPTUM_®_4c.emf"/>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95301" y="5763768"/>
            <a:ext cx="315333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540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Customiz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a:noFill/>
        </p:spPr>
        <p:txBody>
          <a:bodyPr/>
          <a:lstStyle>
            <a:lvl1pPr algn="r">
              <a:defRPr/>
            </a:lvl1pPr>
          </a:lstStyle>
          <a:p>
            <a:endParaRPr lang="en-US" dirty="0"/>
          </a:p>
        </p:txBody>
      </p:sp>
      <p:sp>
        <p:nvSpPr>
          <p:cNvPr id="14" name="Text Placeholder 3"/>
          <p:cNvSpPr>
            <a:spLocks noGrp="1"/>
          </p:cNvSpPr>
          <p:nvPr>
            <p:ph type="body" sz="quarter" idx="16" hasCustomPrompt="1"/>
          </p:nvPr>
        </p:nvSpPr>
        <p:spPr>
          <a:xfrm>
            <a:off x="-1" y="1"/>
            <a:ext cx="11661913" cy="6852106"/>
          </a:xfr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lvl1pPr>
              <a:defRPr lang="en-US" sz="1500" dirty="0">
                <a:solidFill>
                  <a:schemeClr val="bg1"/>
                </a:solidFill>
              </a:defRPr>
            </a:lvl1pPr>
          </a:lstStyle>
          <a:p>
            <a:pPr lvl="0" algn="ctr" defTabSz="685647" fontAlgn="base">
              <a:spcBef>
                <a:spcPct val="0"/>
              </a:spcBef>
              <a:spcAft>
                <a:spcPct val="0"/>
              </a:spcAft>
            </a:pPr>
            <a:r>
              <a:rPr lang="en-US" dirty="0"/>
              <a:t> </a:t>
            </a:r>
          </a:p>
        </p:txBody>
      </p:sp>
      <p:sp>
        <p:nvSpPr>
          <p:cNvPr id="2" name="Title 1"/>
          <p:cNvSpPr>
            <a:spLocks noGrp="1"/>
          </p:cNvSpPr>
          <p:nvPr>
            <p:ph type="ctrTitle" hasCustomPrompt="1"/>
          </p:nvPr>
        </p:nvSpPr>
        <p:spPr>
          <a:xfrm>
            <a:off x="495301" y="1104902"/>
            <a:ext cx="7440387" cy="2735839"/>
          </a:xfrm>
        </p:spPr>
        <p:txBody>
          <a:bodyPr anchor="b"/>
          <a:lstStyle>
            <a:lvl1pPr algn="l">
              <a:defRPr sz="4800"/>
            </a:lvl1pPr>
          </a:lstStyle>
          <a:p>
            <a:r>
              <a:rPr lang="en-US" dirty="0"/>
              <a:t>Insightful presentation title in sentence case max 3 lines</a:t>
            </a:r>
          </a:p>
        </p:txBody>
      </p:sp>
      <p:sp>
        <p:nvSpPr>
          <p:cNvPr id="3" name="Subtitle 2"/>
          <p:cNvSpPr>
            <a:spLocks noGrp="1"/>
          </p:cNvSpPr>
          <p:nvPr>
            <p:ph type="subTitle" idx="1" hasCustomPrompt="1"/>
          </p:nvPr>
        </p:nvSpPr>
        <p:spPr>
          <a:xfrm>
            <a:off x="495301" y="3924302"/>
            <a:ext cx="7440387" cy="974271"/>
          </a:xfrm>
        </p:spPr>
        <p:txBody>
          <a:bodyPr/>
          <a:lstStyle>
            <a:lvl1pPr marL="0" indent="0" algn="l">
              <a:buNone/>
              <a:defRPr sz="2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Event City or Speaker Name</a:t>
            </a:r>
          </a:p>
        </p:txBody>
      </p:sp>
      <p:sp>
        <p:nvSpPr>
          <p:cNvPr id="11" name="Date"/>
          <p:cNvSpPr>
            <a:spLocks noGrp="1"/>
          </p:cNvSpPr>
          <p:nvPr>
            <p:ph type="body" sz="quarter" idx="13" hasCustomPrompt="1"/>
          </p:nvPr>
        </p:nvSpPr>
        <p:spPr>
          <a:xfrm>
            <a:off x="495301" y="4990648"/>
            <a:ext cx="7440011" cy="702582"/>
          </a:xfrm>
        </p:spPr>
        <p:txBody>
          <a:bodyPr/>
          <a:lstStyle>
            <a:lvl1pPr>
              <a:defRPr>
                <a:solidFill>
                  <a:schemeClr val="tx1"/>
                </a:solidFill>
              </a:defRPr>
            </a:lvl1pPr>
          </a:lstStyle>
          <a:p>
            <a:pPr lvl="0"/>
            <a:r>
              <a:rPr lang="en-US" dirty="0"/>
              <a:t>Month DD, YYYY</a:t>
            </a:r>
          </a:p>
        </p:txBody>
      </p:sp>
      <p:sp>
        <p:nvSpPr>
          <p:cNvPr id="16" name="MIO_LOGOPLACEHOLDER#LowerLeftMediumStandard" hidden="1">
            <a:extLst>
              <a:ext uri="{FF2B5EF4-FFF2-40B4-BE49-F238E27FC236}">
                <a16:creationId xmlns:a16="http://schemas.microsoft.com/office/drawing/2014/main" id="{85B03E4F-1D18-400F-84E4-69084D093D3D}"/>
              </a:ext>
            </a:extLst>
          </p:cNvPr>
          <p:cNvSpPr/>
          <p:nvPr userDrawn="1"/>
        </p:nvSpPr>
        <p:spPr>
          <a:xfrm>
            <a:off x="495301" y="5763094"/>
            <a:ext cx="3086820" cy="713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 name="Rectangle 19" hidden="1"/>
          <p:cNvSpPr/>
          <p:nvPr userDrawn="1">
            <p:custDataLst>
              <p:tags r:id="rId1"/>
            </p:custDataLst>
          </p:nvPr>
        </p:nvSpPr>
        <p:spPr>
          <a:xfrm>
            <a:off x="453115" y="415636"/>
            <a:ext cx="102108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7" name="Picture 2" descr="C:\Users\cbarthol\Desktop\Charlotte Work\Tools\PPT\Empower\Logo EMFs\OPTUM_®_4c.emf"/>
          <p:cNvPicPr>
            <a:picLocks noChangeAspect="1" noChangeArrowheads="1"/>
          </p:cNvPicPr>
          <p:nvPr userDrawn="1">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495301" y="5763768"/>
            <a:ext cx="315333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660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Bullets/Content"/>
          <p:cNvSpPr>
            <a:spLocks noGrp="1"/>
          </p:cNvSpPr>
          <p:nvPr>
            <p:ph idx="1" hasCustomPrompt="1"/>
          </p:nvPr>
        </p:nvSpPr>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11" name="Rectangle 10"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2" name="Rectangle 11"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3" name="Rectangle 12"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4" name="Rectangle 13"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4" name="Date Placeholder 3"/>
          <p:cNvSpPr>
            <a:spLocks noGrp="1"/>
          </p:cNvSpPr>
          <p:nvPr>
            <p:ph type="dt" sz="half" idx="14"/>
          </p:nvPr>
        </p:nvSpPr>
        <p:spPr/>
        <p:txBody>
          <a:bodyPr/>
          <a:lstStyle/>
          <a:p>
            <a:fld id="{3ECB0713-ABE6-4793-893A-0B492E645CA2}" type="datetime1">
              <a:rPr lang="en-US" smtClean="0"/>
              <a:t>9/22/2021</a:t>
            </a:fld>
            <a:endParaRPr lang="en-US" dirty="0"/>
          </a:p>
        </p:txBody>
      </p:sp>
      <p:sp>
        <p:nvSpPr>
          <p:cNvPr id="5" name="Footer Placeholder 4"/>
          <p:cNvSpPr>
            <a:spLocks noGrp="1"/>
          </p:cNvSpPr>
          <p:nvPr>
            <p:ph type="ftr" sz="quarter" idx="15"/>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6" name="Slide Number Placeholder 5"/>
          <p:cNvSpPr>
            <a:spLocks noGrp="1"/>
          </p:cNvSpPr>
          <p:nvPr>
            <p:ph type="sldNum" sz="quarter" idx="16"/>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61179261"/>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1 subhea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Content Left"/>
          <p:cNvSpPr>
            <a:spLocks noGrp="1"/>
          </p:cNvSpPr>
          <p:nvPr>
            <p:ph sz="half" idx="1" hasCustomPrompt="1"/>
          </p:nvPr>
        </p:nvSpPr>
        <p:spPr>
          <a:xfrm>
            <a:off x="495301" y="1825627"/>
            <a:ext cx="5524500"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Right"/>
          <p:cNvSpPr>
            <a:spLocks noGrp="1"/>
          </p:cNvSpPr>
          <p:nvPr>
            <p:ph sz="half" idx="2" hasCustomPrompt="1"/>
          </p:nvPr>
        </p:nvSpPr>
        <p:spPr>
          <a:xfrm>
            <a:off x="6172201" y="1825627"/>
            <a:ext cx="5660572"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a:extLst>
              <a:ext uri="{FF2B5EF4-FFF2-40B4-BE49-F238E27FC236}">
                <a16:creationId xmlns:a16="http://schemas.microsoft.com/office/drawing/2014/main" id="{09F3EB9D-9B44-418C-9B2E-D32A67A979CA}"/>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12" name="Rectangle 11"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3" name="Rectangle 12"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4" name="Rectangle 13"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5" name="Rectangle 14"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5" name="Date Placeholder 4"/>
          <p:cNvSpPr>
            <a:spLocks noGrp="1"/>
          </p:cNvSpPr>
          <p:nvPr>
            <p:ph type="dt" sz="half" idx="14"/>
          </p:nvPr>
        </p:nvSpPr>
        <p:spPr/>
        <p:txBody>
          <a:bodyPr/>
          <a:lstStyle/>
          <a:p>
            <a:fld id="{AF39409D-A5D9-4847-AC91-32C29923EA30}" type="datetime1">
              <a:rPr lang="en-US" smtClean="0"/>
              <a:t>9/22/2021</a:t>
            </a:fld>
            <a:endParaRPr lang="en-US" dirty="0"/>
          </a:p>
        </p:txBody>
      </p:sp>
      <p:sp>
        <p:nvSpPr>
          <p:cNvPr id="6" name="Footer Placeholder 5"/>
          <p:cNvSpPr>
            <a:spLocks noGrp="1"/>
          </p:cNvSpPr>
          <p:nvPr>
            <p:ph type="ftr" sz="quarter" idx="15"/>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7" name="Slide Number Placeholder 6"/>
          <p:cNvSpPr>
            <a:spLocks noGrp="1"/>
          </p:cNvSpPr>
          <p:nvPr>
            <p:ph type="sldNum" sz="quarter" idx="16"/>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629368031"/>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2 subhead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Content Left"/>
          <p:cNvSpPr>
            <a:spLocks noGrp="1"/>
          </p:cNvSpPr>
          <p:nvPr>
            <p:ph sz="half" idx="1" hasCustomPrompt="1"/>
          </p:nvPr>
        </p:nvSpPr>
        <p:spPr>
          <a:xfrm>
            <a:off x="495301" y="1825627"/>
            <a:ext cx="5524500"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Right"/>
          <p:cNvSpPr>
            <a:spLocks noGrp="1"/>
          </p:cNvSpPr>
          <p:nvPr>
            <p:ph sz="half" idx="2" hasCustomPrompt="1"/>
          </p:nvPr>
        </p:nvSpPr>
        <p:spPr>
          <a:xfrm>
            <a:off x="6172201" y="1825627"/>
            <a:ext cx="5660572"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Left"/>
          <p:cNvSpPr>
            <a:spLocks noGrp="1"/>
          </p:cNvSpPr>
          <p:nvPr>
            <p:ph type="body" idx="13" hasCustomPrompt="1"/>
          </p:nvPr>
        </p:nvSpPr>
        <p:spPr>
          <a:xfrm>
            <a:off x="495301" y="1118284"/>
            <a:ext cx="5502275" cy="492125"/>
          </a:xfrm>
        </p:spPr>
        <p:txBody>
          <a:bodyPr anchor="t"/>
          <a:lstStyle>
            <a:lvl1pPr marL="0" indent="0">
              <a:buNone/>
              <a:defRPr sz="2600" b="0">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Short subhead</a:t>
            </a:r>
          </a:p>
        </p:txBody>
      </p:sp>
      <p:sp>
        <p:nvSpPr>
          <p:cNvPr id="10" name="Subtitle Right"/>
          <p:cNvSpPr>
            <a:spLocks noGrp="1"/>
          </p:cNvSpPr>
          <p:nvPr>
            <p:ph type="body" sz="quarter" idx="3" hasCustomPrompt="1"/>
          </p:nvPr>
        </p:nvSpPr>
        <p:spPr>
          <a:xfrm>
            <a:off x="6172200" y="1118284"/>
            <a:ext cx="5638800" cy="492125"/>
          </a:xfrm>
        </p:spPr>
        <p:txBody>
          <a:bodyPr anchor="t"/>
          <a:lstStyle>
            <a:lvl1pPr marL="0" indent="0">
              <a:buNone/>
              <a:defRPr sz="2600" b="0">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Short subhead</a:t>
            </a:r>
          </a:p>
        </p:txBody>
      </p:sp>
      <p:sp>
        <p:nvSpPr>
          <p:cNvPr id="13" name="Rectangle 12"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4" name="Rectangle 13"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5" name="Rectangle 14"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6" name="Rectangle 15"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5" name="Date Placeholder 4"/>
          <p:cNvSpPr>
            <a:spLocks noGrp="1"/>
          </p:cNvSpPr>
          <p:nvPr>
            <p:ph type="dt" sz="half" idx="14"/>
          </p:nvPr>
        </p:nvSpPr>
        <p:spPr/>
        <p:txBody>
          <a:bodyPr/>
          <a:lstStyle/>
          <a:p>
            <a:fld id="{3439D83E-8F81-451B-AAA9-4B273DB3AD0C}" type="datetime1">
              <a:rPr lang="en-US" smtClean="0"/>
              <a:t>9/22/2021</a:t>
            </a:fld>
            <a:endParaRPr lang="en-US" dirty="0"/>
          </a:p>
        </p:txBody>
      </p:sp>
      <p:sp>
        <p:nvSpPr>
          <p:cNvPr id="6" name="Footer Placeholder 5"/>
          <p:cNvSpPr>
            <a:spLocks noGrp="1"/>
          </p:cNvSpPr>
          <p:nvPr>
            <p:ph type="ftr" sz="quarter" idx="15"/>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7" name="Slide Number Placeholder 6"/>
          <p:cNvSpPr>
            <a:spLocks noGrp="1"/>
          </p:cNvSpPr>
          <p:nvPr>
            <p:ph type="sldNum" sz="quarter" idx="16"/>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73633353"/>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Type insightful headline in sentence case | 1 line</a:t>
            </a:r>
          </a:p>
        </p:txBody>
      </p:sp>
      <p:sp>
        <p:nvSpPr>
          <p:cNvPr id="6" name="Rectangle 5"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9" name="Rectangle 8"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0" name="Rectangle 9"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1" name="Rectangle 10"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3" name="Date Placeholder 2"/>
          <p:cNvSpPr>
            <a:spLocks noGrp="1"/>
          </p:cNvSpPr>
          <p:nvPr>
            <p:ph type="dt" sz="half" idx="10"/>
          </p:nvPr>
        </p:nvSpPr>
        <p:spPr/>
        <p:txBody>
          <a:bodyPr/>
          <a:lstStyle/>
          <a:p>
            <a:fld id="{9E0F86AC-35FC-45CE-8346-DDDAAAD6A844}" type="datetime1">
              <a:rPr lang="en-US" smtClean="0"/>
              <a:t>9/22/2021</a:t>
            </a:fld>
            <a:endParaRPr lang="en-US" dirty="0"/>
          </a:p>
        </p:txBody>
      </p:sp>
      <p:sp>
        <p:nvSpPr>
          <p:cNvPr id="4" name="Footer Placeholder 3"/>
          <p:cNvSpPr>
            <a:spLocks noGrp="1"/>
          </p:cNvSpPr>
          <p:nvPr>
            <p:ph type="ftr" sz="quarter" idx="11"/>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12" name="Slide Number Placeholder 11"/>
          <p:cNvSpPr>
            <a:spLocks noGrp="1"/>
          </p:cNvSpPr>
          <p:nvPr>
            <p:ph type="sldNum" sz="quarter" idx="12"/>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2727157864"/>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Type insightful headline in sentence case | 1 line</a:t>
            </a:r>
          </a:p>
        </p:txBody>
      </p:sp>
      <p:sp>
        <p:nvSpPr>
          <p:cNvPr id="7" name="Subtitle">
            <a:extLst>
              <a:ext uri="{FF2B5EF4-FFF2-40B4-BE49-F238E27FC236}">
                <a16:creationId xmlns:a16="http://schemas.microsoft.com/office/drawing/2014/main" id="{E35FC4DD-34A5-4677-832D-B024EEC6EE03}"/>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10" name="Rectangle 9"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1" name="Rectangle 10"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2" name="Rectangle 11"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3" name="Rectangle 12"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3" name="Date Placeholder 2"/>
          <p:cNvSpPr>
            <a:spLocks noGrp="1"/>
          </p:cNvSpPr>
          <p:nvPr>
            <p:ph type="dt" sz="half" idx="14"/>
          </p:nvPr>
        </p:nvSpPr>
        <p:spPr/>
        <p:txBody>
          <a:bodyPr/>
          <a:lstStyle/>
          <a:p>
            <a:fld id="{1CD0C85E-E5B4-4AA3-8A8E-0AED6EE6C968}" type="datetime1">
              <a:rPr lang="en-US" smtClean="0"/>
              <a:t>9/22/2021</a:t>
            </a:fld>
            <a:endParaRPr lang="en-US" dirty="0"/>
          </a:p>
        </p:txBody>
      </p:sp>
      <p:sp>
        <p:nvSpPr>
          <p:cNvPr id="4" name="Footer Placeholder 3"/>
          <p:cNvSpPr>
            <a:spLocks noGrp="1"/>
          </p:cNvSpPr>
          <p:nvPr>
            <p:ph type="ftr" sz="quarter" idx="15"/>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5" name="Slide Number Placeholder 4"/>
          <p:cNvSpPr>
            <a:spLocks noGrp="1"/>
          </p:cNvSpPr>
          <p:nvPr>
            <p:ph type="sldNum" sz="quarter" idx="16"/>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2199173247"/>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Type insightful headline in sentence case | 1 line</a:t>
            </a:r>
          </a:p>
        </p:txBody>
      </p:sp>
      <p:sp>
        <p:nvSpPr>
          <p:cNvPr id="10" name="Circle 1"/>
          <p:cNvSpPr>
            <a:spLocks noGrp="1"/>
          </p:cNvSpPr>
          <p:nvPr>
            <p:ph type="body" sz="quarter" idx="14" hasCustomPrompt="1"/>
          </p:nvPr>
        </p:nvSpPr>
        <p:spPr>
          <a:xfrm>
            <a:off x="1125867" y="1828800"/>
            <a:ext cx="2487168" cy="1866900"/>
          </a:xfrm>
          <a:prstGeom prst="ellipse">
            <a:avLst/>
          </a:prstGeom>
          <a:ln w="19050">
            <a:solidFill>
              <a:schemeClr val="accent1"/>
            </a:solidFill>
          </a:ln>
        </p:spPr>
        <p:txBody>
          <a:bodyPr anchor="ctr"/>
          <a:lstStyle>
            <a:lvl1pPr algn="ctr">
              <a:buNone/>
              <a:defRPr sz="1200">
                <a:solidFill>
                  <a:schemeClr val="accent5"/>
                </a:solidFill>
              </a:defRPr>
            </a:lvl1pPr>
          </a:lstStyle>
          <a:p>
            <a:pPr lvl="0"/>
            <a:r>
              <a:rPr lang="en-US" dirty="0"/>
              <a:t>Place icon here. To hide this text, place cursor then hit space bar. Duplicate or delete as needed.</a:t>
            </a:r>
          </a:p>
        </p:txBody>
      </p:sp>
      <p:sp>
        <p:nvSpPr>
          <p:cNvPr id="11" name="Circle 2"/>
          <p:cNvSpPr>
            <a:spLocks noGrp="1"/>
          </p:cNvSpPr>
          <p:nvPr>
            <p:ph type="body" sz="quarter" idx="15" hasCustomPrompt="1"/>
          </p:nvPr>
        </p:nvSpPr>
        <p:spPr>
          <a:xfrm>
            <a:off x="4778196" y="1828800"/>
            <a:ext cx="2487168" cy="1866900"/>
          </a:xfrm>
          <a:prstGeom prst="ellipse">
            <a:avLst/>
          </a:prstGeom>
          <a:ln w="19050">
            <a:solidFill>
              <a:schemeClr val="accent1"/>
            </a:solidFill>
          </a:ln>
        </p:spPr>
        <p:txBody>
          <a:bodyPr anchor="ctr"/>
          <a:lstStyle>
            <a:lvl1pPr algn="ctr">
              <a:buNone/>
              <a:defRPr sz="1200">
                <a:solidFill>
                  <a:schemeClr val="accent5"/>
                </a:solidFill>
              </a:defRPr>
            </a:lvl1pPr>
          </a:lstStyle>
          <a:p>
            <a:pPr lvl="0"/>
            <a:r>
              <a:rPr lang="en-US" dirty="0"/>
              <a:t>Place icon here. To hide this text, place cursor then hit space bar. Duplicate or delete as needed.</a:t>
            </a:r>
          </a:p>
        </p:txBody>
      </p:sp>
      <p:sp>
        <p:nvSpPr>
          <p:cNvPr id="12" name="Circle 3"/>
          <p:cNvSpPr>
            <a:spLocks noGrp="1"/>
          </p:cNvSpPr>
          <p:nvPr>
            <p:ph type="body" sz="quarter" idx="16" hasCustomPrompt="1"/>
          </p:nvPr>
        </p:nvSpPr>
        <p:spPr>
          <a:xfrm>
            <a:off x="8517115" y="1828800"/>
            <a:ext cx="2487168" cy="1866900"/>
          </a:xfrm>
          <a:prstGeom prst="ellipse">
            <a:avLst/>
          </a:prstGeom>
          <a:ln w="19050">
            <a:solidFill>
              <a:schemeClr val="accent1"/>
            </a:solidFill>
          </a:ln>
        </p:spPr>
        <p:txBody>
          <a:bodyPr anchor="ctr"/>
          <a:lstStyle>
            <a:lvl1pPr algn="ctr">
              <a:buNone/>
              <a:defRPr sz="1200">
                <a:solidFill>
                  <a:schemeClr val="accent5"/>
                </a:solidFill>
              </a:defRPr>
            </a:lvl1pPr>
          </a:lstStyle>
          <a:p>
            <a:pPr lvl="0"/>
            <a:r>
              <a:rPr lang="en-US" dirty="0"/>
              <a:t>Place icon here. To hide this text, place cursor then hit space bar. Duplicate or delete as needed.</a:t>
            </a:r>
          </a:p>
        </p:txBody>
      </p:sp>
      <p:sp>
        <p:nvSpPr>
          <p:cNvPr id="13" name="Content 1"/>
          <p:cNvSpPr>
            <a:spLocks noGrp="1"/>
          </p:cNvSpPr>
          <p:nvPr>
            <p:ph sz="half" idx="1" hasCustomPrompt="1"/>
          </p:nvPr>
        </p:nvSpPr>
        <p:spPr>
          <a:xfrm>
            <a:off x="611411" y="4405086"/>
            <a:ext cx="3474720" cy="1500413"/>
          </a:xfrm>
        </p:spPr>
        <p:txBody>
          <a:bodyPr/>
          <a:lstStyle>
            <a:lvl1pPr>
              <a:defRPr sz="1400"/>
            </a:lvl1pPr>
            <a:lvl2pPr>
              <a:defRPr sz="1400"/>
            </a:lvl2pPr>
            <a:lvl3pPr>
              <a:defRPr sz="1400"/>
            </a:lvl3pPr>
            <a:lvl4pPr>
              <a:defRPr sz="1400"/>
            </a:lvl4pPr>
            <a:lvl5pPr>
              <a:defRPr sz="1400"/>
            </a:lvl5pPr>
          </a:lstStyle>
          <a:p>
            <a:pPr lvl="0"/>
            <a:r>
              <a:rPr lang="en-US" dirty="0"/>
              <a:t>Type 14 pt gray text max three lines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2"/>
          <p:cNvSpPr>
            <a:spLocks noGrp="1"/>
          </p:cNvSpPr>
          <p:nvPr>
            <p:ph sz="half" idx="17" hasCustomPrompt="1"/>
          </p:nvPr>
        </p:nvSpPr>
        <p:spPr>
          <a:xfrm>
            <a:off x="4383311" y="4405086"/>
            <a:ext cx="3474720" cy="1500413"/>
          </a:xfrm>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None/>
              <a:tabLst/>
              <a:defRPr sz="1400"/>
            </a:lvl1pPr>
            <a:lvl2pPr>
              <a:defRPr sz="1400"/>
            </a:lvl2pPr>
            <a:lvl3pPr>
              <a:defRPr sz="1400"/>
            </a:lvl3pPr>
            <a:lvl4pPr>
              <a:defRPr sz="1400"/>
            </a:lvl4pPr>
            <a:lvl5pPr>
              <a:defRPr sz="1400"/>
            </a:lvl5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Type 14 pt gray text max three lines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3"/>
          <p:cNvSpPr>
            <a:spLocks noGrp="1"/>
          </p:cNvSpPr>
          <p:nvPr>
            <p:ph sz="half" idx="18" hasCustomPrompt="1"/>
          </p:nvPr>
        </p:nvSpPr>
        <p:spPr>
          <a:xfrm>
            <a:off x="8117112" y="4405086"/>
            <a:ext cx="3474720" cy="1500413"/>
          </a:xfrm>
        </p:spPr>
        <p:txBody>
          <a:bodyPr/>
          <a:lstStyle>
            <a:lvl1pPr>
              <a:buNone/>
              <a:defRPr sz="1400"/>
            </a:lvl1pPr>
            <a:lvl2pPr>
              <a:defRPr sz="1400"/>
            </a:lvl2pPr>
            <a:lvl3pPr>
              <a:defRPr sz="1400"/>
            </a:lvl3pPr>
            <a:lvl4pPr>
              <a:defRPr sz="1400"/>
            </a:lvl4pPr>
            <a:lvl5pPr>
              <a:defRPr sz="1400"/>
            </a:lvl5pPr>
          </a:lstStyle>
          <a:p>
            <a:pPr lvl="0"/>
            <a:r>
              <a:rPr lang="en-US" dirty="0"/>
              <a:t>Type 14 pt gray text max three lines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a:extLst>
              <a:ext uri="{FF2B5EF4-FFF2-40B4-BE49-F238E27FC236}">
                <a16:creationId xmlns:a16="http://schemas.microsoft.com/office/drawing/2014/main" id="{E4C26CD5-34F3-447A-AB99-996C787507D2}"/>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17" name="Orange title 1">
            <a:extLst>
              <a:ext uri="{FF2B5EF4-FFF2-40B4-BE49-F238E27FC236}">
                <a16:creationId xmlns:a16="http://schemas.microsoft.com/office/drawing/2014/main" id="{6527FE76-EAF5-46DF-A8B1-057E2E101E6E}"/>
              </a:ext>
            </a:extLst>
          </p:cNvPr>
          <p:cNvSpPr>
            <a:spLocks noGrp="1"/>
          </p:cNvSpPr>
          <p:nvPr>
            <p:ph type="body" sz="quarter" idx="19" hasCustomPrompt="1"/>
          </p:nvPr>
        </p:nvSpPr>
        <p:spPr>
          <a:xfrm>
            <a:off x="610212" y="3868738"/>
            <a:ext cx="3474720" cy="457200"/>
          </a:xfrm>
        </p:spPr>
        <p:txBody>
          <a:bodyPr/>
          <a:lstStyle>
            <a:lvl1pPr>
              <a:defRPr sz="1600">
                <a:solidFill>
                  <a:schemeClr val="accent1"/>
                </a:solidFill>
              </a:defRPr>
            </a:lvl1pPr>
          </a:lstStyle>
          <a:p>
            <a:pPr lvl="0"/>
            <a:r>
              <a:rPr lang="en-US" dirty="0"/>
              <a:t>Type subhead in 16 pt orange | Max two lines</a:t>
            </a:r>
          </a:p>
        </p:txBody>
      </p:sp>
      <p:sp>
        <p:nvSpPr>
          <p:cNvPr id="20" name="Orange title 2">
            <a:extLst>
              <a:ext uri="{FF2B5EF4-FFF2-40B4-BE49-F238E27FC236}">
                <a16:creationId xmlns:a16="http://schemas.microsoft.com/office/drawing/2014/main" id="{A3AD66D5-CC76-4534-BE48-B2161A8EDC68}"/>
              </a:ext>
            </a:extLst>
          </p:cNvPr>
          <p:cNvSpPr>
            <a:spLocks noGrp="1"/>
          </p:cNvSpPr>
          <p:nvPr>
            <p:ph type="body" sz="quarter" idx="20" hasCustomPrompt="1"/>
          </p:nvPr>
        </p:nvSpPr>
        <p:spPr>
          <a:xfrm>
            <a:off x="4383312" y="3868738"/>
            <a:ext cx="3474720" cy="457200"/>
          </a:xfrm>
        </p:spPr>
        <p:txBody>
          <a:bodyPr/>
          <a:lstStyle>
            <a:lvl1pPr>
              <a:defRPr sz="1600">
                <a:solidFill>
                  <a:schemeClr val="accent1"/>
                </a:solidFill>
              </a:defRPr>
            </a:lvl1pPr>
          </a:lstStyle>
          <a:p>
            <a:pPr lvl="0"/>
            <a:r>
              <a:rPr lang="en-US" dirty="0"/>
              <a:t>Type subhead in 16 pt orange | Max two lines</a:t>
            </a:r>
          </a:p>
        </p:txBody>
      </p:sp>
      <p:sp>
        <p:nvSpPr>
          <p:cNvPr id="21" name="Orange title 3">
            <a:extLst>
              <a:ext uri="{FF2B5EF4-FFF2-40B4-BE49-F238E27FC236}">
                <a16:creationId xmlns:a16="http://schemas.microsoft.com/office/drawing/2014/main" id="{A0AF64BB-0F19-406C-A38C-9774B21BAC18}"/>
              </a:ext>
            </a:extLst>
          </p:cNvPr>
          <p:cNvSpPr>
            <a:spLocks noGrp="1"/>
          </p:cNvSpPr>
          <p:nvPr>
            <p:ph type="body" sz="quarter" idx="21" hasCustomPrompt="1"/>
          </p:nvPr>
        </p:nvSpPr>
        <p:spPr>
          <a:xfrm>
            <a:off x="8117112" y="3868738"/>
            <a:ext cx="3474720" cy="457200"/>
          </a:xfrm>
        </p:spPr>
        <p:txBody>
          <a:bodyPr/>
          <a:lstStyle>
            <a:lvl1pPr>
              <a:defRPr sz="1600">
                <a:solidFill>
                  <a:schemeClr val="accent1"/>
                </a:solidFill>
              </a:defRPr>
            </a:lvl1pPr>
          </a:lstStyle>
          <a:p>
            <a:pPr lvl="0"/>
            <a:r>
              <a:rPr lang="en-US" dirty="0"/>
              <a:t>Type subhead in 16 pt orange | Max two lines</a:t>
            </a:r>
          </a:p>
        </p:txBody>
      </p:sp>
      <p:sp>
        <p:nvSpPr>
          <p:cNvPr id="18" name="Rectangle 17"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9" name="Rectangle 18"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2" name="Rectangle 21"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3" name="Rectangle 22"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3" name="Date Placeholder 2"/>
          <p:cNvSpPr>
            <a:spLocks noGrp="1"/>
          </p:cNvSpPr>
          <p:nvPr>
            <p:ph type="dt" sz="half" idx="22"/>
          </p:nvPr>
        </p:nvSpPr>
        <p:spPr/>
        <p:txBody>
          <a:bodyPr/>
          <a:lstStyle/>
          <a:p>
            <a:fld id="{324CEBA1-C439-4556-A736-A42E329FEF95}" type="datetime1">
              <a:rPr lang="en-US" smtClean="0"/>
              <a:t>9/22/2021</a:t>
            </a:fld>
            <a:endParaRPr lang="en-US" dirty="0"/>
          </a:p>
        </p:txBody>
      </p:sp>
      <p:sp>
        <p:nvSpPr>
          <p:cNvPr id="4" name="Footer Placeholder 3"/>
          <p:cNvSpPr>
            <a:spLocks noGrp="1"/>
          </p:cNvSpPr>
          <p:nvPr>
            <p:ph type="ftr" sz="quarter" idx="23"/>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5" name="Slide Number Placeholder 4"/>
          <p:cNvSpPr>
            <a:spLocks noGrp="1"/>
          </p:cNvSpPr>
          <p:nvPr>
            <p:ph type="sldNum" sz="quarter" idx="24"/>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152219600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8" name="Header 1"/>
          <p:cNvSpPr>
            <a:spLocks noGrp="1"/>
          </p:cNvSpPr>
          <p:nvPr>
            <p:ph type="body" sz="quarter" idx="14" hasCustomPrompt="1"/>
          </p:nvPr>
        </p:nvSpPr>
        <p:spPr>
          <a:xfrm>
            <a:off x="495300" y="1828799"/>
            <a:ext cx="2194560" cy="663575"/>
          </a:xfrm>
          <a:solidFill>
            <a:schemeClr val="tx2"/>
          </a:solidFill>
        </p:spPr>
        <p:txBody>
          <a:bodyPr lIns="137160" tIns="45720" rIns="137160" bIns="45720" anchor="ctr"/>
          <a:lstStyle>
            <a:lvl1pPr algn="l">
              <a:lnSpc>
                <a:spcPct val="90000"/>
              </a:lnSpc>
              <a:spcBef>
                <a:spcPts val="0"/>
              </a:spcBef>
              <a:spcAft>
                <a:spcPts val="0"/>
              </a:spcAft>
              <a:defRPr sz="1600">
                <a:solidFill>
                  <a:schemeClr val="bg1"/>
                </a:solidFill>
              </a:defRPr>
            </a:lvl1pPr>
          </a:lstStyle>
          <a:p>
            <a:pPr lvl="0"/>
            <a:r>
              <a:rPr lang="en-US" dirty="0"/>
              <a:t>Header</a:t>
            </a:r>
          </a:p>
        </p:txBody>
      </p:sp>
      <p:sp>
        <p:nvSpPr>
          <p:cNvPr id="27" name="Header 2"/>
          <p:cNvSpPr>
            <a:spLocks noGrp="1"/>
          </p:cNvSpPr>
          <p:nvPr>
            <p:ph type="body" sz="quarter" idx="15" hasCustomPrompt="1"/>
          </p:nvPr>
        </p:nvSpPr>
        <p:spPr>
          <a:xfrm>
            <a:off x="2780847" y="1828800"/>
            <a:ext cx="2194560" cy="663575"/>
          </a:xfrm>
          <a:solidFill>
            <a:schemeClr val="accent2"/>
          </a:solidFill>
        </p:spPr>
        <p:txBody>
          <a:bodyPr lIns="137160" tIns="45720" rIns="137160" bIns="4572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28" name="Header 3"/>
          <p:cNvSpPr>
            <a:spLocks noGrp="1"/>
          </p:cNvSpPr>
          <p:nvPr>
            <p:ph type="body" sz="quarter" idx="16" hasCustomPrompt="1"/>
          </p:nvPr>
        </p:nvSpPr>
        <p:spPr>
          <a:xfrm>
            <a:off x="5066395" y="1828800"/>
            <a:ext cx="2194560" cy="663575"/>
          </a:xfrm>
          <a:solidFill>
            <a:schemeClr val="accent4"/>
          </a:solidFill>
        </p:spPr>
        <p:txBody>
          <a:bodyPr lIns="137160" tIns="45720" rIns="137160" bIns="4572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29" name="Header 4"/>
          <p:cNvSpPr>
            <a:spLocks noGrp="1"/>
          </p:cNvSpPr>
          <p:nvPr>
            <p:ph type="body" sz="quarter" idx="17" hasCustomPrompt="1"/>
          </p:nvPr>
        </p:nvSpPr>
        <p:spPr>
          <a:xfrm>
            <a:off x="7351941" y="1828800"/>
            <a:ext cx="2194560" cy="663575"/>
          </a:xfrm>
          <a:solidFill>
            <a:schemeClr val="accent1"/>
          </a:solidFill>
        </p:spPr>
        <p:txBody>
          <a:bodyPr lIns="137160" tIns="45720" rIns="137160" bIns="4572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30" name="Header 5"/>
          <p:cNvSpPr>
            <a:spLocks noGrp="1"/>
          </p:cNvSpPr>
          <p:nvPr>
            <p:ph type="body" sz="quarter" idx="18" hasCustomPrompt="1"/>
          </p:nvPr>
        </p:nvSpPr>
        <p:spPr>
          <a:xfrm>
            <a:off x="9637487" y="1828800"/>
            <a:ext cx="2194560" cy="663575"/>
          </a:xfrm>
          <a:solidFill>
            <a:srgbClr val="A22B38"/>
          </a:solidFill>
        </p:spPr>
        <p:txBody>
          <a:bodyPr lIns="137160" tIns="45720" rIns="137160" bIns="4572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31" name="Text 1"/>
          <p:cNvSpPr>
            <a:spLocks noGrp="1"/>
          </p:cNvSpPr>
          <p:nvPr>
            <p:ph type="body" sz="quarter" idx="19" hasCustomPrompt="1"/>
          </p:nvPr>
        </p:nvSpPr>
        <p:spPr>
          <a:xfrm>
            <a:off x="495300" y="2492372"/>
            <a:ext cx="219456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2" name="Text 2"/>
          <p:cNvSpPr>
            <a:spLocks noGrp="1"/>
          </p:cNvSpPr>
          <p:nvPr>
            <p:ph type="body" sz="quarter" idx="20" hasCustomPrompt="1"/>
          </p:nvPr>
        </p:nvSpPr>
        <p:spPr>
          <a:xfrm>
            <a:off x="2780847" y="2492372"/>
            <a:ext cx="219456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3"/>
          <p:cNvSpPr>
            <a:spLocks noGrp="1"/>
          </p:cNvSpPr>
          <p:nvPr>
            <p:ph type="body" sz="quarter" idx="21" hasCustomPrompt="1"/>
          </p:nvPr>
        </p:nvSpPr>
        <p:spPr>
          <a:xfrm>
            <a:off x="5066395" y="2492372"/>
            <a:ext cx="219456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4" name="Text 4"/>
          <p:cNvSpPr>
            <a:spLocks noGrp="1"/>
          </p:cNvSpPr>
          <p:nvPr>
            <p:ph type="body" sz="quarter" idx="22" hasCustomPrompt="1"/>
          </p:nvPr>
        </p:nvSpPr>
        <p:spPr>
          <a:xfrm>
            <a:off x="7351941" y="2492372"/>
            <a:ext cx="219456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5" name="Text 5"/>
          <p:cNvSpPr>
            <a:spLocks noGrp="1"/>
          </p:cNvSpPr>
          <p:nvPr>
            <p:ph type="body" sz="quarter" idx="23" hasCustomPrompt="1"/>
          </p:nvPr>
        </p:nvSpPr>
        <p:spPr>
          <a:xfrm>
            <a:off x="9637488" y="2492372"/>
            <a:ext cx="219456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17" name="Subtitle">
            <a:extLst>
              <a:ext uri="{FF2B5EF4-FFF2-40B4-BE49-F238E27FC236}">
                <a16:creationId xmlns:a16="http://schemas.microsoft.com/office/drawing/2014/main" id="{B618BD47-FF2D-4F28-A6A1-AC6D6F55ADEA}"/>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2" name="Title"/>
          <p:cNvSpPr>
            <a:spLocks noGrp="1"/>
          </p:cNvSpPr>
          <p:nvPr>
            <p:ph type="title" hasCustomPrompt="1"/>
          </p:nvPr>
        </p:nvSpPr>
        <p:spPr/>
        <p:txBody>
          <a:bodyPr/>
          <a:lstStyle>
            <a:lvl1pPr>
              <a:defRPr/>
            </a:lvl1pPr>
          </a:lstStyle>
          <a:p>
            <a:r>
              <a:rPr lang="en-US" dirty="0"/>
              <a:t>5 Column | One line</a:t>
            </a:r>
          </a:p>
        </p:txBody>
      </p:sp>
      <p:sp>
        <p:nvSpPr>
          <p:cNvPr id="18" name="Rectangle 17"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9" name="Rectangle 18"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0" name="Rectangle 19"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1" name="Rectangle 20"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3" name="Date Placeholder 2"/>
          <p:cNvSpPr>
            <a:spLocks noGrp="1"/>
          </p:cNvSpPr>
          <p:nvPr>
            <p:ph type="dt" sz="half" idx="24"/>
          </p:nvPr>
        </p:nvSpPr>
        <p:spPr/>
        <p:txBody>
          <a:bodyPr/>
          <a:lstStyle/>
          <a:p>
            <a:fld id="{8C3A5804-384E-43D9-AD23-F87D21A4AC2B}" type="datetime1">
              <a:rPr lang="en-US" smtClean="0"/>
              <a:t>9/22/2021</a:t>
            </a:fld>
            <a:endParaRPr lang="en-US" dirty="0"/>
          </a:p>
        </p:txBody>
      </p:sp>
      <p:sp>
        <p:nvSpPr>
          <p:cNvPr id="4" name="Footer Placeholder 3"/>
          <p:cNvSpPr>
            <a:spLocks noGrp="1"/>
          </p:cNvSpPr>
          <p:nvPr>
            <p:ph type="ftr" sz="quarter" idx="25"/>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5" name="Slide Number Placeholder 4"/>
          <p:cNvSpPr>
            <a:spLocks noGrp="1"/>
          </p:cNvSpPr>
          <p:nvPr>
            <p:ph type="sldNum" sz="quarter" idx="26"/>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3696421356"/>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olumn">
    <p:spTree>
      <p:nvGrpSpPr>
        <p:cNvPr id="1" name=""/>
        <p:cNvGrpSpPr/>
        <p:nvPr/>
      </p:nvGrpSpPr>
      <p:grpSpPr>
        <a:xfrm>
          <a:off x="0" y="0"/>
          <a:ext cx="0" cy="0"/>
          <a:chOff x="0" y="0"/>
          <a:chExt cx="0" cy="0"/>
        </a:xfrm>
      </p:grpSpPr>
      <p:sp>
        <p:nvSpPr>
          <p:cNvPr id="8" name="Header 1"/>
          <p:cNvSpPr>
            <a:spLocks noGrp="1"/>
          </p:cNvSpPr>
          <p:nvPr>
            <p:ph type="body" sz="quarter" idx="14" hasCustomPrompt="1"/>
          </p:nvPr>
        </p:nvSpPr>
        <p:spPr>
          <a:xfrm>
            <a:off x="495300" y="1828799"/>
            <a:ext cx="2743200" cy="663575"/>
          </a:xfrm>
          <a:solidFill>
            <a:schemeClr val="tx2"/>
          </a:solidFill>
        </p:spPr>
        <p:txBody>
          <a:bodyPr lIns="137160" tIns="45720" rIns="137160" bIns="45720" anchor="ctr"/>
          <a:lstStyle>
            <a:lvl1pPr algn="l">
              <a:lnSpc>
                <a:spcPct val="90000"/>
              </a:lnSpc>
              <a:spcBef>
                <a:spcPts val="0"/>
              </a:spcBef>
              <a:spcAft>
                <a:spcPts val="0"/>
              </a:spcAft>
              <a:defRPr sz="1600">
                <a:solidFill>
                  <a:schemeClr val="bg1"/>
                </a:solidFill>
              </a:defRPr>
            </a:lvl1pPr>
          </a:lstStyle>
          <a:p>
            <a:pPr lvl="0"/>
            <a:r>
              <a:rPr lang="en-US" dirty="0"/>
              <a:t>Header</a:t>
            </a:r>
          </a:p>
        </p:txBody>
      </p:sp>
      <p:sp>
        <p:nvSpPr>
          <p:cNvPr id="27" name="Header 2"/>
          <p:cNvSpPr>
            <a:spLocks noGrp="1"/>
          </p:cNvSpPr>
          <p:nvPr>
            <p:ph type="body" sz="quarter" idx="15" hasCustomPrompt="1"/>
          </p:nvPr>
        </p:nvSpPr>
        <p:spPr>
          <a:xfrm>
            <a:off x="3356581" y="1828800"/>
            <a:ext cx="2743200" cy="663575"/>
          </a:xfrm>
          <a:solidFill>
            <a:schemeClr val="accent2"/>
          </a:solidFill>
        </p:spPr>
        <p:txBody>
          <a:bodyPr lIns="137160" tIns="45720" rIns="137160" bIns="4572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28" name="Header 3"/>
          <p:cNvSpPr>
            <a:spLocks noGrp="1"/>
          </p:cNvSpPr>
          <p:nvPr>
            <p:ph type="body" sz="quarter" idx="16" hasCustomPrompt="1"/>
          </p:nvPr>
        </p:nvSpPr>
        <p:spPr>
          <a:xfrm>
            <a:off x="6217863" y="1828800"/>
            <a:ext cx="2743200" cy="663575"/>
          </a:xfrm>
          <a:solidFill>
            <a:schemeClr val="accent4"/>
          </a:solidFill>
        </p:spPr>
        <p:txBody>
          <a:bodyPr lIns="137160" tIns="45720" rIns="137160" bIns="4572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29" name="Header 4"/>
          <p:cNvSpPr>
            <a:spLocks noGrp="1"/>
          </p:cNvSpPr>
          <p:nvPr>
            <p:ph type="body" sz="quarter" idx="17" hasCustomPrompt="1"/>
          </p:nvPr>
        </p:nvSpPr>
        <p:spPr>
          <a:xfrm>
            <a:off x="9079143" y="1828800"/>
            <a:ext cx="2743200" cy="663575"/>
          </a:xfrm>
          <a:solidFill>
            <a:schemeClr val="accent1"/>
          </a:solidFill>
        </p:spPr>
        <p:txBody>
          <a:bodyPr lIns="137160" tIns="45720" rIns="137160" bIns="4572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31" name="Text 1"/>
          <p:cNvSpPr>
            <a:spLocks noGrp="1"/>
          </p:cNvSpPr>
          <p:nvPr>
            <p:ph type="body" sz="quarter" idx="19" hasCustomPrompt="1"/>
          </p:nvPr>
        </p:nvSpPr>
        <p:spPr>
          <a:xfrm>
            <a:off x="495300" y="2492372"/>
            <a:ext cx="27432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2" name="Text 2"/>
          <p:cNvSpPr>
            <a:spLocks noGrp="1"/>
          </p:cNvSpPr>
          <p:nvPr>
            <p:ph type="body" sz="quarter" idx="20" hasCustomPrompt="1"/>
          </p:nvPr>
        </p:nvSpPr>
        <p:spPr>
          <a:xfrm>
            <a:off x="3356581" y="2492372"/>
            <a:ext cx="27432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3"/>
          <p:cNvSpPr>
            <a:spLocks noGrp="1"/>
          </p:cNvSpPr>
          <p:nvPr>
            <p:ph type="body" sz="quarter" idx="21" hasCustomPrompt="1"/>
          </p:nvPr>
        </p:nvSpPr>
        <p:spPr>
          <a:xfrm>
            <a:off x="6217863" y="2492372"/>
            <a:ext cx="27432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4" name="Text 4"/>
          <p:cNvSpPr>
            <a:spLocks noGrp="1"/>
          </p:cNvSpPr>
          <p:nvPr>
            <p:ph type="body" sz="quarter" idx="22" hasCustomPrompt="1"/>
          </p:nvPr>
        </p:nvSpPr>
        <p:spPr>
          <a:xfrm>
            <a:off x="9079143" y="2492372"/>
            <a:ext cx="27432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15" name="Subtitle">
            <a:extLst>
              <a:ext uri="{FF2B5EF4-FFF2-40B4-BE49-F238E27FC236}">
                <a16:creationId xmlns:a16="http://schemas.microsoft.com/office/drawing/2014/main" id="{D8B6576D-BE38-4862-BF49-409F9E9279B5}"/>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2" name="Title"/>
          <p:cNvSpPr>
            <a:spLocks noGrp="1"/>
          </p:cNvSpPr>
          <p:nvPr>
            <p:ph type="title" hasCustomPrompt="1"/>
          </p:nvPr>
        </p:nvSpPr>
        <p:spPr/>
        <p:txBody>
          <a:bodyPr/>
          <a:lstStyle>
            <a:lvl1pPr>
              <a:defRPr/>
            </a:lvl1pPr>
          </a:lstStyle>
          <a:p>
            <a:r>
              <a:rPr lang="en-US" dirty="0"/>
              <a:t>4 Column | One line</a:t>
            </a:r>
          </a:p>
        </p:txBody>
      </p:sp>
      <p:sp>
        <p:nvSpPr>
          <p:cNvPr id="16" name="Rectangle 15"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7" name="Rectangle 16"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8" name="Rectangle 17"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9" name="Rectangle 18"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6" name="Date Placeholder 5"/>
          <p:cNvSpPr>
            <a:spLocks noGrp="1"/>
          </p:cNvSpPr>
          <p:nvPr>
            <p:ph type="dt" sz="half" idx="23"/>
          </p:nvPr>
        </p:nvSpPr>
        <p:spPr/>
        <p:txBody>
          <a:bodyPr/>
          <a:lstStyle/>
          <a:p>
            <a:fld id="{55A479A0-A083-43A5-A32D-E5697C9FDFCB}" type="datetime1">
              <a:rPr lang="en-US" smtClean="0"/>
              <a:t>9/22/2021</a:t>
            </a:fld>
            <a:endParaRPr lang="en-US" dirty="0"/>
          </a:p>
        </p:txBody>
      </p:sp>
      <p:sp>
        <p:nvSpPr>
          <p:cNvPr id="7" name="Footer Placeholder 6"/>
          <p:cNvSpPr>
            <a:spLocks noGrp="1"/>
          </p:cNvSpPr>
          <p:nvPr>
            <p:ph type="ftr" sz="quarter" idx="24"/>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9" name="Slide Number Placeholder 8"/>
          <p:cNvSpPr>
            <a:spLocks noGrp="1"/>
          </p:cNvSpPr>
          <p:nvPr>
            <p:ph type="sldNum" sz="quarter" idx="25"/>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3531124069"/>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33" name="Text 3"/>
          <p:cNvSpPr>
            <a:spLocks noGrp="1"/>
          </p:cNvSpPr>
          <p:nvPr>
            <p:ph type="body" sz="quarter" idx="21" hasCustomPrompt="1"/>
          </p:nvPr>
        </p:nvSpPr>
        <p:spPr>
          <a:xfrm>
            <a:off x="8177285" y="2492372"/>
            <a:ext cx="3657600" cy="3413128"/>
          </a:xfrm>
          <a:solidFill>
            <a:srgbClr val="EAEAEA"/>
          </a:solidFill>
        </p:spPr>
        <p:txBody>
          <a:bodyPr lIns="137160" tIns="45720" rIns="137160" bIns="4572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28" name="Header 3"/>
          <p:cNvSpPr>
            <a:spLocks noGrp="1"/>
          </p:cNvSpPr>
          <p:nvPr>
            <p:ph type="body" sz="quarter" idx="16" hasCustomPrompt="1"/>
          </p:nvPr>
        </p:nvSpPr>
        <p:spPr>
          <a:xfrm>
            <a:off x="8177285" y="1828799"/>
            <a:ext cx="3657600" cy="663575"/>
          </a:xfrm>
          <a:solidFill>
            <a:schemeClr val="accent4"/>
          </a:solidFill>
        </p:spPr>
        <p:txBody>
          <a:bodyPr lIns="137160" tIns="45720" rIns="137160" bIns="4572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32" name="Text 2"/>
          <p:cNvSpPr>
            <a:spLocks noGrp="1"/>
          </p:cNvSpPr>
          <p:nvPr>
            <p:ph type="body" sz="quarter" idx="20" hasCustomPrompt="1"/>
          </p:nvPr>
        </p:nvSpPr>
        <p:spPr>
          <a:xfrm>
            <a:off x="4336293" y="2492372"/>
            <a:ext cx="3657600" cy="3413128"/>
          </a:xfrm>
          <a:solidFill>
            <a:srgbClr val="EAEAEA"/>
          </a:solidFill>
        </p:spPr>
        <p:txBody>
          <a:bodyPr lIns="137160" tIns="45720" rIns="137160" bIns="4572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27" name="Header 2"/>
          <p:cNvSpPr>
            <a:spLocks noGrp="1"/>
          </p:cNvSpPr>
          <p:nvPr>
            <p:ph type="body" sz="quarter" idx="15" hasCustomPrompt="1"/>
          </p:nvPr>
        </p:nvSpPr>
        <p:spPr>
          <a:xfrm>
            <a:off x="4336293" y="1828799"/>
            <a:ext cx="3657600" cy="663575"/>
          </a:xfrm>
          <a:solidFill>
            <a:schemeClr val="accent2"/>
          </a:solidFill>
        </p:spPr>
        <p:txBody>
          <a:bodyPr lIns="137160" tIns="45720" rIns="137160" bIns="4572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31" name="Text 1"/>
          <p:cNvSpPr>
            <a:spLocks noGrp="1"/>
          </p:cNvSpPr>
          <p:nvPr>
            <p:ph type="body" sz="quarter" idx="19" hasCustomPrompt="1"/>
          </p:nvPr>
        </p:nvSpPr>
        <p:spPr>
          <a:xfrm>
            <a:off x="495300" y="2492372"/>
            <a:ext cx="36576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8" name="Header 1"/>
          <p:cNvSpPr>
            <a:spLocks noGrp="1"/>
          </p:cNvSpPr>
          <p:nvPr>
            <p:ph type="body" sz="quarter" idx="14" hasCustomPrompt="1"/>
          </p:nvPr>
        </p:nvSpPr>
        <p:spPr>
          <a:xfrm>
            <a:off x="495300" y="1828799"/>
            <a:ext cx="3657600" cy="663575"/>
          </a:xfrm>
          <a:solidFill>
            <a:schemeClr val="tx2"/>
          </a:solidFill>
        </p:spPr>
        <p:txBody>
          <a:bodyPr lIns="137160" tIns="45720" rIns="137160" bIns="45720" anchor="ctr"/>
          <a:lstStyle>
            <a:lvl1pPr algn="l">
              <a:lnSpc>
                <a:spcPct val="90000"/>
              </a:lnSpc>
              <a:spcBef>
                <a:spcPts val="0"/>
              </a:spcBef>
              <a:spcAft>
                <a:spcPts val="0"/>
              </a:spcAft>
              <a:defRPr sz="1600">
                <a:solidFill>
                  <a:schemeClr val="bg1"/>
                </a:solidFill>
              </a:defRPr>
            </a:lvl1pPr>
          </a:lstStyle>
          <a:p>
            <a:pPr lvl="0"/>
            <a:r>
              <a:rPr lang="en-US" dirty="0"/>
              <a:t>Header</a:t>
            </a:r>
          </a:p>
        </p:txBody>
      </p:sp>
      <p:sp>
        <p:nvSpPr>
          <p:cNvPr id="13" name="Subtitle">
            <a:extLst>
              <a:ext uri="{FF2B5EF4-FFF2-40B4-BE49-F238E27FC236}">
                <a16:creationId xmlns:a16="http://schemas.microsoft.com/office/drawing/2014/main" id="{A2CDFF47-ED53-43FD-9BBC-78701BFFA4F8}"/>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2" name="Title"/>
          <p:cNvSpPr>
            <a:spLocks noGrp="1"/>
          </p:cNvSpPr>
          <p:nvPr>
            <p:ph type="title" hasCustomPrompt="1"/>
          </p:nvPr>
        </p:nvSpPr>
        <p:spPr/>
        <p:txBody>
          <a:bodyPr/>
          <a:lstStyle>
            <a:lvl1pPr>
              <a:defRPr/>
            </a:lvl1pPr>
          </a:lstStyle>
          <a:p>
            <a:r>
              <a:rPr lang="en-US" dirty="0"/>
              <a:t>3 Column | One line</a:t>
            </a:r>
          </a:p>
        </p:txBody>
      </p:sp>
      <p:sp>
        <p:nvSpPr>
          <p:cNvPr id="14" name="Rectangle 13"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5" name="Rectangle 14"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6" name="Rectangle 15"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7" name="Rectangle 16"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6" name="Date Placeholder 5"/>
          <p:cNvSpPr>
            <a:spLocks noGrp="1"/>
          </p:cNvSpPr>
          <p:nvPr>
            <p:ph type="dt" sz="half" idx="22"/>
          </p:nvPr>
        </p:nvSpPr>
        <p:spPr/>
        <p:txBody>
          <a:bodyPr/>
          <a:lstStyle/>
          <a:p>
            <a:fld id="{A8689FC4-4D61-4F93-BA61-113C6A0485CF}" type="datetime1">
              <a:rPr lang="en-US" smtClean="0"/>
              <a:t>9/22/2021</a:t>
            </a:fld>
            <a:endParaRPr lang="en-US" dirty="0"/>
          </a:p>
        </p:txBody>
      </p:sp>
      <p:sp>
        <p:nvSpPr>
          <p:cNvPr id="7" name="Footer Placeholder 6"/>
          <p:cNvSpPr>
            <a:spLocks noGrp="1"/>
          </p:cNvSpPr>
          <p:nvPr>
            <p:ph type="ftr" sz="quarter" idx="23"/>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9" name="Slide Number Placeholder 8"/>
          <p:cNvSpPr>
            <a:spLocks noGrp="1"/>
          </p:cNvSpPr>
          <p:nvPr>
            <p:ph type="sldNum" sz="quarter" idx="24"/>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697058209"/>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2 Column | One line</a:t>
            </a:r>
          </a:p>
        </p:txBody>
      </p:sp>
      <p:sp>
        <p:nvSpPr>
          <p:cNvPr id="8" name="Header Left"/>
          <p:cNvSpPr>
            <a:spLocks noGrp="1"/>
          </p:cNvSpPr>
          <p:nvPr>
            <p:ph type="body" sz="quarter" idx="14" hasCustomPrompt="1"/>
          </p:nvPr>
        </p:nvSpPr>
        <p:spPr>
          <a:xfrm>
            <a:off x="495299" y="1828802"/>
            <a:ext cx="5486400" cy="663575"/>
          </a:xfrm>
          <a:solidFill>
            <a:schemeClr val="tx2"/>
          </a:solidFill>
        </p:spPr>
        <p:txBody>
          <a:bodyPr lIns="137160" tIns="45720" rIns="137160" bIns="45720" anchor="ctr"/>
          <a:lstStyle>
            <a:lvl1pPr algn="l">
              <a:lnSpc>
                <a:spcPct val="90000"/>
              </a:lnSpc>
              <a:spcBef>
                <a:spcPts val="0"/>
              </a:spcBef>
              <a:spcAft>
                <a:spcPts val="0"/>
              </a:spcAft>
              <a:defRPr sz="1600">
                <a:solidFill>
                  <a:schemeClr val="bg1"/>
                </a:solidFill>
              </a:defRPr>
            </a:lvl1pPr>
          </a:lstStyle>
          <a:p>
            <a:pPr lvl="0"/>
            <a:r>
              <a:rPr lang="en-US" dirty="0"/>
              <a:t>Header</a:t>
            </a:r>
          </a:p>
        </p:txBody>
      </p:sp>
      <p:sp>
        <p:nvSpPr>
          <p:cNvPr id="28" name="Header Right"/>
          <p:cNvSpPr>
            <a:spLocks noGrp="1"/>
          </p:cNvSpPr>
          <p:nvPr>
            <p:ph type="body" sz="quarter" idx="16" hasCustomPrompt="1"/>
          </p:nvPr>
        </p:nvSpPr>
        <p:spPr>
          <a:xfrm>
            <a:off x="6313712" y="1828799"/>
            <a:ext cx="5486400" cy="663575"/>
          </a:xfrm>
          <a:solidFill>
            <a:schemeClr val="accent2"/>
          </a:solidFill>
        </p:spPr>
        <p:txBody>
          <a:bodyPr lIns="137160" tIns="45720" rIns="137160" bIns="45720" anchor="ctr"/>
          <a:lstStyle>
            <a:lvl1pPr>
              <a:lnSpc>
                <a:spcPct val="90000"/>
              </a:lnSpc>
              <a:spcBef>
                <a:spcPts val="0"/>
              </a:spcBef>
              <a:spcAft>
                <a:spcPts val="0"/>
              </a:spcAft>
              <a:defRPr sz="1600">
                <a:solidFill>
                  <a:schemeClr val="bg1"/>
                </a:solidFill>
              </a:defRPr>
            </a:lvl1pPr>
          </a:lstStyle>
          <a:p>
            <a:pPr lvl="0"/>
            <a:r>
              <a:rPr lang="en-US" dirty="0"/>
              <a:t>Header</a:t>
            </a:r>
          </a:p>
        </p:txBody>
      </p:sp>
      <p:sp>
        <p:nvSpPr>
          <p:cNvPr id="31" name="Text Left"/>
          <p:cNvSpPr>
            <a:spLocks noGrp="1"/>
          </p:cNvSpPr>
          <p:nvPr>
            <p:ph type="body" sz="quarter" idx="19" hasCustomPrompt="1"/>
          </p:nvPr>
        </p:nvSpPr>
        <p:spPr>
          <a:xfrm>
            <a:off x="495299" y="2492372"/>
            <a:ext cx="54864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Right"/>
          <p:cNvSpPr>
            <a:spLocks noGrp="1"/>
          </p:cNvSpPr>
          <p:nvPr>
            <p:ph type="body" sz="quarter" idx="21" hasCustomPrompt="1"/>
          </p:nvPr>
        </p:nvSpPr>
        <p:spPr>
          <a:xfrm>
            <a:off x="6313712" y="2492372"/>
            <a:ext cx="54864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11" name="Subtitle">
            <a:extLst>
              <a:ext uri="{FF2B5EF4-FFF2-40B4-BE49-F238E27FC236}">
                <a16:creationId xmlns:a16="http://schemas.microsoft.com/office/drawing/2014/main" id="{6BDB466E-A2B3-4E9F-A51F-6D8EA5C5658F}"/>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12" name="Rectangle 11"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3" name="Rectangle 12"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4" name="Rectangle 13"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5" name="Rectangle 14"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6" name="Date Placeholder 5"/>
          <p:cNvSpPr>
            <a:spLocks noGrp="1"/>
          </p:cNvSpPr>
          <p:nvPr>
            <p:ph type="dt" sz="half" idx="22"/>
          </p:nvPr>
        </p:nvSpPr>
        <p:spPr/>
        <p:txBody>
          <a:bodyPr/>
          <a:lstStyle/>
          <a:p>
            <a:fld id="{62934472-6B00-4733-8C9A-D11330F6E5E4}" type="datetime1">
              <a:rPr lang="en-US" smtClean="0"/>
              <a:t>9/22/2021</a:t>
            </a:fld>
            <a:endParaRPr lang="en-US" dirty="0"/>
          </a:p>
        </p:txBody>
      </p:sp>
      <p:sp>
        <p:nvSpPr>
          <p:cNvPr id="7" name="Footer Placeholder 6"/>
          <p:cNvSpPr>
            <a:spLocks noGrp="1"/>
          </p:cNvSpPr>
          <p:nvPr>
            <p:ph type="ftr" sz="quarter" idx="23"/>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9" name="Slide Number Placeholder 8"/>
          <p:cNvSpPr>
            <a:spLocks noGrp="1"/>
          </p:cNvSpPr>
          <p:nvPr>
            <p:ph type="sldNum" sz="quarter" idx="24"/>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2823091692"/>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Photo w/Caption">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2 Photo | One line</a:t>
            </a:r>
          </a:p>
        </p:txBody>
      </p:sp>
      <p:sp>
        <p:nvSpPr>
          <p:cNvPr id="15" name="Picture L"/>
          <p:cNvSpPr>
            <a:spLocks noGrp="1"/>
          </p:cNvSpPr>
          <p:nvPr>
            <p:ph type="pic" sz="quarter" idx="23" hasCustomPrompt="1"/>
          </p:nvPr>
        </p:nvSpPr>
        <p:spPr>
          <a:xfrm>
            <a:off x="524330" y="1828800"/>
            <a:ext cx="5571671" cy="4076700"/>
          </a:xfrm>
          <a:solidFill>
            <a:srgbClr val="EAEAEA"/>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6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a:p>
            <a:endParaRPr lang="en-US" dirty="0"/>
          </a:p>
        </p:txBody>
      </p:sp>
      <p:sp>
        <p:nvSpPr>
          <p:cNvPr id="16" name="Text L"/>
          <p:cNvSpPr>
            <a:spLocks noGrp="1"/>
          </p:cNvSpPr>
          <p:nvPr>
            <p:ph type="body" sz="quarter" idx="24" hasCustomPrompt="1"/>
          </p:nvPr>
        </p:nvSpPr>
        <p:spPr>
          <a:xfrm>
            <a:off x="2510971" y="4470400"/>
            <a:ext cx="3585028" cy="1435100"/>
          </a:xfrm>
          <a:solidFill>
            <a:schemeClr val="accent2"/>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 Remove if not needed</a:t>
            </a:r>
          </a:p>
        </p:txBody>
      </p:sp>
      <p:sp>
        <p:nvSpPr>
          <p:cNvPr id="17" name="Picture R"/>
          <p:cNvSpPr>
            <a:spLocks noGrp="1"/>
          </p:cNvSpPr>
          <p:nvPr>
            <p:ph type="pic" sz="quarter" idx="25" hasCustomPrompt="1"/>
          </p:nvPr>
        </p:nvSpPr>
        <p:spPr>
          <a:xfrm>
            <a:off x="6096000" y="1828800"/>
            <a:ext cx="5715000" cy="4076700"/>
          </a:xfrm>
          <a:solidFill>
            <a:srgbClr val="EAEAEA"/>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6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a:p>
            <a:endParaRPr lang="en-US" dirty="0"/>
          </a:p>
        </p:txBody>
      </p:sp>
      <p:sp>
        <p:nvSpPr>
          <p:cNvPr id="18" name="Text R"/>
          <p:cNvSpPr>
            <a:spLocks noGrp="1"/>
          </p:cNvSpPr>
          <p:nvPr>
            <p:ph type="body" sz="quarter" idx="26" hasCustomPrompt="1"/>
          </p:nvPr>
        </p:nvSpPr>
        <p:spPr>
          <a:xfrm>
            <a:off x="8226552" y="4470400"/>
            <a:ext cx="3584448" cy="1435100"/>
          </a:xfrm>
          <a:solidFill>
            <a:schemeClr val="accent4"/>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 Remove if not needed</a:t>
            </a:r>
          </a:p>
        </p:txBody>
      </p:sp>
      <p:sp>
        <p:nvSpPr>
          <p:cNvPr id="11" name="Subtitle">
            <a:extLst>
              <a:ext uri="{FF2B5EF4-FFF2-40B4-BE49-F238E27FC236}">
                <a16:creationId xmlns:a16="http://schemas.microsoft.com/office/drawing/2014/main" id="{074C1D90-76B1-43FC-A4AD-940B5FED748C}"/>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13" name="Rectangle 12"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4" name="Rectangle 13"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9" name="Rectangle 18"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0" name="Rectangle 19"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6" name="Date Placeholder 5"/>
          <p:cNvSpPr>
            <a:spLocks noGrp="1"/>
          </p:cNvSpPr>
          <p:nvPr>
            <p:ph type="dt" sz="half" idx="27"/>
          </p:nvPr>
        </p:nvSpPr>
        <p:spPr/>
        <p:txBody>
          <a:bodyPr/>
          <a:lstStyle/>
          <a:p>
            <a:fld id="{11B6E8D6-6C5B-47BF-B8CD-1808FFD53A96}" type="datetime1">
              <a:rPr lang="en-US" smtClean="0"/>
              <a:t>9/22/2021</a:t>
            </a:fld>
            <a:endParaRPr lang="en-US" dirty="0"/>
          </a:p>
        </p:txBody>
      </p:sp>
      <p:sp>
        <p:nvSpPr>
          <p:cNvPr id="7" name="Footer Placeholder 6"/>
          <p:cNvSpPr>
            <a:spLocks noGrp="1"/>
          </p:cNvSpPr>
          <p:nvPr>
            <p:ph type="ftr" sz="quarter" idx="28"/>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8" name="Slide Number Placeholder 7"/>
          <p:cNvSpPr>
            <a:spLocks noGrp="1"/>
          </p:cNvSpPr>
          <p:nvPr>
            <p:ph type="sldNum" sz="quarter" idx="29"/>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951362766"/>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Photo w/Caption">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3 Photo | One line</a:t>
            </a:r>
          </a:p>
        </p:txBody>
      </p:sp>
      <p:sp>
        <p:nvSpPr>
          <p:cNvPr id="9" name="Picture 1"/>
          <p:cNvSpPr>
            <a:spLocks noGrp="1"/>
          </p:cNvSpPr>
          <p:nvPr>
            <p:ph type="pic" sz="quarter" idx="22" hasCustomPrompt="1"/>
          </p:nvPr>
        </p:nvSpPr>
        <p:spPr>
          <a:xfrm>
            <a:off x="514351" y="1828800"/>
            <a:ext cx="3776472" cy="4076700"/>
          </a:xfrm>
          <a:solidFill>
            <a:srgbClr val="EAEAEA"/>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6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1100" dirty="0"/>
          </a:p>
        </p:txBody>
      </p:sp>
      <p:sp>
        <p:nvSpPr>
          <p:cNvPr id="8" name="Text 1"/>
          <p:cNvSpPr>
            <a:spLocks noGrp="1"/>
          </p:cNvSpPr>
          <p:nvPr>
            <p:ph type="body" sz="quarter" idx="14" hasCustomPrompt="1"/>
          </p:nvPr>
        </p:nvSpPr>
        <p:spPr>
          <a:xfrm>
            <a:off x="2204322" y="3873724"/>
            <a:ext cx="2077359" cy="2031776"/>
          </a:xfrm>
          <a:solidFill>
            <a:schemeClr val="tx2"/>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 Remove if not needed</a:t>
            </a:r>
          </a:p>
        </p:txBody>
      </p:sp>
      <p:sp>
        <p:nvSpPr>
          <p:cNvPr id="15" name="Picture 2"/>
          <p:cNvSpPr>
            <a:spLocks noGrp="1"/>
          </p:cNvSpPr>
          <p:nvPr>
            <p:ph type="pic" sz="quarter" idx="23" hasCustomPrompt="1"/>
          </p:nvPr>
        </p:nvSpPr>
        <p:spPr>
          <a:xfrm>
            <a:off x="4286399" y="1828800"/>
            <a:ext cx="3776472" cy="4076700"/>
          </a:xfrm>
          <a:solidFill>
            <a:srgbClr val="EAEAEA"/>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6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6" name="Text 2"/>
          <p:cNvSpPr>
            <a:spLocks noGrp="1"/>
          </p:cNvSpPr>
          <p:nvPr>
            <p:ph type="body" sz="quarter" idx="24" hasCustomPrompt="1"/>
          </p:nvPr>
        </p:nvSpPr>
        <p:spPr>
          <a:xfrm>
            <a:off x="5985513" y="3873724"/>
            <a:ext cx="2077359" cy="2031776"/>
          </a:xfrm>
          <a:solidFill>
            <a:schemeClr val="accent2"/>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 Remove if not needed</a:t>
            </a:r>
          </a:p>
        </p:txBody>
      </p:sp>
      <p:sp>
        <p:nvSpPr>
          <p:cNvPr id="17" name="Picture 3"/>
          <p:cNvSpPr>
            <a:spLocks noGrp="1"/>
          </p:cNvSpPr>
          <p:nvPr>
            <p:ph type="pic" sz="quarter" idx="25" hasCustomPrompt="1"/>
          </p:nvPr>
        </p:nvSpPr>
        <p:spPr>
          <a:xfrm>
            <a:off x="8067405" y="1835374"/>
            <a:ext cx="3776472" cy="4076700"/>
          </a:xfrm>
          <a:solidFill>
            <a:srgbClr val="EAEAEA"/>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6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8" name="Text 3"/>
          <p:cNvSpPr>
            <a:spLocks noGrp="1"/>
          </p:cNvSpPr>
          <p:nvPr>
            <p:ph type="body" sz="quarter" idx="26" hasCustomPrompt="1"/>
          </p:nvPr>
        </p:nvSpPr>
        <p:spPr>
          <a:xfrm>
            <a:off x="9766519" y="3873724"/>
            <a:ext cx="2077359" cy="2031776"/>
          </a:xfrm>
          <a:solidFill>
            <a:schemeClr val="accent4"/>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 Remove if not needed</a:t>
            </a:r>
          </a:p>
        </p:txBody>
      </p:sp>
      <p:sp>
        <p:nvSpPr>
          <p:cNvPr id="13" name="Subtitle">
            <a:extLst>
              <a:ext uri="{FF2B5EF4-FFF2-40B4-BE49-F238E27FC236}">
                <a16:creationId xmlns:a16="http://schemas.microsoft.com/office/drawing/2014/main" id="{1F67FAC8-26AF-48A1-938F-B5C40D744C18}"/>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19" name="Rectangle 18"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0" name="Rectangle 19"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1" name="Rectangle 20"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2" name="Rectangle 21"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6" name="Date Placeholder 5"/>
          <p:cNvSpPr>
            <a:spLocks noGrp="1"/>
          </p:cNvSpPr>
          <p:nvPr>
            <p:ph type="dt" sz="half" idx="27"/>
          </p:nvPr>
        </p:nvSpPr>
        <p:spPr/>
        <p:txBody>
          <a:bodyPr/>
          <a:lstStyle/>
          <a:p>
            <a:fld id="{53EADF2F-9754-4251-B060-353E9526CC27}" type="datetime1">
              <a:rPr lang="en-US" smtClean="0"/>
              <a:t>9/22/2021</a:t>
            </a:fld>
            <a:endParaRPr lang="en-US" dirty="0"/>
          </a:p>
        </p:txBody>
      </p:sp>
      <p:sp>
        <p:nvSpPr>
          <p:cNvPr id="7" name="Footer Placeholder 6"/>
          <p:cNvSpPr>
            <a:spLocks noGrp="1"/>
          </p:cNvSpPr>
          <p:nvPr>
            <p:ph type="ftr" sz="quarter" idx="28"/>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10" name="Slide Number Placeholder 9"/>
          <p:cNvSpPr>
            <a:spLocks noGrp="1"/>
          </p:cNvSpPr>
          <p:nvPr>
            <p:ph type="sldNum" sz="quarter" idx="29"/>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519867532"/>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Photo w/Caption">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4 Photo | One line</a:t>
            </a:r>
          </a:p>
        </p:txBody>
      </p:sp>
      <p:sp>
        <p:nvSpPr>
          <p:cNvPr id="9" name="Picture 1"/>
          <p:cNvSpPr>
            <a:spLocks noGrp="1"/>
          </p:cNvSpPr>
          <p:nvPr>
            <p:ph type="pic" sz="quarter" idx="22" hasCustomPrompt="1"/>
          </p:nvPr>
        </p:nvSpPr>
        <p:spPr>
          <a:xfrm>
            <a:off x="514351" y="1828802"/>
            <a:ext cx="2819400" cy="2583543"/>
          </a:xfrm>
          <a:solidFill>
            <a:srgbClr val="EAEAEA"/>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4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5" name="Picture 2"/>
          <p:cNvSpPr>
            <a:spLocks noGrp="1"/>
          </p:cNvSpPr>
          <p:nvPr>
            <p:ph type="pic" sz="quarter" idx="23" hasCustomPrompt="1"/>
          </p:nvPr>
        </p:nvSpPr>
        <p:spPr>
          <a:xfrm>
            <a:off x="3333751" y="1828802"/>
            <a:ext cx="2824163" cy="2583543"/>
          </a:xfrm>
          <a:solidFill>
            <a:srgbClr val="EAEAEA"/>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4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7" name="Picture 3"/>
          <p:cNvSpPr>
            <a:spLocks noGrp="1"/>
          </p:cNvSpPr>
          <p:nvPr>
            <p:ph type="pic" sz="quarter" idx="25" hasCustomPrompt="1"/>
          </p:nvPr>
        </p:nvSpPr>
        <p:spPr>
          <a:xfrm>
            <a:off x="6157912" y="1826532"/>
            <a:ext cx="2821781" cy="2583543"/>
          </a:xfrm>
          <a:solidFill>
            <a:srgbClr val="EAEAEA"/>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4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3" name="Picture 4"/>
          <p:cNvSpPr>
            <a:spLocks noGrp="1"/>
          </p:cNvSpPr>
          <p:nvPr>
            <p:ph type="pic" sz="quarter" idx="27" hasCustomPrompt="1"/>
          </p:nvPr>
        </p:nvSpPr>
        <p:spPr>
          <a:xfrm>
            <a:off x="8977313" y="1826532"/>
            <a:ext cx="2833688" cy="2583543"/>
          </a:xfrm>
          <a:solidFill>
            <a:srgbClr val="EAEAEA"/>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4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8" name="Text 1"/>
          <p:cNvSpPr>
            <a:spLocks noGrp="1"/>
          </p:cNvSpPr>
          <p:nvPr>
            <p:ph type="body" sz="quarter" idx="14" hasCustomPrompt="1"/>
          </p:nvPr>
        </p:nvSpPr>
        <p:spPr>
          <a:xfrm>
            <a:off x="1872343" y="2971800"/>
            <a:ext cx="1461407" cy="1439408"/>
          </a:xfrm>
          <a:solidFill>
            <a:schemeClr val="tx1"/>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dirty="0"/>
              <a:t>Type cap-</a:t>
            </a:r>
            <a:r>
              <a:rPr lang="en-US" dirty="0" err="1"/>
              <a:t>tion</a:t>
            </a:r>
            <a:r>
              <a:rPr lang="en-US" dirty="0"/>
              <a:t> here | Remove if not needed</a:t>
            </a:r>
          </a:p>
        </p:txBody>
      </p:sp>
      <p:sp>
        <p:nvSpPr>
          <p:cNvPr id="16" name="Text 2"/>
          <p:cNvSpPr>
            <a:spLocks noGrp="1"/>
          </p:cNvSpPr>
          <p:nvPr>
            <p:ph type="body" sz="quarter" idx="24" hasCustomPrompt="1"/>
          </p:nvPr>
        </p:nvSpPr>
        <p:spPr>
          <a:xfrm>
            <a:off x="4696506" y="2971800"/>
            <a:ext cx="1461407" cy="1439408"/>
          </a:xfrm>
          <a:solidFill>
            <a:schemeClr val="accent2"/>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dirty="0"/>
              <a:t>Type cap-</a:t>
            </a:r>
            <a:r>
              <a:rPr lang="en-US" dirty="0" err="1"/>
              <a:t>tion</a:t>
            </a:r>
            <a:r>
              <a:rPr lang="en-US" dirty="0"/>
              <a:t> here | Remove if not needed</a:t>
            </a:r>
          </a:p>
        </p:txBody>
      </p:sp>
      <p:sp>
        <p:nvSpPr>
          <p:cNvPr id="18" name="Text 3"/>
          <p:cNvSpPr>
            <a:spLocks noGrp="1"/>
          </p:cNvSpPr>
          <p:nvPr>
            <p:ph type="body" sz="quarter" idx="26" hasCustomPrompt="1"/>
          </p:nvPr>
        </p:nvSpPr>
        <p:spPr>
          <a:xfrm>
            <a:off x="7518286" y="2971800"/>
            <a:ext cx="1461407" cy="1439408"/>
          </a:xfrm>
          <a:solidFill>
            <a:schemeClr val="accent4"/>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dirty="0"/>
              <a:t>Type cap-</a:t>
            </a:r>
            <a:r>
              <a:rPr lang="en-US" dirty="0" err="1"/>
              <a:t>tion</a:t>
            </a:r>
            <a:r>
              <a:rPr lang="en-US" dirty="0"/>
              <a:t> here | Remove if not needed</a:t>
            </a:r>
          </a:p>
        </p:txBody>
      </p:sp>
      <p:sp>
        <p:nvSpPr>
          <p:cNvPr id="14" name="Text 4"/>
          <p:cNvSpPr>
            <a:spLocks noGrp="1"/>
          </p:cNvSpPr>
          <p:nvPr>
            <p:ph type="body" sz="quarter" idx="28" hasCustomPrompt="1"/>
          </p:nvPr>
        </p:nvSpPr>
        <p:spPr>
          <a:xfrm>
            <a:off x="10349594" y="2971800"/>
            <a:ext cx="1461407" cy="1439408"/>
          </a:xfrm>
          <a:solidFill>
            <a:schemeClr val="accent1"/>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dirty="0"/>
              <a:t>Type cap-</a:t>
            </a:r>
            <a:r>
              <a:rPr lang="en-US" dirty="0" err="1"/>
              <a:t>tion</a:t>
            </a:r>
            <a:r>
              <a:rPr lang="en-US" dirty="0"/>
              <a:t> here | Remove if not needed</a:t>
            </a:r>
          </a:p>
        </p:txBody>
      </p:sp>
      <p:sp>
        <p:nvSpPr>
          <p:cNvPr id="19" name="Subtitle">
            <a:extLst>
              <a:ext uri="{FF2B5EF4-FFF2-40B4-BE49-F238E27FC236}">
                <a16:creationId xmlns:a16="http://schemas.microsoft.com/office/drawing/2014/main" id="{6C1780D9-CEF1-4E3B-B6D6-225DD4E899A6}"/>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21" name="Rectangle 20"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2" name="Rectangle 21"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3" name="Rectangle 22"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4" name="Rectangle 23"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6" name="Date Placeholder 5"/>
          <p:cNvSpPr>
            <a:spLocks noGrp="1"/>
          </p:cNvSpPr>
          <p:nvPr>
            <p:ph type="dt" sz="half" idx="29"/>
          </p:nvPr>
        </p:nvSpPr>
        <p:spPr/>
        <p:txBody>
          <a:bodyPr/>
          <a:lstStyle/>
          <a:p>
            <a:fld id="{B429D42F-849B-4638-8AF5-949163C44DC2}" type="datetime1">
              <a:rPr lang="en-US" smtClean="0"/>
              <a:t>9/22/2021</a:t>
            </a:fld>
            <a:endParaRPr lang="en-US" dirty="0"/>
          </a:p>
        </p:txBody>
      </p:sp>
      <p:sp>
        <p:nvSpPr>
          <p:cNvPr id="7" name="Footer Placeholder 6"/>
          <p:cNvSpPr>
            <a:spLocks noGrp="1"/>
          </p:cNvSpPr>
          <p:nvPr>
            <p:ph type="ftr" sz="quarter" idx="30"/>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10" name="Slide Number Placeholder 9"/>
          <p:cNvSpPr>
            <a:spLocks noGrp="1"/>
          </p:cNvSpPr>
          <p:nvPr>
            <p:ph type="sldNum" sz="quarter" idx="31"/>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3637056159"/>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 Photo w/Caption">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5 Photo | One line</a:t>
            </a:r>
          </a:p>
        </p:txBody>
      </p:sp>
      <p:sp>
        <p:nvSpPr>
          <p:cNvPr id="9" name="Picture 1"/>
          <p:cNvSpPr>
            <a:spLocks noGrp="1"/>
          </p:cNvSpPr>
          <p:nvPr>
            <p:ph type="pic" sz="quarter" idx="22" hasCustomPrompt="1"/>
          </p:nvPr>
        </p:nvSpPr>
        <p:spPr>
          <a:xfrm>
            <a:off x="514349" y="1826530"/>
            <a:ext cx="2240280" cy="1974142"/>
          </a:xfrm>
          <a:solidFill>
            <a:srgbClr val="EAEAEA"/>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4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5" name="Picture 2"/>
          <p:cNvSpPr>
            <a:spLocks noGrp="1"/>
          </p:cNvSpPr>
          <p:nvPr>
            <p:ph type="pic" sz="quarter" idx="23" hasCustomPrompt="1"/>
          </p:nvPr>
        </p:nvSpPr>
        <p:spPr>
          <a:xfrm>
            <a:off x="2777123" y="1826530"/>
            <a:ext cx="2240280" cy="1974142"/>
          </a:xfrm>
          <a:solidFill>
            <a:srgbClr val="EAEAEA"/>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4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7" name="Picture 3"/>
          <p:cNvSpPr>
            <a:spLocks noGrp="1"/>
          </p:cNvSpPr>
          <p:nvPr>
            <p:ph type="pic" sz="quarter" idx="25" hasCustomPrompt="1"/>
          </p:nvPr>
        </p:nvSpPr>
        <p:spPr>
          <a:xfrm>
            <a:off x="5039895" y="1826533"/>
            <a:ext cx="2240280" cy="1974141"/>
          </a:xfrm>
          <a:solidFill>
            <a:srgbClr val="EAEAEA"/>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4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3" name="Picture 4"/>
          <p:cNvSpPr>
            <a:spLocks noGrp="1"/>
          </p:cNvSpPr>
          <p:nvPr>
            <p:ph type="pic" sz="quarter" idx="27" hasCustomPrompt="1"/>
          </p:nvPr>
        </p:nvSpPr>
        <p:spPr>
          <a:xfrm>
            <a:off x="7302668" y="1826530"/>
            <a:ext cx="2240280" cy="1974142"/>
          </a:xfrm>
          <a:solidFill>
            <a:srgbClr val="EAEAEA"/>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4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19" name="Picture 5"/>
          <p:cNvSpPr>
            <a:spLocks noGrp="1"/>
          </p:cNvSpPr>
          <p:nvPr>
            <p:ph type="pic" sz="quarter" idx="29" hasCustomPrompt="1"/>
          </p:nvPr>
        </p:nvSpPr>
        <p:spPr>
          <a:xfrm>
            <a:off x="9565441" y="1826530"/>
            <a:ext cx="2240280" cy="1974142"/>
          </a:xfrm>
          <a:solidFill>
            <a:srgbClr val="EAEAEA"/>
          </a:solidFill>
        </p:spPr>
        <p:txBody>
          <a:bodyPr/>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400">
                <a:solidFill>
                  <a:schemeClr val="tx1"/>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r>
              <a:rPr lang="en-US" dirty="0"/>
              <a:t>Click icon to add picture – see link at right for image resources</a:t>
            </a:r>
            <a:endParaRPr lang="en-US" sz="900" dirty="0"/>
          </a:p>
        </p:txBody>
      </p:sp>
      <p:sp>
        <p:nvSpPr>
          <p:cNvPr id="8" name="Text 1"/>
          <p:cNvSpPr>
            <a:spLocks noGrp="1"/>
          </p:cNvSpPr>
          <p:nvPr>
            <p:ph type="body" sz="quarter" idx="14" hasCustomPrompt="1"/>
          </p:nvPr>
        </p:nvSpPr>
        <p:spPr>
          <a:xfrm>
            <a:off x="1637936" y="2700791"/>
            <a:ext cx="1116693" cy="1099883"/>
          </a:xfrm>
          <a:solidFill>
            <a:schemeClr val="tx2"/>
          </a:solidFill>
        </p:spPr>
        <p:txBody>
          <a:bodyPr lIns="137160" tIns="137160" rIns="137160" bIns="137160" anchor="t"/>
          <a:lstStyle>
            <a:lvl1pPr algn="l">
              <a:lnSpc>
                <a:spcPct val="90000"/>
              </a:lnSpc>
              <a:spcBef>
                <a:spcPts val="0"/>
              </a:spcBef>
              <a:spcAft>
                <a:spcPts val="0"/>
              </a:spcAft>
              <a:defRPr sz="1100">
                <a:solidFill>
                  <a:schemeClr val="bg1"/>
                </a:solidFill>
              </a:defRPr>
            </a:lvl1pPr>
          </a:lstStyle>
          <a:p>
            <a:pPr lvl="0"/>
            <a:r>
              <a:rPr lang="en-US" dirty="0"/>
              <a:t>Type caption here  |</a:t>
            </a:r>
            <a:br>
              <a:rPr lang="en-US" dirty="0"/>
            </a:br>
            <a:r>
              <a:rPr lang="en-US" dirty="0"/>
              <a:t>Remove </a:t>
            </a:r>
            <a:br>
              <a:rPr lang="en-US" dirty="0"/>
            </a:br>
            <a:r>
              <a:rPr lang="en-US" dirty="0"/>
              <a:t>if not needed</a:t>
            </a:r>
          </a:p>
        </p:txBody>
      </p:sp>
      <p:sp>
        <p:nvSpPr>
          <p:cNvPr id="16" name="Text 2"/>
          <p:cNvSpPr>
            <a:spLocks noGrp="1"/>
          </p:cNvSpPr>
          <p:nvPr>
            <p:ph type="body" sz="quarter" idx="24" hasCustomPrompt="1"/>
          </p:nvPr>
        </p:nvSpPr>
        <p:spPr>
          <a:xfrm>
            <a:off x="3900710" y="2700791"/>
            <a:ext cx="1116693" cy="1099883"/>
          </a:xfrm>
          <a:solidFill>
            <a:schemeClr val="accent2"/>
          </a:solidFill>
        </p:spPr>
        <p:txBody>
          <a:bodyPr lIns="137160" tIns="137160" rIns="137160" bIns="137160" anchor="t"/>
          <a:lstStyle>
            <a:lvl1pPr algn="l">
              <a:lnSpc>
                <a:spcPct val="90000"/>
              </a:lnSpc>
              <a:spcBef>
                <a:spcPts val="0"/>
              </a:spcBef>
              <a:spcAft>
                <a:spcPts val="0"/>
              </a:spcAft>
              <a:defRPr sz="1100">
                <a:solidFill>
                  <a:schemeClr val="bg1"/>
                </a:solidFill>
              </a:defRPr>
            </a:lvl1pPr>
          </a:lstStyle>
          <a:p>
            <a:pPr lvl="0"/>
            <a:r>
              <a:rPr lang="en-US" dirty="0"/>
              <a:t>Type caption here | Remove </a:t>
            </a:r>
            <a:br>
              <a:rPr lang="en-US" dirty="0"/>
            </a:br>
            <a:r>
              <a:rPr lang="en-US" dirty="0"/>
              <a:t>if not needed</a:t>
            </a:r>
          </a:p>
        </p:txBody>
      </p:sp>
      <p:sp>
        <p:nvSpPr>
          <p:cNvPr id="18" name="Text 3"/>
          <p:cNvSpPr>
            <a:spLocks noGrp="1"/>
          </p:cNvSpPr>
          <p:nvPr>
            <p:ph type="body" sz="quarter" idx="26" hasCustomPrompt="1"/>
          </p:nvPr>
        </p:nvSpPr>
        <p:spPr>
          <a:xfrm>
            <a:off x="6163483" y="2700791"/>
            <a:ext cx="1116693" cy="1099883"/>
          </a:xfrm>
          <a:solidFill>
            <a:schemeClr val="accent4"/>
          </a:solidFill>
        </p:spPr>
        <p:txBody>
          <a:bodyPr lIns="137160" tIns="137160" rIns="137160" bIns="137160" anchor="t"/>
          <a:lstStyle>
            <a:lvl1pPr algn="l">
              <a:lnSpc>
                <a:spcPct val="90000"/>
              </a:lnSpc>
              <a:spcBef>
                <a:spcPts val="0"/>
              </a:spcBef>
              <a:spcAft>
                <a:spcPts val="0"/>
              </a:spcAft>
              <a:defRPr sz="1100">
                <a:solidFill>
                  <a:schemeClr val="bg1"/>
                </a:solidFill>
              </a:defRPr>
            </a:lvl1pPr>
          </a:lstStyle>
          <a:p>
            <a:pPr lvl="0"/>
            <a:r>
              <a:rPr lang="en-US" dirty="0"/>
              <a:t>Type caption here | Remove </a:t>
            </a:r>
            <a:br>
              <a:rPr lang="en-US" dirty="0"/>
            </a:br>
            <a:r>
              <a:rPr lang="en-US" dirty="0"/>
              <a:t>if not needed</a:t>
            </a:r>
          </a:p>
        </p:txBody>
      </p:sp>
      <p:sp>
        <p:nvSpPr>
          <p:cNvPr id="14" name="Text 4"/>
          <p:cNvSpPr>
            <a:spLocks noGrp="1"/>
          </p:cNvSpPr>
          <p:nvPr>
            <p:ph type="body" sz="quarter" idx="28" hasCustomPrompt="1"/>
          </p:nvPr>
        </p:nvSpPr>
        <p:spPr>
          <a:xfrm>
            <a:off x="8426256" y="2700791"/>
            <a:ext cx="1116693" cy="1099883"/>
          </a:xfrm>
          <a:solidFill>
            <a:schemeClr val="accent1"/>
          </a:solidFill>
        </p:spPr>
        <p:txBody>
          <a:bodyPr lIns="137160" tIns="137160" rIns="137160" bIns="137160" anchor="t"/>
          <a:lstStyle>
            <a:lvl1pPr algn="l">
              <a:lnSpc>
                <a:spcPct val="90000"/>
              </a:lnSpc>
              <a:spcBef>
                <a:spcPts val="0"/>
              </a:spcBef>
              <a:spcAft>
                <a:spcPts val="0"/>
              </a:spcAft>
              <a:defRPr sz="1100">
                <a:solidFill>
                  <a:schemeClr val="bg1"/>
                </a:solidFill>
              </a:defRPr>
            </a:lvl1pPr>
          </a:lstStyle>
          <a:p>
            <a:pPr lvl="0"/>
            <a:r>
              <a:rPr lang="en-US" dirty="0"/>
              <a:t>Type caption here | Remove </a:t>
            </a:r>
            <a:br>
              <a:rPr lang="en-US" dirty="0"/>
            </a:br>
            <a:r>
              <a:rPr lang="en-US" dirty="0"/>
              <a:t>if not needed</a:t>
            </a:r>
          </a:p>
        </p:txBody>
      </p:sp>
      <p:sp>
        <p:nvSpPr>
          <p:cNvPr id="20" name="Text 5"/>
          <p:cNvSpPr>
            <a:spLocks noGrp="1"/>
          </p:cNvSpPr>
          <p:nvPr>
            <p:ph type="body" sz="quarter" idx="30" hasCustomPrompt="1"/>
          </p:nvPr>
        </p:nvSpPr>
        <p:spPr>
          <a:xfrm>
            <a:off x="10662104" y="2700791"/>
            <a:ext cx="1116693" cy="1099883"/>
          </a:xfrm>
          <a:solidFill>
            <a:srgbClr val="A22B38"/>
          </a:solidFill>
        </p:spPr>
        <p:txBody>
          <a:bodyPr lIns="137160" tIns="137160" rIns="137160" bIns="137160" anchor="t"/>
          <a:lstStyle>
            <a:lvl1pPr algn="l">
              <a:lnSpc>
                <a:spcPct val="90000"/>
              </a:lnSpc>
              <a:spcBef>
                <a:spcPts val="0"/>
              </a:spcBef>
              <a:spcAft>
                <a:spcPts val="0"/>
              </a:spcAft>
              <a:defRPr sz="1100">
                <a:solidFill>
                  <a:schemeClr val="bg1"/>
                </a:solidFill>
              </a:defRPr>
            </a:lvl1pPr>
          </a:lstStyle>
          <a:p>
            <a:pPr lvl="0"/>
            <a:r>
              <a:rPr lang="en-US" dirty="0"/>
              <a:t>Type caption here | Remove </a:t>
            </a:r>
            <a:br>
              <a:rPr lang="en-US" dirty="0"/>
            </a:br>
            <a:r>
              <a:rPr lang="en-US" dirty="0"/>
              <a:t>if not needed</a:t>
            </a:r>
          </a:p>
        </p:txBody>
      </p:sp>
      <p:sp>
        <p:nvSpPr>
          <p:cNvPr id="21" name="Subtitle">
            <a:extLst>
              <a:ext uri="{FF2B5EF4-FFF2-40B4-BE49-F238E27FC236}">
                <a16:creationId xmlns:a16="http://schemas.microsoft.com/office/drawing/2014/main" id="{2E67BFEE-381A-4A6D-8DFD-43CABE625885}"/>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23" name="Rectangle 22"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4" name="Rectangle 23"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5" name="Rectangle 24"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6" name="Rectangle 25"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6" name="Date Placeholder 5"/>
          <p:cNvSpPr>
            <a:spLocks noGrp="1"/>
          </p:cNvSpPr>
          <p:nvPr>
            <p:ph type="dt" sz="half" idx="31"/>
          </p:nvPr>
        </p:nvSpPr>
        <p:spPr/>
        <p:txBody>
          <a:bodyPr/>
          <a:lstStyle/>
          <a:p>
            <a:fld id="{893C7C08-C253-4916-B838-8FEC0E73DD65}" type="datetime1">
              <a:rPr lang="en-US" smtClean="0"/>
              <a:t>9/22/2021</a:t>
            </a:fld>
            <a:endParaRPr lang="en-US" dirty="0"/>
          </a:p>
        </p:txBody>
      </p:sp>
      <p:sp>
        <p:nvSpPr>
          <p:cNvPr id="7" name="Footer Placeholder 6"/>
          <p:cNvSpPr>
            <a:spLocks noGrp="1"/>
          </p:cNvSpPr>
          <p:nvPr>
            <p:ph type="ftr" sz="quarter" idx="32"/>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10" name="Slide Number Placeholder 9"/>
          <p:cNvSpPr>
            <a:spLocks noGrp="1"/>
          </p:cNvSpPr>
          <p:nvPr>
            <p:ph type="sldNum" sz="quarter" idx="33"/>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3893727822"/>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5 Column Icon">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5 Column icon | 1 line</a:t>
            </a:r>
          </a:p>
        </p:txBody>
      </p:sp>
      <p:sp>
        <p:nvSpPr>
          <p:cNvPr id="8" name="Header or icon 1"/>
          <p:cNvSpPr>
            <a:spLocks noGrp="1"/>
          </p:cNvSpPr>
          <p:nvPr>
            <p:ph type="body" sz="quarter" idx="14" hasCustomPrompt="1"/>
          </p:nvPr>
        </p:nvSpPr>
        <p:spPr>
          <a:xfrm>
            <a:off x="495300" y="1828797"/>
            <a:ext cx="2194560" cy="1970316"/>
          </a:xfrm>
          <a:solidFill>
            <a:schemeClr val="tx2"/>
          </a:solidFill>
        </p:spPr>
        <p:txBody>
          <a:bodyPr lIns="137160" tIns="45720" rIns="137160" bIns="45720" anchor="ctr"/>
          <a:lstStyle>
            <a:lvl1pPr algn="ctr">
              <a:lnSpc>
                <a:spcPct val="90000"/>
              </a:lnSpc>
              <a:spcBef>
                <a:spcPts val="0"/>
              </a:spcBef>
              <a:spcAft>
                <a:spcPts val="0"/>
              </a:spcAft>
              <a:defRPr sz="1600">
                <a:solidFill>
                  <a:schemeClr val="bg1"/>
                </a:solidFill>
              </a:defRPr>
            </a:lvl1pPr>
          </a:lstStyle>
          <a:p>
            <a:pPr lvl="0"/>
            <a:r>
              <a:rPr lang="en-US" dirty="0"/>
              <a:t>[Place icon here. To  remove text, place cursor then hit space bar.]</a:t>
            </a:r>
          </a:p>
        </p:txBody>
      </p:sp>
      <p:sp>
        <p:nvSpPr>
          <p:cNvPr id="27" name="Header or icon 2"/>
          <p:cNvSpPr>
            <a:spLocks noGrp="1"/>
          </p:cNvSpPr>
          <p:nvPr>
            <p:ph type="body" sz="quarter" idx="15" hasCustomPrompt="1"/>
          </p:nvPr>
        </p:nvSpPr>
        <p:spPr>
          <a:xfrm>
            <a:off x="2780847" y="1828798"/>
            <a:ext cx="2194560" cy="1970316"/>
          </a:xfrm>
          <a:solidFill>
            <a:schemeClr val="accent2"/>
          </a:solidFill>
        </p:spPr>
        <p:txBody>
          <a:bodyPr lIns="137160" tIns="45720" rIns="137160" bIns="45720" anchor="ctr"/>
          <a:lstStyle>
            <a:lvl1pPr algn="ctr">
              <a:lnSpc>
                <a:spcPct val="90000"/>
              </a:lnSpc>
              <a:spcBef>
                <a:spcPts val="0"/>
              </a:spcBef>
              <a:spcAft>
                <a:spcPts val="0"/>
              </a:spcAft>
              <a:defRPr sz="1600">
                <a:solidFill>
                  <a:schemeClr val="bg1"/>
                </a:solidFill>
              </a:defRPr>
            </a:lvl1pPr>
          </a:lstStyle>
          <a:p>
            <a:pPr lvl="0"/>
            <a:r>
              <a:rPr lang="en-US" dirty="0"/>
              <a:t>[Place icon here. To  remove text, place cursor then hit space bar.]</a:t>
            </a:r>
          </a:p>
        </p:txBody>
      </p:sp>
      <p:sp>
        <p:nvSpPr>
          <p:cNvPr id="28" name="Header or icon 3"/>
          <p:cNvSpPr>
            <a:spLocks noGrp="1"/>
          </p:cNvSpPr>
          <p:nvPr>
            <p:ph type="body" sz="quarter" idx="16" hasCustomPrompt="1"/>
          </p:nvPr>
        </p:nvSpPr>
        <p:spPr>
          <a:xfrm>
            <a:off x="5066395" y="1828798"/>
            <a:ext cx="2194560" cy="1970316"/>
          </a:xfrm>
          <a:solidFill>
            <a:schemeClr val="accent4"/>
          </a:solidFill>
        </p:spPr>
        <p:txBody>
          <a:bodyPr lIns="137160" tIns="45720" rIns="137160" bIns="45720" anchor="ctr"/>
          <a:lstStyle>
            <a:lvl1pPr algn="ctr">
              <a:lnSpc>
                <a:spcPct val="90000"/>
              </a:lnSpc>
              <a:spcBef>
                <a:spcPts val="0"/>
              </a:spcBef>
              <a:spcAft>
                <a:spcPts val="0"/>
              </a:spcAft>
              <a:defRPr sz="1600">
                <a:solidFill>
                  <a:schemeClr val="bg1"/>
                </a:solidFill>
              </a:defRPr>
            </a:lvl1pPr>
          </a:lstStyle>
          <a:p>
            <a:pPr lvl="0"/>
            <a:r>
              <a:rPr lang="en-US" dirty="0"/>
              <a:t>[Place icon here. To  remove text, place cursor then hit space bar.]</a:t>
            </a:r>
          </a:p>
        </p:txBody>
      </p:sp>
      <p:sp>
        <p:nvSpPr>
          <p:cNvPr id="29" name="Header or icon 4"/>
          <p:cNvSpPr>
            <a:spLocks noGrp="1"/>
          </p:cNvSpPr>
          <p:nvPr>
            <p:ph type="body" sz="quarter" idx="17" hasCustomPrompt="1"/>
          </p:nvPr>
        </p:nvSpPr>
        <p:spPr>
          <a:xfrm>
            <a:off x="7351941" y="1828798"/>
            <a:ext cx="2194560" cy="1970316"/>
          </a:xfrm>
          <a:solidFill>
            <a:schemeClr val="accent1"/>
          </a:solidFill>
        </p:spPr>
        <p:txBody>
          <a:bodyPr lIns="137160" tIns="45720" rIns="137160" bIns="45720" anchor="ctr"/>
          <a:lstStyle>
            <a:lvl1pPr algn="ctr">
              <a:lnSpc>
                <a:spcPct val="90000"/>
              </a:lnSpc>
              <a:spcBef>
                <a:spcPts val="0"/>
              </a:spcBef>
              <a:spcAft>
                <a:spcPts val="0"/>
              </a:spcAft>
              <a:defRPr sz="1600">
                <a:solidFill>
                  <a:schemeClr val="bg1"/>
                </a:solidFill>
              </a:defRPr>
            </a:lvl1pPr>
          </a:lstStyle>
          <a:p>
            <a:pPr lvl="0"/>
            <a:r>
              <a:rPr lang="en-US" dirty="0"/>
              <a:t>[Place icon here. To  remove text, place cursor then hit space bar.]</a:t>
            </a:r>
          </a:p>
        </p:txBody>
      </p:sp>
      <p:sp>
        <p:nvSpPr>
          <p:cNvPr id="30" name="Header or icon 5"/>
          <p:cNvSpPr>
            <a:spLocks noGrp="1"/>
          </p:cNvSpPr>
          <p:nvPr>
            <p:ph type="body" sz="quarter" idx="18" hasCustomPrompt="1"/>
          </p:nvPr>
        </p:nvSpPr>
        <p:spPr>
          <a:xfrm>
            <a:off x="9637487" y="1828798"/>
            <a:ext cx="2194560" cy="1970316"/>
          </a:xfrm>
          <a:solidFill>
            <a:srgbClr val="A22B38"/>
          </a:solidFill>
        </p:spPr>
        <p:txBody>
          <a:bodyPr lIns="137160" tIns="45720" rIns="137160" bIns="45720" anchor="ctr"/>
          <a:lstStyle>
            <a:lvl1pPr algn="ctr">
              <a:lnSpc>
                <a:spcPct val="90000"/>
              </a:lnSpc>
              <a:spcBef>
                <a:spcPts val="0"/>
              </a:spcBef>
              <a:spcAft>
                <a:spcPts val="0"/>
              </a:spcAft>
              <a:defRPr sz="1600">
                <a:solidFill>
                  <a:schemeClr val="bg1"/>
                </a:solidFill>
              </a:defRPr>
            </a:lvl1pPr>
          </a:lstStyle>
          <a:p>
            <a:pPr lvl="0"/>
            <a:r>
              <a:rPr lang="en-US" dirty="0"/>
              <a:t>[Place icon here. To  remove text, place cursor then hit space bar.]</a:t>
            </a:r>
          </a:p>
        </p:txBody>
      </p:sp>
      <p:sp>
        <p:nvSpPr>
          <p:cNvPr id="31" name="Text 1"/>
          <p:cNvSpPr>
            <a:spLocks noGrp="1"/>
          </p:cNvSpPr>
          <p:nvPr>
            <p:ph type="body" sz="quarter" idx="19" hasCustomPrompt="1"/>
          </p:nvPr>
        </p:nvSpPr>
        <p:spPr>
          <a:xfrm>
            <a:off x="495300" y="3799114"/>
            <a:ext cx="2194560" cy="2106386"/>
          </a:xfrm>
          <a:solidFill>
            <a:srgbClr val="EAEAEA"/>
          </a:solidFill>
        </p:spPr>
        <p:txBody>
          <a:bodyPr lIns="137160" tIns="91440" rIns="137160" bIns="91440" anchor="t"/>
          <a:lstStyle>
            <a:lvl1pPr marL="0" indent="0" algn="l">
              <a:lnSpc>
                <a:spcPct val="90000"/>
              </a:lnSpc>
              <a:spcBef>
                <a:spcPts val="0"/>
              </a:spcBef>
              <a:spcAft>
                <a:spcPts val="900"/>
              </a:spcAft>
              <a:buFont typeface="Arial" panose="020B0604020202020204" pitchFamily="34" charset="0"/>
              <a:buNone/>
              <a:defRPr sz="1600">
                <a:solidFill>
                  <a:schemeClr val="tx1"/>
                </a:solidFill>
              </a:defRPr>
            </a:lvl1pPr>
            <a:lvl2pPr marL="176213" indent="-176213">
              <a:defRPr sz="1400"/>
            </a:lvl2pPr>
          </a:lstStyle>
          <a:p>
            <a:pPr lvl="0"/>
            <a:r>
              <a:rPr lang="en-US" dirty="0"/>
              <a:t>Header</a:t>
            </a:r>
          </a:p>
          <a:p>
            <a:pPr lvl="1"/>
            <a:r>
              <a:rPr lang="en-US" dirty="0"/>
              <a:t>Text – add bullet if needed</a:t>
            </a:r>
          </a:p>
        </p:txBody>
      </p:sp>
      <p:sp>
        <p:nvSpPr>
          <p:cNvPr id="17" name="Text 2"/>
          <p:cNvSpPr>
            <a:spLocks noGrp="1"/>
          </p:cNvSpPr>
          <p:nvPr>
            <p:ph type="body" sz="quarter" idx="20" hasCustomPrompt="1"/>
          </p:nvPr>
        </p:nvSpPr>
        <p:spPr>
          <a:xfrm>
            <a:off x="2775404" y="3799114"/>
            <a:ext cx="2194560" cy="2106386"/>
          </a:xfrm>
          <a:solidFill>
            <a:srgbClr val="EAEAEA"/>
          </a:solidFill>
        </p:spPr>
        <p:txBody>
          <a:bodyPr lIns="137160" tIns="91440" rIns="137160" bIns="91440" anchor="t"/>
          <a:lstStyle>
            <a:lvl1pPr marL="0" indent="0" algn="l">
              <a:lnSpc>
                <a:spcPct val="90000"/>
              </a:lnSpc>
              <a:spcBef>
                <a:spcPts val="0"/>
              </a:spcBef>
              <a:spcAft>
                <a:spcPts val="900"/>
              </a:spcAft>
              <a:buFont typeface="Arial" panose="020B0604020202020204" pitchFamily="34" charset="0"/>
              <a:buNone/>
              <a:defRPr sz="1600">
                <a:solidFill>
                  <a:schemeClr val="tx1"/>
                </a:solidFill>
              </a:defRPr>
            </a:lvl1pPr>
            <a:lvl2pPr marL="176213" indent="-176213">
              <a:defRPr sz="1400"/>
            </a:lvl2pPr>
          </a:lstStyle>
          <a:p>
            <a:pPr lvl="0"/>
            <a:r>
              <a:rPr lang="en-US" dirty="0"/>
              <a:t>Header</a:t>
            </a:r>
          </a:p>
          <a:p>
            <a:pPr lvl="1"/>
            <a:r>
              <a:rPr lang="en-US" dirty="0"/>
              <a:t>Text – add bullet if needed</a:t>
            </a:r>
          </a:p>
        </p:txBody>
      </p:sp>
      <p:sp>
        <p:nvSpPr>
          <p:cNvPr id="18" name="Text 3"/>
          <p:cNvSpPr>
            <a:spLocks noGrp="1"/>
          </p:cNvSpPr>
          <p:nvPr>
            <p:ph type="body" sz="quarter" idx="21" hasCustomPrompt="1"/>
          </p:nvPr>
        </p:nvSpPr>
        <p:spPr>
          <a:xfrm>
            <a:off x="5055508" y="3799114"/>
            <a:ext cx="2194560" cy="2106386"/>
          </a:xfrm>
          <a:solidFill>
            <a:srgbClr val="EAEAEA"/>
          </a:solidFill>
        </p:spPr>
        <p:txBody>
          <a:bodyPr lIns="137160" tIns="91440" rIns="137160" bIns="91440" anchor="t"/>
          <a:lstStyle>
            <a:lvl1pPr marL="0" indent="0" algn="l">
              <a:lnSpc>
                <a:spcPct val="90000"/>
              </a:lnSpc>
              <a:spcBef>
                <a:spcPts val="0"/>
              </a:spcBef>
              <a:spcAft>
                <a:spcPts val="900"/>
              </a:spcAft>
              <a:buFont typeface="Arial" panose="020B0604020202020204" pitchFamily="34" charset="0"/>
              <a:buNone/>
              <a:defRPr sz="1600">
                <a:solidFill>
                  <a:schemeClr val="tx1"/>
                </a:solidFill>
              </a:defRPr>
            </a:lvl1pPr>
            <a:lvl2pPr marL="176213" indent="-176213">
              <a:defRPr sz="1400"/>
            </a:lvl2pPr>
          </a:lstStyle>
          <a:p>
            <a:pPr lvl="0"/>
            <a:r>
              <a:rPr lang="en-US" dirty="0"/>
              <a:t>Header</a:t>
            </a:r>
          </a:p>
          <a:p>
            <a:pPr lvl="1"/>
            <a:r>
              <a:rPr lang="en-US" dirty="0"/>
              <a:t>Text – add bullet if needed</a:t>
            </a:r>
          </a:p>
        </p:txBody>
      </p:sp>
      <p:sp>
        <p:nvSpPr>
          <p:cNvPr id="19" name="Text 4"/>
          <p:cNvSpPr>
            <a:spLocks noGrp="1"/>
          </p:cNvSpPr>
          <p:nvPr>
            <p:ph type="body" sz="quarter" idx="22" hasCustomPrompt="1"/>
          </p:nvPr>
        </p:nvSpPr>
        <p:spPr>
          <a:xfrm>
            <a:off x="7335612" y="3799114"/>
            <a:ext cx="2194560" cy="2106386"/>
          </a:xfrm>
          <a:solidFill>
            <a:srgbClr val="EAEAEA"/>
          </a:solidFill>
        </p:spPr>
        <p:txBody>
          <a:bodyPr lIns="137160" tIns="91440" rIns="137160" bIns="91440" anchor="t"/>
          <a:lstStyle>
            <a:lvl1pPr marL="0" indent="0" algn="l">
              <a:lnSpc>
                <a:spcPct val="90000"/>
              </a:lnSpc>
              <a:spcBef>
                <a:spcPts val="0"/>
              </a:spcBef>
              <a:spcAft>
                <a:spcPts val="900"/>
              </a:spcAft>
              <a:buFont typeface="Arial" panose="020B0604020202020204" pitchFamily="34" charset="0"/>
              <a:buNone/>
              <a:defRPr sz="1600">
                <a:solidFill>
                  <a:schemeClr val="tx1"/>
                </a:solidFill>
              </a:defRPr>
            </a:lvl1pPr>
            <a:lvl2pPr marL="176213" indent="-176213">
              <a:defRPr sz="1400"/>
            </a:lvl2pPr>
          </a:lstStyle>
          <a:p>
            <a:pPr lvl="0"/>
            <a:r>
              <a:rPr lang="en-US" dirty="0"/>
              <a:t>Header</a:t>
            </a:r>
          </a:p>
          <a:p>
            <a:pPr lvl="1"/>
            <a:r>
              <a:rPr lang="en-US" dirty="0"/>
              <a:t>Text – add bullet if needed</a:t>
            </a:r>
          </a:p>
        </p:txBody>
      </p:sp>
      <p:sp>
        <p:nvSpPr>
          <p:cNvPr id="20" name="Text 5"/>
          <p:cNvSpPr>
            <a:spLocks noGrp="1"/>
          </p:cNvSpPr>
          <p:nvPr>
            <p:ph type="body" sz="quarter" idx="23" hasCustomPrompt="1"/>
          </p:nvPr>
        </p:nvSpPr>
        <p:spPr>
          <a:xfrm>
            <a:off x="9615716" y="3799114"/>
            <a:ext cx="2194560" cy="2106386"/>
          </a:xfrm>
          <a:solidFill>
            <a:srgbClr val="EAEAEA"/>
          </a:solidFill>
        </p:spPr>
        <p:txBody>
          <a:bodyPr lIns="137160" tIns="91440" rIns="137160" bIns="91440" anchor="t"/>
          <a:lstStyle>
            <a:lvl1pPr marL="0" indent="0" algn="l">
              <a:lnSpc>
                <a:spcPct val="90000"/>
              </a:lnSpc>
              <a:spcBef>
                <a:spcPts val="0"/>
              </a:spcBef>
              <a:spcAft>
                <a:spcPts val="900"/>
              </a:spcAft>
              <a:buFont typeface="Arial" panose="020B0604020202020204" pitchFamily="34" charset="0"/>
              <a:buNone/>
              <a:defRPr sz="1600">
                <a:solidFill>
                  <a:schemeClr val="tx1"/>
                </a:solidFill>
              </a:defRPr>
            </a:lvl1pPr>
            <a:lvl2pPr marL="176213" indent="-176213">
              <a:defRPr sz="1400"/>
            </a:lvl2pPr>
          </a:lstStyle>
          <a:p>
            <a:pPr lvl="0"/>
            <a:r>
              <a:rPr lang="en-US" dirty="0"/>
              <a:t>Header</a:t>
            </a:r>
          </a:p>
          <a:p>
            <a:pPr lvl="1"/>
            <a:r>
              <a:rPr lang="en-US" dirty="0"/>
              <a:t>Text – add bullet if needed</a:t>
            </a:r>
          </a:p>
        </p:txBody>
      </p:sp>
      <p:sp>
        <p:nvSpPr>
          <p:cNvPr id="21" name="Subtitle">
            <a:extLst>
              <a:ext uri="{FF2B5EF4-FFF2-40B4-BE49-F238E27FC236}">
                <a16:creationId xmlns:a16="http://schemas.microsoft.com/office/drawing/2014/main" id="{1631B6F8-C198-462C-AF03-A48233B06B51}"/>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22" name="Rectangle 21"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3" name="Rectangle 22"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4" name="Rectangle 23"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5" name="Rectangle 24"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6" name="Date Placeholder 5"/>
          <p:cNvSpPr>
            <a:spLocks noGrp="1"/>
          </p:cNvSpPr>
          <p:nvPr>
            <p:ph type="dt" sz="half" idx="24"/>
          </p:nvPr>
        </p:nvSpPr>
        <p:spPr/>
        <p:txBody>
          <a:bodyPr/>
          <a:lstStyle/>
          <a:p>
            <a:fld id="{937EF4F6-6568-44B4-88C1-49E41F4F289F}" type="datetime1">
              <a:rPr lang="en-US" smtClean="0"/>
              <a:t>9/22/2021</a:t>
            </a:fld>
            <a:endParaRPr lang="en-US" dirty="0"/>
          </a:p>
        </p:txBody>
      </p:sp>
      <p:sp>
        <p:nvSpPr>
          <p:cNvPr id="7" name="Footer Placeholder 6"/>
          <p:cNvSpPr>
            <a:spLocks noGrp="1"/>
          </p:cNvSpPr>
          <p:nvPr>
            <p:ph type="ftr" sz="quarter" idx="25"/>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9" name="Slide Number Placeholder 8"/>
          <p:cNvSpPr>
            <a:spLocks noGrp="1"/>
          </p:cNvSpPr>
          <p:nvPr>
            <p:ph type="sldNum" sz="quarter" idx="26"/>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2533129792"/>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Row Icon">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3 row icon | 1 line</a:t>
            </a:r>
          </a:p>
        </p:txBody>
      </p:sp>
      <p:sp>
        <p:nvSpPr>
          <p:cNvPr id="8" name="Header or icon 1"/>
          <p:cNvSpPr>
            <a:spLocks noGrp="1"/>
          </p:cNvSpPr>
          <p:nvPr>
            <p:ph type="body" sz="quarter" idx="14" hasCustomPrompt="1"/>
          </p:nvPr>
        </p:nvSpPr>
        <p:spPr>
          <a:xfrm>
            <a:off x="495300" y="1861456"/>
            <a:ext cx="1697451" cy="1307592"/>
          </a:xfrm>
          <a:solidFill>
            <a:schemeClr val="tx2"/>
          </a:solidFill>
        </p:spPr>
        <p:txBody>
          <a:bodyPr lIns="137160" tIns="45720" rIns="137160" bIns="45720" anchor="ctr"/>
          <a:lstStyle>
            <a:lvl1pPr algn="ctr">
              <a:lnSpc>
                <a:spcPct val="90000"/>
              </a:lnSpc>
              <a:spcBef>
                <a:spcPts val="0"/>
              </a:spcBef>
              <a:spcAft>
                <a:spcPts val="0"/>
              </a:spcAft>
              <a:defRPr sz="1400">
                <a:solidFill>
                  <a:schemeClr val="bg1"/>
                </a:solidFill>
              </a:defRPr>
            </a:lvl1pPr>
          </a:lstStyle>
          <a:p>
            <a:pPr lvl="0"/>
            <a:r>
              <a:rPr lang="en-US" dirty="0"/>
              <a:t>[Place icon here. To  remove text, place cursor then hit space bar.]</a:t>
            </a:r>
          </a:p>
        </p:txBody>
      </p:sp>
      <p:sp>
        <p:nvSpPr>
          <p:cNvPr id="28" name="Header or icon 2"/>
          <p:cNvSpPr>
            <a:spLocks noGrp="1"/>
          </p:cNvSpPr>
          <p:nvPr>
            <p:ph type="body" sz="quarter" idx="16" hasCustomPrompt="1"/>
          </p:nvPr>
        </p:nvSpPr>
        <p:spPr>
          <a:xfrm>
            <a:off x="495300" y="3223758"/>
            <a:ext cx="1697451" cy="1307592"/>
          </a:xfrm>
          <a:solidFill>
            <a:schemeClr val="accent2"/>
          </a:solidFill>
        </p:spPr>
        <p:txBody>
          <a:bodyPr lIns="137160" tIns="45720" rIns="137160" bIns="45720" anchor="ctr"/>
          <a:lstStyle>
            <a:lvl1pPr algn="ctr">
              <a:lnSpc>
                <a:spcPct val="90000"/>
              </a:lnSpc>
              <a:spcBef>
                <a:spcPts val="0"/>
              </a:spcBef>
              <a:spcAft>
                <a:spcPts val="0"/>
              </a:spcAft>
              <a:defRPr sz="1400">
                <a:solidFill>
                  <a:schemeClr val="bg1"/>
                </a:solidFill>
              </a:defRPr>
            </a:lvl1pPr>
          </a:lstStyle>
          <a:p>
            <a:pPr lvl="0"/>
            <a:r>
              <a:rPr lang="en-US" dirty="0"/>
              <a:t>[Place icon here. To  remove text, place cursor then hit space bar.]</a:t>
            </a:r>
          </a:p>
        </p:txBody>
      </p:sp>
      <p:sp>
        <p:nvSpPr>
          <p:cNvPr id="29" name="Header or icon 3"/>
          <p:cNvSpPr>
            <a:spLocks noGrp="1"/>
          </p:cNvSpPr>
          <p:nvPr>
            <p:ph type="body" sz="quarter" idx="17" hasCustomPrompt="1"/>
          </p:nvPr>
        </p:nvSpPr>
        <p:spPr>
          <a:xfrm>
            <a:off x="495300" y="4586060"/>
            <a:ext cx="1697451" cy="1307592"/>
          </a:xfrm>
          <a:solidFill>
            <a:schemeClr val="accent4"/>
          </a:solidFill>
        </p:spPr>
        <p:txBody>
          <a:bodyPr lIns="137160" tIns="45720" rIns="137160" bIns="45720" anchor="ctr"/>
          <a:lstStyle>
            <a:lvl1pPr algn="ctr">
              <a:lnSpc>
                <a:spcPct val="90000"/>
              </a:lnSpc>
              <a:spcBef>
                <a:spcPts val="0"/>
              </a:spcBef>
              <a:spcAft>
                <a:spcPts val="0"/>
              </a:spcAft>
              <a:defRPr sz="1400">
                <a:solidFill>
                  <a:schemeClr val="bg1"/>
                </a:solidFill>
              </a:defRPr>
            </a:lvl1pPr>
          </a:lstStyle>
          <a:p>
            <a:pPr lvl="0"/>
            <a:r>
              <a:rPr lang="en-US" dirty="0"/>
              <a:t>[Place icon here. To  remove text, place cursor then hit space bar.]</a:t>
            </a:r>
          </a:p>
        </p:txBody>
      </p:sp>
      <p:sp>
        <p:nvSpPr>
          <p:cNvPr id="9" name="Text 1"/>
          <p:cNvSpPr>
            <a:spLocks noGrp="1"/>
          </p:cNvSpPr>
          <p:nvPr>
            <p:ph type="body" sz="quarter" idx="18" hasCustomPrompt="1"/>
          </p:nvPr>
        </p:nvSpPr>
        <p:spPr>
          <a:xfrm>
            <a:off x="2318204" y="1861456"/>
            <a:ext cx="9489168" cy="1280160"/>
          </a:xfrm>
        </p:spPr>
        <p:txBody>
          <a:bodyPr lIns="137160" tIns="91440" rIns="137160" bIns="91440"/>
          <a:lstStyle>
            <a:lvl1pPr>
              <a:defRPr sz="1600"/>
            </a:lvl1pPr>
            <a:lvl2pPr marL="176213" indent="-176213">
              <a:defRPr sz="1400"/>
            </a:lvl2pPr>
          </a:lstStyle>
          <a:p>
            <a:pPr lvl="0"/>
            <a:r>
              <a:rPr lang="en-US" dirty="0"/>
              <a:t>Level 1 text is 16 pt, hit return then Tab to get to level 2 – 14 pt gray</a:t>
            </a:r>
          </a:p>
          <a:p>
            <a:pPr lvl="1"/>
            <a:r>
              <a:rPr lang="en-US" dirty="0"/>
              <a:t>Second level</a:t>
            </a:r>
          </a:p>
        </p:txBody>
      </p:sp>
      <p:sp>
        <p:nvSpPr>
          <p:cNvPr id="25" name="Text 2"/>
          <p:cNvSpPr>
            <a:spLocks noGrp="1"/>
          </p:cNvSpPr>
          <p:nvPr>
            <p:ph type="body" sz="quarter" idx="19" hasCustomPrompt="1"/>
          </p:nvPr>
        </p:nvSpPr>
        <p:spPr>
          <a:xfrm>
            <a:off x="2318204" y="3242808"/>
            <a:ext cx="9489168" cy="1280160"/>
          </a:xfrm>
        </p:spPr>
        <p:txBody>
          <a:bodyPr lIns="137160" tIns="91440" rIns="137160" bIns="91440"/>
          <a:lstStyle>
            <a:lvl1pPr>
              <a:defRPr sz="1600"/>
            </a:lvl1pPr>
            <a:lvl2pPr marL="176213" indent="-176213">
              <a:defRPr sz="1400"/>
            </a:lvl2pPr>
          </a:lstStyle>
          <a:p>
            <a:pPr lvl="0"/>
            <a:r>
              <a:rPr lang="en-US" dirty="0"/>
              <a:t>Level 1 text is 16 pt, hit return then Tab to get to level 2 – 14 pt gray</a:t>
            </a:r>
          </a:p>
          <a:p>
            <a:pPr lvl="1"/>
            <a:r>
              <a:rPr lang="en-US" dirty="0"/>
              <a:t>Second level</a:t>
            </a:r>
          </a:p>
        </p:txBody>
      </p:sp>
      <p:sp>
        <p:nvSpPr>
          <p:cNvPr id="26" name="Text 3"/>
          <p:cNvSpPr>
            <a:spLocks noGrp="1"/>
          </p:cNvSpPr>
          <p:nvPr>
            <p:ph type="body" sz="quarter" idx="20" hasCustomPrompt="1"/>
          </p:nvPr>
        </p:nvSpPr>
        <p:spPr>
          <a:xfrm>
            <a:off x="2318204" y="4624161"/>
            <a:ext cx="9489168" cy="1280160"/>
          </a:xfrm>
        </p:spPr>
        <p:txBody>
          <a:bodyPr lIns="137160" tIns="91440" rIns="137160" bIns="91440"/>
          <a:lstStyle>
            <a:lvl1pPr>
              <a:defRPr sz="1600"/>
            </a:lvl1pPr>
            <a:lvl2pPr marL="176213" indent="-176213">
              <a:defRPr sz="1400"/>
            </a:lvl2pPr>
          </a:lstStyle>
          <a:p>
            <a:pPr lvl="0"/>
            <a:r>
              <a:rPr lang="en-US" dirty="0"/>
              <a:t>Level 1 text is 16 pt, hit return then Tab to get to level 2 – 14 pt gray</a:t>
            </a:r>
          </a:p>
          <a:p>
            <a:pPr lvl="1"/>
            <a:r>
              <a:rPr lang="en-US" dirty="0"/>
              <a:t>Second level</a:t>
            </a:r>
          </a:p>
        </p:txBody>
      </p:sp>
      <p:sp>
        <p:nvSpPr>
          <p:cNvPr id="13" name="Subtitle">
            <a:extLst>
              <a:ext uri="{FF2B5EF4-FFF2-40B4-BE49-F238E27FC236}">
                <a16:creationId xmlns:a16="http://schemas.microsoft.com/office/drawing/2014/main" id="{57CB5724-7345-4477-B6C2-91683C0C2C99}"/>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14" name="Rectangle 13"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5" name="Rectangle 14"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6" name="Rectangle 15"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7" name="Rectangle 16"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6" name="Date Placeholder 5"/>
          <p:cNvSpPr>
            <a:spLocks noGrp="1"/>
          </p:cNvSpPr>
          <p:nvPr>
            <p:ph type="dt" sz="half" idx="21"/>
          </p:nvPr>
        </p:nvSpPr>
        <p:spPr/>
        <p:txBody>
          <a:bodyPr/>
          <a:lstStyle/>
          <a:p>
            <a:fld id="{8520838D-7F4B-4C66-A002-92CAAE715235}" type="datetime1">
              <a:rPr lang="en-US" smtClean="0"/>
              <a:t>9/22/2021</a:t>
            </a:fld>
            <a:endParaRPr lang="en-US" dirty="0"/>
          </a:p>
        </p:txBody>
      </p:sp>
      <p:sp>
        <p:nvSpPr>
          <p:cNvPr id="7" name="Footer Placeholder 6"/>
          <p:cNvSpPr>
            <a:spLocks noGrp="1"/>
          </p:cNvSpPr>
          <p:nvPr>
            <p:ph type="ftr" sz="quarter" idx="22"/>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10" name="Slide Number Placeholder 9"/>
          <p:cNvSpPr>
            <a:spLocks noGrp="1"/>
          </p:cNvSpPr>
          <p:nvPr>
            <p:ph type="sldNum" sz="quarter" idx="23"/>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139310079"/>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 Row Icon">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4 row icon | 1 line</a:t>
            </a:r>
          </a:p>
        </p:txBody>
      </p:sp>
      <p:sp>
        <p:nvSpPr>
          <p:cNvPr id="8" name="Icon 1"/>
          <p:cNvSpPr>
            <a:spLocks noGrp="1"/>
          </p:cNvSpPr>
          <p:nvPr>
            <p:ph type="body" sz="quarter" idx="14" hasCustomPrompt="1"/>
          </p:nvPr>
        </p:nvSpPr>
        <p:spPr>
          <a:xfrm>
            <a:off x="495300" y="1861456"/>
            <a:ext cx="1700784" cy="987552"/>
          </a:xfrm>
          <a:solidFill>
            <a:schemeClr val="tx2"/>
          </a:solidFill>
        </p:spPr>
        <p:txBody>
          <a:bodyPr lIns="137160" tIns="45720" rIns="137160" bIns="45720" anchor="ctr"/>
          <a:lstStyle>
            <a:lvl1pPr algn="ctr">
              <a:lnSpc>
                <a:spcPct val="90000"/>
              </a:lnSpc>
              <a:spcBef>
                <a:spcPts val="0"/>
              </a:spcBef>
              <a:spcAft>
                <a:spcPts val="0"/>
              </a:spcAft>
              <a:defRPr sz="1200">
                <a:solidFill>
                  <a:schemeClr val="bg1"/>
                </a:solidFill>
              </a:defRPr>
            </a:lvl1pPr>
          </a:lstStyle>
          <a:p>
            <a:pPr lvl="0"/>
            <a:r>
              <a:rPr lang="en-US" dirty="0"/>
              <a:t>[Place icon here. To  remove text, </a:t>
            </a:r>
            <a:br>
              <a:rPr lang="en-US" dirty="0"/>
            </a:br>
            <a:r>
              <a:rPr lang="en-US" dirty="0"/>
              <a:t>place cursor then hit space bar.]</a:t>
            </a:r>
          </a:p>
        </p:txBody>
      </p:sp>
      <p:sp>
        <p:nvSpPr>
          <p:cNvPr id="28" name="Icon 2"/>
          <p:cNvSpPr>
            <a:spLocks noGrp="1"/>
          </p:cNvSpPr>
          <p:nvPr>
            <p:ph type="body" sz="quarter" idx="16" hasCustomPrompt="1"/>
          </p:nvPr>
        </p:nvSpPr>
        <p:spPr>
          <a:xfrm>
            <a:off x="495300" y="2887905"/>
            <a:ext cx="1700784" cy="987552"/>
          </a:xfrm>
          <a:solidFill>
            <a:schemeClr val="accent2"/>
          </a:solidFill>
        </p:spPr>
        <p:txBody>
          <a:bodyPr lIns="137160" tIns="45720" rIns="137160" bIns="45720" anchor="ctr"/>
          <a:lstStyle>
            <a:lvl1pPr algn="ctr">
              <a:lnSpc>
                <a:spcPct val="90000"/>
              </a:lnSpc>
              <a:spcBef>
                <a:spcPts val="0"/>
              </a:spcBef>
              <a:spcAft>
                <a:spcPts val="0"/>
              </a:spcAft>
              <a:defRPr sz="1200">
                <a:solidFill>
                  <a:schemeClr val="bg1"/>
                </a:solidFill>
              </a:defRPr>
            </a:lvl1pPr>
          </a:lstStyle>
          <a:p>
            <a:pPr lvl="0"/>
            <a:r>
              <a:rPr lang="en-US" dirty="0"/>
              <a:t>[Place icon here. To  remove text, </a:t>
            </a:r>
            <a:br>
              <a:rPr lang="en-US" dirty="0"/>
            </a:br>
            <a:r>
              <a:rPr lang="en-US" dirty="0"/>
              <a:t>place cursor then hit space bar.]</a:t>
            </a:r>
          </a:p>
        </p:txBody>
      </p:sp>
      <p:sp>
        <p:nvSpPr>
          <p:cNvPr id="29" name="Icon 3"/>
          <p:cNvSpPr>
            <a:spLocks noGrp="1"/>
          </p:cNvSpPr>
          <p:nvPr>
            <p:ph type="body" sz="quarter" idx="17" hasCustomPrompt="1"/>
          </p:nvPr>
        </p:nvSpPr>
        <p:spPr>
          <a:xfrm>
            <a:off x="495300" y="3914354"/>
            <a:ext cx="1700784" cy="987552"/>
          </a:xfrm>
          <a:solidFill>
            <a:schemeClr val="accent4"/>
          </a:solidFill>
        </p:spPr>
        <p:txBody>
          <a:bodyPr lIns="137160" tIns="45720" rIns="137160" bIns="45720" anchor="ctr"/>
          <a:lstStyle>
            <a:lvl1pPr algn="ctr">
              <a:lnSpc>
                <a:spcPct val="90000"/>
              </a:lnSpc>
              <a:spcBef>
                <a:spcPts val="0"/>
              </a:spcBef>
              <a:spcAft>
                <a:spcPts val="0"/>
              </a:spcAft>
              <a:defRPr sz="1200">
                <a:solidFill>
                  <a:schemeClr val="bg1"/>
                </a:solidFill>
              </a:defRPr>
            </a:lvl1pPr>
          </a:lstStyle>
          <a:p>
            <a:pPr lvl="0"/>
            <a:r>
              <a:rPr lang="en-US" dirty="0"/>
              <a:t>[Place icon here. To  remove text, </a:t>
            </a:r>
            <a:br>
              <a:rPr lang="en-US" dirty="0"/>
            </a:br>
            <a:r>
              <a:rPr lang="en-US" dirty="0"/>
              <a:t>place cursor then hit space bar.]</a:t>
            </a:r>
          </a:p>
        </p:txBody>
      </p:sp>
      <p:sp>
        <p:nvSpPr>
          <p:cNvPr id="13" name="Icon 4"/>
          <p:cNvSpPr>
            <a:spLocks noGrp="1"/>
          </p:cNvSpPr>
          <p:nvPr>
            <p:ph type="body" sz="quarter" idx="21" hasCustomPrompt="1"/>
          </p:nvPr>
        </p:nvSpPr>
        <p:spPr>
          <a:xfrm>
            <a:off x="495300" y="4940802"/>
            <a:ext cx="1700784" cy="987552"/>
          </a:xfrm>
          <a:solidFill>
            <a:schemeClr val="accent1"/>
          </a:solidFill>
        </p:spPr>
        <p:txBody>
          <a:bodyPr lIns="137160" tIns="45720" rIns="137160" bIns="45720" anchor="ctr"/>
          <a:lstStyle>
            <a:lvl1pPr algn="ctr">
              <a:lnSpc>
                <a:spcPct val="90000"/>
              </a:lnSpc>
              <a:spcBef>
                <a:spcPts val="0"/>
              </a:spcBef>
              <a:spcAft>
                <a:spcPts val="0"/>
              </a:spcAft>
              <a:defRPr sz="1200">
                <a:solidFill>
                  <a:schemeClr val="bg1"/>
                </a:solidFill>
              </a:defRPr>
            </a:lvl1pPr>
          </a:lstStyle>
          <a:p>
            <a:pPr lvl="0"/>
            <a:r>
              <a:rPr lang="en-US" dirty="0"/>
              <a:t>[Place icon here. To  remove text, </a:t>
            </a:r>
            <a:br>
              <a:rPr lang="en-US" dirty="0"/>
            </a:br>
            <a:r>
              <a:rPr lang="en-US" dirty="0"/>
              <a:t>place cursor then hit space bar.]</a:t>
            </a:r>
          </a:p>
        </p:txBody>
      </p:sp>
      <p:sp>
        <p:nvSpPr>
          <p:cNvPr id="9" name="Text 1"/>
          <p:cNvSpPr>
            <a:spLocks noGrp="1"/>
          </p:cNvSpPr>
          <p:nvPr>
            <p:ph type="body" sz="quarter" idx="18" hasCustomPrompt="1"/>
          </p:nvPr>
        </p:nvSpPr>
        <p:spPr>
          <a:xfrm>
            <a:off x="2279649" y="1861456"/>
            <a:ext cx="9527723" cy="987552"/>
          </a:xfrm>
        </p:spPr>
        <p:txBody>
          <a:bodyPr lIns="137160" tIns="91440" rIns="137160" bIns="91440"/>
          <a:lstStyle>
            <a:lvl1pPr>
              <a:defRPr sz="1600"/>
            </a:lvl1pPr>
            <a:lvl2pPr marL="176213" indent="-176213">
              <a:defRPr sz="1400"/>
            </a:lvl2pPr>
          </a:lstStyle>
          <a:p>
            <a:pPr lvl="0"/>
            <a:r>
              <a:rPr lang="en-US" dirty="0"/>
              <a:t>Level 1 text is 16 pt, hit return then Tab to get to level 2 – 14 pt gray</a:t>
            </a:r>
          </a:p>
          <a:p>
            <a:pPr lvl="1"/>
            <a:r>
              <a:rPr lang="en-US" dirty="0"/>
              <a:t>Second level</a:t>
            </a:r>
          </a:p>
        </p:txBody>
      </p:sp>
      <p:sp>
        <p:nvSpPr>
          <p:cNvPr id="25" name="Text 2"/>
          <p:cNvSpPr>
            <a:spLocks noGrp="1"/>
          </p:cNvSpPr>
          <p:nvPr>
            <p:ph type="body" sz="quarter" idx="19" hasCustomPrompt="1"/>
          </p:nvPr>
        </p:nvSpPr>
        <p:spPr>
          <a:xfrm>
            <a:off x="2279649" y="2888302"/>
            <a:ext cx="9527723" cy="987552"/>
          </a:xfrm>
        </p:spPr>
        <p:txBody>
          <a:bodyPr lIns="137160" tIns="91440" rIns="137160" bIns="91440"/>
          <a:lstStyle>
            <a:lvl1pPr>
              <a:defRPr sz="1600"/>
            </a:lvl1pPr>
            <a:lvl2pPr marL="176213" indent="-176213">
              <a:defRPr sz="1400"/>
            </a:lvl2pPr>
          </a:lstStyle>
          <a:p>
            <a:pPr lvl="0"/>
            <a:r>
              <a:rPr lang="en-US" dirty="0"/>
              <a:t>Level 1 text is 16 pt, hit return then Tab to get to level 2 – 14 pt gray</a:t>
            </a:r>
          </a:p>
          <a:p>
            <a:pPr lvl="1"/>
            <a:r>
              <a:rPr lang="en-US" dirty="0"/>
              <a:t>Second level</a:t>
            </a:r>
          </a:p>
        </p:txBody>
      </p:sp>
      <p:sp>
        <p:nvSpPr>
          <p:cNvPr id="26" name="Text 3"/>
          <p:cNvSpPr>
            <a:spLocks noGrp="1"/>
          </p:cNvSpPr>
          <p:nvPr>
            <p:ph type="body" sz="quarter" idx="20" hasCustomPrompt="1"/>
          </p:nvPr>
        </p:nvSpPr>
        <p:spPr>
          <a:xfrm>
            <a:off x="2283277" y="3914354"/>
            <a:ext cx="9527723" cy="987552"/>
          </a:xfrm>
        </p:spPr>
        <p:txBody>
          <a:bodyPr lIns="137160" tIns="91440" rIns="137160" bIns="91440"/>
          <a:lstStyle>
            <a:lvl1pPr>
              <a:defRPr sz="1600"/>
            </a:lvl1pPr>
            <a:lvl2pPr marL="176213" indent="-176213">
              <a:defRPr sz="1400"/>
            </a:lvl2pPr>
          </a:lstStyle>
          <a:p>
            <a:pPr lvl="0"/>
            <a:r>
              <a:rPr lang="en-US" dirty="0"/>
              <a:t>Level 1 text is 16 pt, hit return then Tab to get to level 2 – 14 pt gray</a:t>
            </a:r>
          </a:p>
          <a:p>
            <a:pPr lvl="1"/>
            <a:r>
              <a:rPr lang="en-US" dirty="0"/>
              <a:t>Second level</a:t>
            </a:r>
          </a:p>
        </p:txBody>
      </p:sp>
      <p:sp>
        <p:nvSpPr>
          <p:cNvPr id="14" name="Text 4"/>
          <p:cNvSpPr>
            <a:spLocks noGrp="1"/>
          </p:cNvSpPr>
          <p:nvPr>
            <p:ph type="body" sz="quarter" idx="22" hasCustomPrompt="1"/>
          </p:nvPr>
        </p:nvSpPr>
        <p:spPr>
          <a:xfrm>
            <a:off x="2283277" y="4940406"/>
            <a:ext cx="9527723" cy="987552"/>
          </a:xfrm>
        </p:spPr>
        <p:txBody>
          <a:bodyPr lIns="137160" tIns="91440" rIns="137160" bIns="91440"/>
          <a:lstStyle>
            <a:lvl1pPr>
              <a:defRPr sz="1600"/>
            </a:lvl1pPr>
            <a:lvl2pPr marL="176213" indent="-176213">
              <a:defRPr sz="1400"/>
            </a:lvl2pPr>
          </a:lstStyle>
          <a:p>
            <a:pPr lvl="0"/>
            <a:r>
              <a:rPr lang="en-US" dirty="0"/>
              <a:t>Level 1 text is 16 pt, hit return then Tab to get to level 2 – 14 pt gray</a:t>
            </a:r>
          </a:p>
          <a:p>
            <a:pPr lvl="1"/>
            <a:r>
              <a:rPr lang="en-US" dirty="0"/>
              <a:t>Second level</a:t>
            </a:r>
          </a:p>
        </p:txBody>
      </p:sp>
      <p:sp>
        <p:nvSpPr>
          <p:cNvPr id="15" name="Subtitle">
            <a:extLst>
              <a:ext uri="{FF2B5EF4-FFF2-40B4-BE49-F238E27FC236}">
                <a16:creationId xmlns:a16="http://schemas.microsoft.com/office/drawing/2014/main" id="{689CC0DE-8E88-4C4F-BBB8-CB102DA4C7E9}"/>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16" name="Rectangle 15"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7" name="Rectangle 16"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8" name="Rectangle 17"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9" name="Rectangle 18"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6" name="Date Placeholder 5"/>
          <p:cNvSpPr>
            <a:spLocks noGrp="1"/>
          </p:cNvSpPr>
          <p:nvPr>
            <p:ph type="dt" sz="half" idx="23"/>
          </p:nvPr>
        </p:nvSpPr>
        <p:spPr/>
        <p:txBody>
          <a:bodyPr/>
          <a:lstStyle/>
          <a:p>
            <a:fld id="{A0E696AF-BBC5-4783-9F3A-6F54C12FDEE2}" type="datetime1">
              <a:rPr lang="en-US" smtClean="0"/>
              <a:t>9/22/2021</a:t>
            </a:fld>
            <a:endParaRPr lang="en-US" dirty="0"/>
          </a:p>
        </p:txBody>
      </p:sp>
      <p:sp>
        <p:nvSpPr>
          <p:cNvPr id="7" name="Footer Placeholder 6"/>
          <p:cNvSpPr>
            <a:spLocks noGrp="1"/>
          </p:cNvSpPr>
          <p:nvPr>
            <p:ph type="ftr" sz="quarter" idx="24"/>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10" name="Slide Number Placeholder 9"/>
          <p:cNvSpPr>
            <a:spLocks noGrp="1"/>
          </p:cNvSpPr>
          <p:nvPr>
            <p:ph type="sldNum" sz="quarter" idx="25"/>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3193297751"/>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5 Row Icon">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5 row icon | 1 line</a:t>
            </a:r>
          </a:p>
        </p:txBody>
      </p:sp>
      <p:sp>
        <p:nvSpPr>
          <p:cNvPr id="8" name="Icon 1"/>
          <p:cNvSpPr>
            <a:spLocks noGrp="1"/>
          </p:cNvSpPr>
          <p:nvPr>
            <p:ph type="body" sz="quarter" idx="14" hasCustomPrompt="1"/>
          </p:nvPr>
        </p:nvSpPr>
        <p:spPr>
          <a:xfrm>
            <a:off x="495302" y="1861456"/>
            <a:ext cx="1050471" cy="768096"/>
          </a:xfrm>
          <a:solidFill>
            <a:schemeClr val="tx2"/>
          </a:solidFill>
        </p:spPr>
        <p:txBody>
          <a:bodyPr lIns="137160" tIns="45720" rIns="137160" bIns="45720" anchor="ctr"/>
          <a:lstStyle>
            <a:lvl1pPr algn="ctr">
              <a:lnSpc>
                <a:spcPct val="90000"/>
              </a:lnSpc>
              <a:spcBef>
                <a:spcPts val="0"/>
              </a:spcBef>
              <a:spcAft>
                <a:spcPts val="0"/>
              </a:spcAft>
              <a:defRPr sz="900" baseline="0">
                <a:solidFill>
                  <a:schemeClr val="bg1"/>
                </a:solidFill>
              </a:defRPr>
            </a:lvl1pPr>
          </a:lstStyle>
          <a:p>
            <a:pPr lvl="0"/>
            <a:r>
              <a:rPr lang="en-US" dirty="0"/>
              <a:t>[Delete this text  and place icon here]</a:t>
            </a:r>
          </a:p>
        </p:txBody>
      </p:sp>
      <p:sp>
        <p:nvSpPr>
          <p:cNvPr id="28" name="Icon 2"/>
          <p:cNvSpPr>
            <a:spLocks noGrp="1"/>
          </p:cNvSpPr>
          <p:nvPr>
            <p:ph type="body" sz="quarter" idx="16" hasCustomPrompt="1"/>
          </p:nvPr>
        </p:nvSpPr>
        <p:spPr>
          <a:xfrm>
            <a:off x="495302" y="2681880"/>
            <a:ext cx="1050471" cy="768096"/>
          </a:xfrm>
          <a:solidFill>
            <a:schemeClr val="accent2"/>
          </a:solidFill>
        </p:spPr>
        <p:txBody>
          <a:bodyPr lIns="137160" tIns="45720" rIns="137160" bIns="45720" anchor="ctr"/>
          <a:lstStyle>
            <a:lvl1pPr algn="ctr">
              <a:lnSpc>
                <a:spcPct val="90000"/>
              </a:lnSpc>
              <a:spcBef>
                <a:spcPts val="0"/>
              </a:spcBef>
              <a:spcAft>
                <a:spcPts val="0"/>
              </a:spcAft>
              <a:defRPr sz="900">
                <a:solidFill>
                  <a:schemeClr val="bg1"/>
                </a:solidFill>
              </a:defRPr>
            </a:lvl1pPr>
          </a:lstStyle>
          <a:p>
            <a:pPr lvl="0"/>
            <a:r>
              <a:rPr lang="en-US" dirty="0"/>
              <a:t>[Delete this text  and place icon here]</a:t>
            </a:r>
          </a:p>
        </p:txBody>
      </p:sp>
      <p:sp>
        <p:nvSpPr>
          <p:cNvPr id="29" name="Icon 3"/>
          <p:cNvSpPr>
            <a:spLocks noGrp="1"/>
          </p:cNvSpPr>
          <p:nvPr>
            <p:ph type="body" sz="quarter" idx="17" hasCustomPrompt="1"/>
          </p:nvPr>
        </p:nvSpPr>
        <p:spPr>
          <a:xfrm>
            <a:off x="495302" y="3502304"/>
            <a:ext cx="1050471" cy="768096"/>
          </a:xfrm>
          <a:solidFill>
            <a:schemeClr val="accent4"/>
          </a:solidFill>
        </p:spPr>
        <p:txBody>
          <a:bodyPr lIns="137160" tIns="45720" rIns="137160" bIns="45720" anchor="ctr"/>
          <a:lstStyle>
            <a:lvl1pPr algn="ctr">
              <a:lnSpc>
                <a:spcPct val="90000"/>
              </a:lnSpc>
              <a:spcBef>
                <a:spcPts val="0"/>
              </a:spcBef>
              <a:spcAft>
                <a:spcPts val="0"/>
              </a:spcAft>
              <a:defRPr sz="900">
                <a:solidFill>
                  <a:schemeClr val="bg1"/>
                </a:solidFill>
              </a:defRPr>
            </a:lvl1pPr>
          </a:lstStyle>
          <a:p>
            <a:pPr lvl="0"/>
            <a:r>
              <a:rPr lang="en-US" dirty="0"/>
              <a:t>[Delete this text  and place icon here]</a:t>
            </a:r>
          </a:p>
        </p:txBody>
      </p:sp>
      <p:sp>
        <p:nvSpPr>
          <p:cNvPr id="13" name="Icon 4"/>
          <p:cNvSpPr>
            <a:spLocks noGrp="1"/>
          </p:cNvSpPr>
          <p:nvPr>
            <p:ph type="body" sz="quarter" idx="21" hasCustomPrompt="1"/>
          </p:nvPr>
        </p:nvSpPr>
        <p:spPr>
          <a:xfrm>
            <a:off x="495302" y="4322728"/>
            <a:ext cx="1050471" cy="768096"/>
          </a:xfrm>
          <a:solidFill>
            <a:schemeClr val="accent1"/>
          </a:solidFill>
        </p:spPr>
        <p:txBody>
          <a:bodyPr lIns="137160" tIns="45720" rIns="137160" bIns="45720" anchor="ctr"/>
          <a:lstStyle>
            <a:lvl1pPr algn="ctr">
              <a:lnSpc>
                <a:spcPct val="90000"/>
              </a:lnSpc>
              <a:spcBef>
                <a:spcPts val="0"/>
              </a:spcBef>
              <a:spcAft>
                <a:spcPts val="0"/>
              </a:spcAft>
              <a:defRPr sz="900">
                <a:solidFill>
                  <a:schemeClr val="bg1"/>
                </a:solidFill>
              </a:defRPr>
            </a:lvl1pPr>
          </a:lstStyle>
          <a:p>
            <a:pPr lvl="0"/>
            <a:r>
              <a:rPr lang="en-US" dirty="0"/>
              <a:t>[Delete this text  and place icon here]</a:t>
            </a:r>
          </a:p>
        </p:txBody>
      </p:sp>
      <p:sp>
        <p:nvSpPr>
          <p:cNvPr id="15" name="Icon 5"/>
          <p:cNvSpPr>
            <a:spLocks noGrp="1"/>
          </p:cNvSpPr>
          <p:nvPr>
            <p:ph type="body" sz="quarter" idx="23" hasCustomPrompt="1"/>
          </p:nvPr>
        </p:nvSpPr>
        <p:spPr>
          <a:xfrm>
            <a:off x="495302" y="5143150"/>
            <a:ext cx="1050471" cy="768096"/>
          </a:xfrm>
          <a:solidFill>
            <a:srgbClr val="A22B38"/>
          </a:solidFill>
        </p:spPr>
        <p:txBody>
          <a:bodyPr lIns="137160" tIns="45720" rIns="137160" bIns="45720" anchor="ctr"/>
          <a:lstStyle>
            <a:lvl1pPr algn="ctr">
              <a:lnSpc>
                <a:spcPct val="90000"/>
              </a:lnSpc>
              <a:spcBef>
                <a:spcPts val="0"/>
              </a:spcBef>
              <a:spcAft>
                <a:spcPts val="0"/>
              </a:spcAft>
              <a:defRPr sz="900">
                <a:solidFill>
                  <a:schemeClr val="bg1"/>
                </a:solidFill>
              </a:defRPr>
            </a:lvl1pPr>
          </a:lstStyle>
          <a:p>
            <a:pPr lvl="0"/>
            <a:r>
              <a:rPr lang="en-US" dirty="0"/>
              <a:t>[Delete this text  and place icon here]</a:t>
            </a:r>
          </a:p>
        </p:txBody>
      </p:sp>
      <p:sp>
        <p:nvSpPr>
          <p:cNvPr id="9" name="Text 1"/>
          <p:cNvSpPr>
            <a:spLocks noGrp="1"/>
          </p:cNvSpPr>
          <p:nvPr>
            <p:ph type="body" sz="quarter" idx="18" hasCustomPrompt="1"/>
          </p:nvPr>
        </p:nvSpPr>
        <p:spPr>
          <a:xfrm>
            <a:off x="1629230" y="1861456"/>
            <a:ext cx="10178143" cy="768096"/>
          </a:xfrm>
        </p:spPr>
        <p:txBody>
          <a:bodyPr lIns="137160" tIns="91440" rIns="137160" bIns="91440"/>
          <a:lstStyle>
            <a:lvl1pPr>
              <a:defRPr sz="1400"/>
            </a:lvl1pPr>
            <a:lvl2pPr marL="176213" indent="-176213">
              <a:defRPr sz="1200"/>
            </a:lvl2pPr>
          </a:lstStyle>
          <a:p>
            <a:pPr lvl="0"/>
            <a:r>
              <a:rPr lang="en-US" dirty="0"/>
              <a:t>Level 1 text is 14 pt, hit return then Tab to get to level 2 – 12 pt gray</a:t>
            </a:r>
          </a:p>
          <a:p>
            <a:pPr lvl="1"/>
            <a:r>
              <a:rPr lang="en-US" dirty="0"/>
              <a:t>Second level</a:t>
            </a:r>
          </a:p>
        </p:txBody>
      </p:sp>
      <p:sp>
        <p:nvSpPr>
          <p:cNvPr id="25" name="Text 2"/>
          <p:cNvSpPr>
            <a:spLocks noGrp="1"/>
          </p:cNvSpPr>
          <p:nvPr>
            <p:ph type="body" sz="quarter" idx="19" hasCustomPrompt="1"/>
          </p:nvPr>
        </p:nvSpPr>
        <p:spPr>
          <a:xfrm>
            <a:off x="1632858" y="2679568"/>
            <a:ext cx="10178143" cy="768096"/>
          </a:xfrm>
        </p:spPr>
        <p:txBody>
          <a:bodyPr lIns="137160" tIns="91440" rIns="137160" bIns="91440"/>
          <a:lstStyle>
            <a:lvl1pPr>
              <a:defRPr sz="1400"/>
            </a:lvl1pPr>
            <a:lvl2pPr marL="176213" indent="-176213">
              <a:defRPr sz="1200"/>
            </a:lvl2pPr>
          </a:lstStyle>
          <a:p>
            <a:pPr lvl="0"/>
            <a:r>
              <a:rPr lang="en-US" dirty="0"/>
              <a:t>Level 1 text is 14 pt, hit return then Tab to get to level 2 – 12 pt gray</a:t>
            </a:r>
          </a:p>
          <a:p>
            <a:pPr lvl="1"/>
            <a:r>
              <a:rPr lang="en-US" dirty="0"/>
              <a:t>Second level</a:t>
            </a:r>
          </a:p>
        </p:txBody>
      </p:sp>
      <p:sp>
        <p:nvSpPr>
          <p:cNvPr id="26" name="Text 3"/>
          <p:cNvSpPr>
            <a:spLocks noGrp="1"/>
          </p:cNvSpPr>
          <p:nvPr>
            <p:ph type="body" sz="quarter" idx="20" hasCustomPrompt="1"/>
          </p:nvPr>
        </p:nvSpPr>
        <p:spPr>
          <a:xfrm>
            <a:off x="1632858" y="3497680"/>
            <a:ext cx="10178143" cy="768096"/>
          </a:xfrm>
        </p:spPr>
        <p:txBody>
          <a:bodyPr lIns="137160" tIns="91440" rIns="137160" bIns="91440"/>
          <a:lstStyle>
            <a:lvl1pPr>
              <a:defRPr sz="1400"/>
            </a:lvl1pPr>
            <a:lvl2pPr marL="176213" indent="-176213">
              <a:defRPr sz="1200"/>
            </a:lvl2pPr>
          </a:lstStyle>
          <a:p>
            <a:pPr lvl="0"/>
            <a:r>
              <a:rPr lang="en-US" dirty="0"/>
              <a:t>Level 1 text is 14 pt, hit return then Tab to get to level 2 – 12 pt gray</a:t>
            </a:r>
          </a:p>
          <a:p>
            <a:pPr lvl="1"/>
            <a:r>
              <a:rPr lang="en-US" dirty="0"/>
              <a:t>Second level</a:t>
            </a:r>
          </a:p>
        </p:txBody>
      </p:sp>
      <p:sp>
        <p:nvSpPr>
          <p:cNvPr id="14" name="Text 4"/>
          <p:cNvSpPr>
            <a:spLocks noGrp="1"/>
          </p:cNvSpPr>
          <p:nvPr>
            <p:ph type="body" sz="quarter" idx="22" hasCustomPrompt="1"/>
          </p:nvPr>
        </p:nvSpPr>
        <p:spPr>
          <a:xfrm>
            <a:off x="1629230" y="4315792"/>
            <a:ext cx="10178143" cy="768096"/>
          </a:xfrm>
        </p:spPr>
        <p:txBody>
          <a:bodyPr lIns="137160" tIns="91440" rIns="137160" bIns="91440"/>
          <a:lstStyle>
            <a:lvl1pPr>
              <a:defRPr sz="1400"/>
            </a:lvl1pPr>
            <a:lvl2pPr marL="176213" indent="-176213">
              <a:defRPr sz="1200"/>
            </a:lvl2pPr>
          </a:lstStyle>
          <a:p>
            <a:pPr lvl="0"/>
            <a:r>
              <a:rPr lang="en-US" dirty="0"/>
              <a:t>Level 1 text is 14 pt, hit return then Tab to get to level 2 – 12 pt gray</a:t>
            </a:r>
          </a:p>
          <a:p>
            <a:pPr lvl="1"/>
            <a:r>
              <a:rPr lang="en-US" dirty="0"/>
              <a:t>Second level</a:t>
            </a:r>
          </a:p>
        </p:txBody>
      </p:sp>
      <p:sp>
        <p:nvSpPr>
          <p:cNvPr id="16" name="Text 5"/>
          <p:cNvSpPr>
            <a:spLocks noGrp="1"/>
          </p:cNvSpPr>
          <p:nvPr>
            <p:ph type="body" sz="quarter" idx="24" hasCustomPrompt="1"/>
          </p:nvPr>
        </p:nvSpPr>
        <p:spPr>
          <a:xfrm>
            <a:off x="1632858" y="5133905"/>
            <a:ext cx="10178143" cy="768096"/>
          </a:xfrm>
        </p:spPr>
        <p:txBody>
          <a:bodyPr lIns="137160" tIns="91440" rIns="137160" bIns="91440"/>
          <a:lstStyle>
            <a:lvl1pPr>
              <a:defRPr sz="1400"/>
            </a:lvl1pPr>
            <a:lvl2pPr marL="176213" indent="-176213">
              <a:defRPr sz="1200"/>
            </a:lvl2pPr>
          </a:lstStyle>
          <a:p>
            <a:pPr lvl="0"/>
            <a:r>
              <a:rPr lang="en-US" dirty="0"/>
              <a:t>Level 1 text is 14 pt, hit return then Tab to get to level 2 – 12 pt gray</a:t>
            </a:r>
          </a:p>
          <a:p>
            <a:pPr lvl="1"/>
            <a:r>
              <a:rPr lang="en-US" dirty="0"/>
              <a:t>Second level</a:t>
            </a:r>
          </a:p>
        </p:txBody>
      </p:sp>
      <p:sp>
        <p:nvSpPr>
          <p:cNvPr id="17" name="Subtitle">
            <a:extLst>
              <a:ext uri="{FF2B5EF4-FFF2-40B4-BE49-F238E27FC236}">
                <a16:creationId xmlns:a16="http://schemas.microsoft.com/office/drawing/2014/main" id="{0B0E6FC2-94CC-4D51-BB6C-4536953739D6}"/>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18" name="Rectangle 17"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9" name="Rectangle 18"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0" name="Rectangle 19"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1" name="Rectangle 20"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6" name="Date Placeholder 5"/>
          <p:cNvSpPr>
            <a:spLocks noGrp="1"/>
          </p:cNvSpPr>
          <p:nvPr>
            <p:ph type="dt" sz="half" idx="25"/>
          </p:nvPr>
        </p:nvSpPr>
        <p:spPr/>
        <p:txBody>
          <a:bodyPr/>
          <a:lstStyle/>
          <a:p>
            <a:fld id="{35874DB9-744B-452C-99FD-AF7788F16D37}" type="datetime1">
              <a:rPr lang="en-US" smtClean="0"/>
              <a:t>9/22/2021</a:t>
            </a:fld>
            <a:endParaRPr lang="en-US" dirty="0"/>
          </a:p>
        </p:txBody>
      </p:sp>
      <p:sp>
        <p:nvSpPr>
          <p:cNvPr id="7" name="Footer Placeholder 6"/>
          <p:cNvSpPr>
            <a:spLocks noGrp="1"/>
          </p:cNvSpPr>
          <p:nvPr>
            <p:ph type="ftr" sz="quarter" idx="26"/>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10" name="Slide Number Placeholder 9"/>
          <p:cNvSpPr>
            <a:spLocks noGrp="1"/>
          </p:cNvSpPr>
          <p:nvPr>
            <p:ph type="sldNum" sz="quarter" idx="27"/>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2317508460"/>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Row Photo">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3 row w/photo | 1 line</a:t>
            </a:r>
          </a:p>
        </p:txBody>
      </p:sp>
      <p:sp>
        <p:nvSpPr>
          <p:cNvPr id="9" name="Text 1"/>
          <p:cNvSpPr>
            <a:spLocks noGrp="1"/>
          </p:cNvSpPr>
          <p:nvPr>
            <p:ph type="body" sz="quarter" idx="18" hasCustomPrompt="1"/>
          </p:nvPr>
        </p:nvSpPr>
        <p:spPr>
          <a:xfrm>
            <a:off x="495300" y="1861456"/>
            <a:ext cx="7429501" cy="128016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18 pt, hit return then Tab to get to level 2 – 16 pt gray</a:t>
            </a:r>
          </a:p>
          <a:p>
            <a:pPr lvl="1"/>
            <a:r>
              <a:rPr lang="en-US" dirty="0"/>
              <a:t>Second level</a:t>
            </a:r>
          </a:p>
        </p:txBody>
      </p:sp>
      <p:sp>
        <p:nvSpPr>
          <p:cNvPr id="25" name="Text 2"/>
          <p:cNvSpPr>
            <a:spLocks noGrp="1"/>
          </p:cNvSpPr>
          <p:nvPr>
            <p:ph type="body" sz="quarter" idx="19" hasCustomPrompt="1"/>
          </p:nvPr>
        </p:nvSpPr>
        <p:spPr>
          <a:xfrm>
            <a:off x="495300" y="3242808"/>
            <a:ext cx="7429501" cy="128016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18 pt, hit return then Tab to get to level 2 – 16 pt gray</a:t>
            </a:r>
          </a:p>
          <a:p>
            <a:pPr lvl="1"/>
            <a:r>
              <a:rPr lang="en-US" dirty="0"/>
              <a:t>Second level</a:t>
            </a:r>
          </a:p>
        </p:txBody>
      </p:sp>
      <p:sp>
        <p:nvSpPr>
          <p:cNvPr id="26" name="Text 3"/>
          <p:cNvSpPr>
            <a:spLocks noGrp="1"/>
          </p:cNvSpPr>
          <p:nvPr>
            <p:ph type="body" sz="quarter" idx="20" hasCustomPrompt="1"/>
          </p:nvPr>
        </p:nvSpPr>
        <p:spPr>
          <a:xfrm>
            <a:off x="495300" y="4624161"/>
            <a:ext cx="7429501" cy="128016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18 pt, hit return then Tab to get to level 2 – 16 pt gray</a:t>
            </a:r>
          </a:p>
          <a:p>
            <a:pPr lvl="1"/>
            <a:r>
              <a:rPr lang="en-US" dirty="0"/>
              <a:t>Second level</a:t>
            </a:r>
          </a:p>
        </p:txBody>
      </p:sp>
      <p:sp>
        <p:nvSpPr>
          <p:cNvPr id="12" name="Subtitle">
            <a:extLst>
              <a:ext uri="{FF2B5EF4-FFF2-40B4-BE49-F238E27FC236}">
                <a16:creationId xmlns:a16="http://schemas.microsoft.com/office/drawing/2014/main" id="{FB6B105E-21BF-4886-A4F3-142D6B3B2D1C}"/>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10" name="Photo">
            <a:extLst>
              <a:ext uri="{FF2B5EF4-FFF2-40B4-BE49-F238E27FC236}">
                <a16:creationId xmlns:a16="http://schemas.microsoft.com/office/drawing/2014/main" id="{9124275B-1008-4B2B-AB84-BAC87DC37F57}"/>
              </a:ext>
            </a:extLst>
          </p:cNvPr>
          <p:cNvSpPr>
            <a:spLocks noGrp="1"/>
          </p:cNvSpPr>
          <p:nvPr>
            <p:ph type="pic" sz="quarter" idx="21"/>
          </p:nvPr>
        </p:nvSpPr>
        <p:spPr>
          <a:xfrm>
            <a:off x="8030634" y="1862139"/>
            <a:ext cx="3776133" cy="4042183"/>
          </a:xfrm>
          <a:blipFill>
            <a:blip r:embed="rId6"/>
            <a:stretch>
              <a:fillRect l="-29623" t="-14" r="639"/>
            </a:stretch>
          </a:blipFill>
        </p:spPr>
        <p:txBody>
          <a:bodyPr lIns="0" tIns="182880"/>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800">
                <a:solidFill>
                  <a:schemeClr val="tx2"/>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endParaRPr lang="en-US" sz="1200" dirty="0"/>
          </a:p>
        </p:txBody>
      </p:sp>
      <p:sp>
        <p:nvSpPr>
          <p:cNvPr id="13" name="Rectangle 12"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4" name="Rectangle 13"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5" name="Rectangle 14"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6" name="Rectangle 15"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6" name="Date Placeholder 5"/>
          <p:cNvSpPr>
            <a:spLocks noGrp="1"/>
          </p:cNvSpPr>
          <p:nvPr>
            <p:ph type="dt" sz="half" idx="22"/>
          </p:nvPr>
        </p:nvSpPr>
        <p:spPr/>
        <p:txBody>
          <a:bodyPr/>
          <a:lstStyle/>
          <a:p>
            <a:fld id="{A4C1210C-8D9E-48D5-9261-DCE9AFCC4D99}" type="datetime1">
              <a:rPr lang="en-US" smtClean="0"/>
              <a:t>9/22/2021</a:t>
            </a:fld>
            <a:endParaRPr lang="en-US" dirty="0"/>
          </a:p>
        </p:txBody>
      </p:sp>
      <p:sp>
        <p:nvSpPr>
          <p:cNvPr id="7" name="Footer Placeholder 6"/>
          <p:cNvSpPr>
            <a:spLocks noGrp="1"/>
          </p:cNvSpPr>
          <p:nvPr>
            <p:ph type="ftr" sz="quarter" idx="23"/>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8" name="Slide Number Placeholder 7"/>
          <p:cNvSpPr>
            <a:spLocks noGrp="1"/>
          </p:cNvSpPr>
          <p:nvPr>
            <p:ph type="sldNum" sz="quarter" idx="24"/>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4012390628"/>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 Row Photo">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4 row w/photo | 1 line</a:t>
            </a:r>
          </a:p>
        </p:txBody>
      </p:sp>
      <p:sp>
        <p:nvSpPr>
          <p:cNvPr id="9" name="Text 1"/>
          <p:cNvSpPr>
            <a:spLocks noGrp="1"/>
          </p:cNvSpPr>
          <p:nvPr>
            <p:ph type="body" sz="quarter" idx="18" hasCustomPrompt="1"/>
          </p:nvPr>
        </p:nvSpPr>
        <p:spPr>
          <a:xfrm>
            <a:off x="495301" y="1861457"/>
            <a:ext cx="7429500" cy="96012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18 pt, hit return then Tab to get to level 2 – 16 pt gray</a:t>
            </a:r>
          </a:p>
          <a:p>
            <a:pPr lvl="1"/>
            <a:r>
              <a:rPr lang="en-US" dirty="0"/>
              <a:t>Second level</a:t>
            </a:r>
          </a:p>
        </p:txBody>
      </p:sp>
      <p:sp>
        <p:nvSpPr>
          <p:cNvPr id="25" name="Text 2"/>
          <p:cNvSpPr>
            <a:spLocks noGrp="1"/>
          </p:cNvSpPr>
          <p:nvPr>
            <p:ph type="body" sz="quarter" idx="19" hasCustomPrompt="1"/>
          </p:nvPr>
        </p:nvSpPr>
        <p:spPr>
          <a:xfrm>
            <a:off x="495301" y="2889431"/>
            <a:ext cx="7429500" cy="96012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18 pt, hit return then Tab to get to level 2 – 16 pt gray</a:t>
            </a:r>
          </a:p>
          <a:p>
            <a:pPr lvl="1"/>
            <a:r>
              <a:rPr lang="en-US" dirty="0"/>
              <a:t>Second level</a:t>
            </a:r>
          </a:p>
        </p:txBody>
      </p:sp>
      <p:sp>
        <p:nvSpPr>
          <p:cNvPr id="26" name="Text 3"/>
          <p:cNvSpPr>
            <a:spLocks noGrp="1"/>
          </p:cNvSpPr>
          <p:nvPr>
            <p:ph type="body" sz="quarter" idx="20" hasCustomPrompt="1"/>
          </p:nvPr>
        </p:nvSpPr>
        <p:spPr>
          <a:xfrm>
            <a:off x="495301" y="3917405"/>
            <a:ext cx="7429500" cy="96012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18 pt, hit return then Tab to get to level 2 – 16 pt gray</a:t>
            </a:r>
          </a:p>
          <a:p>
            <a:pPr lvl="1"/>
            <a:r>
              <a:rPr lang="en-US" dirty="0"/>
              <a:t>Second level</a:t>
            </a:r>
          </a:p>
        </p:txBody>
      </p:sp>
      <p:sp>
        <p:nvSpPr>
          <p:cNvPr id="11" name="Text 4"/>
          <p:cNvSpPr>
            <a:spLocks noGrp="1"/>
          </p:cNvSpPr>
          <p:nvPr>
            <p:ph type="body" sz="quarter" idx="22" hasCustomPrompt="1"/>
          </p:nvPr>
        </p:nvSpPr>
        <p:spPr>
          <a:xfrm>
            <a:off x="495301" y="4945380"/>
            <a:ext cx="7429500" cy="96012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18 pt, hit return then Tab to get to level 2 – 16 pt gray</a:t>
            </a:r>
          </a:p>
          <a:p>
            <a:pPr lvl="1"/>
            <a:r>
              <a:rPr lang="en-US" dirty="0"/>
              <a:t>Second level</a:t>
            </a:r>
          </a:p>
        </p:txBody>
      </p:sp>
      <p:sp>
        <p:nvSpPr>
          <p:cNvPr id="12" name="Subtitle">
            <a:extLst>
              <a:ext uri="{FF2B5EF4-FFF2-40B4-BE49-F238E27FC236}">
                <a16:creationId xmlns:a16="http://schemas.microsoft.com/office/drawing/2014/main" id="{2DAC82A9-851F-41ED-8839-FC7966AE0DCD}"/>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15" name="Photo">
            <a:extLst>
              <a:ext uri="{FF2B5EF4-FFF2-40B4-BE49-F238E27FC236}">
                <a16:creationId xmlns:a16="http://schemas.microsoft.com/office/drawing/2014/main" id="{7F3D4019-DCDF-4857-847C-9573F0C1B01A}"/>
              </a:ext>
            </a:extLst>
          </p:cNvPr>
          <p:cNvSpPr>
            <a:spLocks noGrp="1"/>
          </p:cNvSpPr>
          <p:nvPr>
            <p:ph type="pic" sz="quarter" idx="21"/>
          </p:nvPr>
        </p:nvSpPr>
        <p:spPr>
          <a:xfrm>
            <a:off x="8030634" y="1862139"/>
            <a:ext cx="3776133" cy="4042183"/>
          </a:xfrm>
          <a:blipFill>
            <a:blip r:embed="rId6"/>
            <a:stretch>
              <a:fillRect l="-29623" t="-14" r="639"/>
            </a:stretch>
          </a:blipFill>
        </p:spPr>
        <p:txBody>
          <a:bodyPr lIns="0" tIns="274320"/>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800">
                <a:solidFill>
                  <a:schemeClr val="tx2"/>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endParaRPr lang="en-US" sz="1200" dirty="0"/>
          </a:p>
        </p:txBody>
      </p:sp>
      <p:sp>
        <p:nvSpPr>
          <p:cNvPr id="14" name="Rectangle 13"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6" name="Rectangle 15"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7" name="Rectangle 16"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8" name="Rectangle 17"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6" name="Date Placeholder 5"/>
          <p:cNvSpPr>
            <a:spLocks noGrp="1"/>
          </p:cNvSpPr>
          <p:nvPr>
            <p:ph type="dt" sz="half" idx="23"/>
          </p:nvPr>
        </p:nvSpPr>
        <p:spPr/>
        <p:txBody>
          <a:bodyPr/>
          <a:lstStyle/>
          <a:p>
            <a:fld id="{148919CF-1810-49BB-A65C-5ABC038D21D3}" type="datetime1">
              <a:rPr lang="en-US" smtClean="0"/>
              <a:t>9/22/2021</a:t>
            </a:fld>
            <a:endParaRPr lang="en-US" dirty="0"/>
          </a:p>
        </p:txBody>
      </p:sp>
      <p:sp>
        <p:nvSpPr>
          <p:cNvPr id="7" name="Footer Placeholder 6"/>
          <p:cNvSpPr>
            <a:spLocks noGrp="1"/>
          </p:cNvSpPr>
          <p:nvPr>
            <p:ph type="ftr" sz="quarter" idx="24"/>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8" name="Slide Number Placeholder 7"/>
          <p:cNvSpPr>
            <a:spLocks noGrp="1"/>
          </p:cNvSpPr>
          <p:nvPr>
            <p:ph type="sldNum" sz="quarter" idx="25"/>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1097916012"/>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5 Row Photo">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5 row w/photo | case | 1 line</a:t>
            </a:r>
          </a:p>
        </p:txBody>
      </p:sp>
      <p:sp>
        <p:nvSpPr>
          <p:cNvPr id="9" name="Text 1"/>
          <p:cNvSpPr>
            <a:spLocks noGrp="1"/>
          </p:cNvSpPr>
          <p:nvPr>
            <p:ph type="body" sz="quarter" idx="18" hasCustomPrompt="1"/>
          </p:nvPr>
        </p:nvSpPr>
        <p:spPr>
          <a:xfrm>
            <a:off x="495301" y="1861459"/>
            <a:ext cx="7429500" cy="732245"/>
          </a:xfrm>
          <a:solidFill>
            <a:srgbClr val="EAEAEA"/>
          </a:solidFill>
        </p:spPr>
        <p:txBody>
          <a:bodyPr lIns="137160" tIns="91440" rIns="137160" bIns="91440"/>
          <a:lstStyle>
            <a:lvl1pPr>
              <a:defRPr sz="1400">
                <a:solidFill>
                  <a:schemeClr val="tx1"/>
                </a:solidFill>
              </a:defRPr>
            </a:lvl1pPr>
            <a:lvl2pPr>
              <a:defRPr sz="1200">
                <a:solidFill>
                  <a:schemeClr val="tx1"/>
                </a:solidFill>
              </a:defRPr>
            </a:lvl2pPr>
          </a:lstStyle>
          <a:p>
            <a:pPr lvl="0"/>
            <a:r>
              <a:rPr lang="en-US" dirty="0"/>
              <a:t>Level 1 text is 14 pt, hit return then Tab to get to level 2 – 12 pt gray</a:t>
            </a:r>
          </a:p>
          <a:p>
            <a:pPr lvl="1"/>
            <a:r>
              <a:rPr lang="en-US" dirty="0"/>
              <a:t>Second level</a:t>
            </a:r>
          </a:p>
        </p:txBody>
      </p:sp>
      <p:sp>
        <p:nvSpPr>
          <p:cNvPr id="25" name="Text 2"/>
          <p:cNvSpPr>
            <a:spLocks noGrp="1"/>
          </p:cNvSpPr>
          <p:nvPr>
            <p:ph type="body" sz="quarter" idx="19" hasCustomPrompt="1"/>
          </p:nvPr>
        </p:nvSpPr>
        <p:spPr>
          <a:xfrm>
            <a:off x="495301" y="2696211"/>
            <a:ext cx="7429500" cy="732245"/>
          </a:xfrm>
          <a:solidFill>
            <a:srgbClr val="EAEAEA"/>
          </a:solidFill>
        </p:spPr>
        <p:txBody>
          <a:bodyPr lIns="137160" tIns="91440" rIns="137160" bIns="91440"/>
          <a:lstStyle>
            <a:lvl1pPr>
              <a:defRPr sz="1400">
                <a:solidFill>
                  <a:schemeClr val="tx1"/>
                </a:solidFill>
              </a:defRPr>
            </a:lvl1pPr>
            <a:lvl2pPr>
              <a:defRPr sz="1200">
                <a:solidFill>
                  <a:schemeClr val="tx1"/>
                </a:solidFill>
              </a:defRPr>
            </a:lvl2pPr>
          </a:lstStyle>
          <a:p>
            <a:pPr lvl="0"/>
            <a:r>
              <a:rPr lang="en-US" dirty="0"/>
              <a:t>Level 1 text is 14 pt, hit return then Tab to get to level 2 – 12 pt gray</a:t>
            </a:r>
          </a:p>
          <a:p>
            <a:pPr lvl="1"/>
            <a:r>
              <a:rPr lang="en-US" dirty="0"/>
              <a:t>Second level</a:t>
            </a:r>
          </a:p>
        </p:txBody>
      </p:sp>
      <p:sp>
        <p:nvSpPr>
          <p:cNvPr id="26" name="Text 3"/>
          <p:cNvSpPr>
            <a:spLocks noGrp="1"/>
          </p:cNvSpPr>
          <p:nvPr>
            <p:ph type="body" sz="quarter" idx="20" hasCustomPrompt="1"/>
          </p:nvPr>
        </p:nvSpPr>
        <p:spPr>
          <a:xfrm>
            <a:off x="495301" y="3530962"/>
            <a:ext cx="7429500" cy="732245"/>
          </a:xfrm>
          <a:solidFill>
            <a:srgbClr val="EAEAEA"/>
          </a:solidFill>
        </p:spPr>
        <p:txBody>
          <a:bodyPr lIns="137160" tIns="91440" rIns="137160" bIns="91440"/>
          <a:lstStyle>
            <a:lvl1pPr>
              <a:defRPr sz="1400">
                <a:solidFill>
                  <a:schemeClr val="tx1"/>
                </a:solidFill>
              </a:defRPr>
            </a:lvl1pPr>
            <a:lvl2pPr>
              <a:defRPr sz="1200">
                <a:solidFill>
                  <a:schemeClr val="tx1"/>
                </a:solidFill>
              </a:defRPr>
            </a:lvl2pPr>
          </a:lstStyle>
          <a:p>
            <a:pPr lvl="0"/>
            <a:r>
              <a:rPr lang="en-US" dirty="0"/>
              <a:t>Level 1 text is 14 pt, hit return then Tab to get to level 2 – 12 pt gray</a:t>
            </a:r>
          </a:p>
          <a:p>
            <a:pPr lvl="1"/>
            <a:r>
              <a:rPr lang="en-US" dirty="0"/>
              <a:t>Second level</a:t>
            </a:r>
          </a:p>
        </p:txBody>
      </p:sp>
      <p:sp>
        <p:nvSpPr>
          <p:cNvPr id="11" name="Text 4"/>
          <p:cNvSpPr>
            <a:spLocks noGrp="1"/>
          </p:cNvSpPr>
          <p:nvPr>
            <p:ph type="body" sz="quarter" idx="22" hasCustomPrompt="1"/>
          </p:nvPr>
        </p:nvSpPr>
        <p:spPr>
          <a:xfrm>
            <a:off x="495301" y="4365715"/>
            <a:ext cx="7429500" cy="732245"/>
          </a:xfrm>
          <a:solidFill>
            <a:srgbClr val="EAEAEA"/>
          </a:solidFill>
        </p:spPr>
        <p:txBody>
          <a:bodyPr lIns="137160" tIns="91440" rIns="137160" bIns="91440"/>
          <a:lstStyle>
            <a:lvl1pPr>
              <a:defRPr sz="1400">
                <a:solidFill>
                  <a:schemeClr val="tx1"/>
                </a:solidFill>
              </a:defRPr>
            </a:lvl1pPr>
            <a:lvl2pPr>
              <a:defRPr sz="1200">
                <a:solidFill>
                  <a:schemeClr val="tx1"/>
                </a:solidFill>
              </a:defRPr>
            </a:lvl2pPr>
          </a:lstStyle>
          <a:p>
            <a:pPr lvl="0"/>
            <a:r>
              <a:rPr lang="en-US" dirty="0"/>
              <a:t>Level 1 text is 14 pt, hit return then Tab to get to level 2 – 12 pt gray</a:t>
            </a:r>
          </a:p>
          <a:p>
            <a:pPr lvl="1"/>
            <a:r>
              <a:rPr lang="en-US" dirty="0"/>
              <a:t>Second level</a:t>
            </a:r>
          </a:p>
        </p:txBody>
      </p:sp>
      <p:sp>
        <p:nvSpPr>
          <p:cNvPr id="13" name="Text 5"/>
          <p:cNvSpPr>
            <a:spLocks noGrp="1"/>
          </p:cNvSpPr>
          <p:nvPr>
            <p:ph type="body" sz="quarter" idx="23" hasCustomPrompt="1"/>
          </p:nvPr>
        </p:nvSpPr>
        <p:spPr>
          <a:xfrm>
            <a:off x="495301" y="5200469"/>
            <a:ext cx="7429500" cy="732245"/>
          </a:xfrm>
          <a:solidFill>
            <a:srgbClr val="EAEAEA"/>
          </a:solidFill>
        </p:spPr>
        <p:txBody>
          <a:bodyPr lIns="137160" tIns="91440" rIns="137160" bIns="91440"/>
          <a:lstStyle>
            <a:lvl1pPr>
              <a:defRPr sz="1400">
                <a:solidFill>
                  <a:schemeClr val="tx1"/>
                </a:solidFill>
              </a:defRPr>
            </a:lvl1pPr>
            <a:lvl2pPr>
              <a:defRPr sz="1200">
                <a:solidFill>
                  <a:schemeClr val="tx1"/>
                </a:solidFill>
              </a:defRPr>
            </a:lvl2pPr>
          </a:lstStyle>
          <a:p>
            <a:pPr lvl="0"/>
            <a:r>
              <a:rPr lang="en-US" dirty="0"/>
              <a:t>Level 1 text is 14 pt, hit return then Tab to get to level 2 – 12 pt gray</a:t>
            </a:r>
          </a:p>
          <a:p>
            <a:pPr lvl="1"/>
            <a:r>
              <a:rPr lang="en-US" dirty="0"/>
              <a:t>Second level</a:t>
            </a:r>
          </a:p>
        </p:txBody>
      </p:sp>
      <p:sp>
        <p:nvSpPr>
          <p:cNvPr id="14" name="Subtitle">
            <a:extLst>
              <a:ext uri="{FF2B5EF4-FFF2-40B4-BE49-F238E27FC236}">
                <a16:creationId xmlns:a16="http://schemas.microsoft.com/office/drawing/2014/main" id="{43BFB9B1-1EFA-44DF-8290-51EAEBD9BEA1}"/>
              </a:ext>
            </a:extLst>
          </p:cNvPr>
          <p:cNvSpPr>
            <a:spLocks noGrp="1"/>
          </p:cNvSpPr>
          <p:nvPr>
            <p:ph type="body" sz="quarter" idx="13" hasCustomPrompt="1"/>
          </p:nvPr>
        </p:nvSpPr>
        <p:spPr>
          <a:xfrm>
            <a:off x="495301" y="1118284"/>
            <a:ext cx="11315700" cy="492125"/>
          </a:xfrm>
        </p:spPr>
        <p:txBody>
          <a:bodyPr/>
          <a:lstStyle>
            <a:lvl1pPr>
              <a:defRPr sz="2600">
                <a:solidFill>
                  <a:schemeClr val="accent4"/>
                </a:solidFill>
              </a:defRPr>
            </a:lvl1pPr>
          </a:lstStyle>
          <a:p>
            <a:pPr lvl="0"/>
            <a:r>
              <a:rPr lang="en-US" dirty="0"/>
              <a:t>Use this space for one line subhead if needed</a:t>
            </a:r>
          </a:p>
        </p:txBody>
      </p:sp>
      <p:sp>
        <p:nvSpPr>
          <p:cNvPr id="16" name="Photo">
            <a:extLst>
              <a:ext uri="{FF2B5EF4-FFF2-40B4-BE49-F238E27FC236}">
                <a16:creationId xmlns:a16="http://schemas.microsoft.com/office/drawing/2014/main" id="{BCD7420F-31EF-411E-818F-128E1835AA9E}"/>
              </a:ext>
            </a:extLst>
          </p:cNvPr>
          <p:cNvSpPr>
            <a:spLocks noGrp="1"/>
          </p:cNvSpPr>
          <p:nvPr>
            <p:ph type="pic" sz="quarter" idx="21"/>
          </p:nvPr>
        </p:nvSpPr>
        <p:spPr>
          <a:xfrm>
            <a:off x="8030634" y="1862139"/>
            <a:ext cx="3776133" cy="4042183"/>
          </a:xfrm>
          <a:blipFill>
            <a:blip r:embed="rId6"/>
            <a:stretch>
              <a:fillRect l="-29623" t="-14" r="639"/>
            </a:stretch>
          </a:blipFill>
        </p:spPr>
        <p:txBody>
          <a:bodyPr lIns="0" tIns="274320"/>
          <a:lstStyle>
            <a:lvl1pPr marL="0" marR="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sz="1800">
                <a:solidFill>
                  <a:schemeClr val="tx2"/>
                </a:solidFill>
              </a:defRPr>
            </a:lvl1pPr>
          </a:lstStyle>
          <a:p>
            <a:pPr marL="0" marR="0" lvl="0" indent="0" algn="l"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pPr>
            <a:endParaRPr lang="en-US" sz="1200" dirty="0"/>
          </a:p>
        </p:txBody>
      </p:sp>
      <p:sp>
        <p:nvSpPr>
          <p:cNvPr id="18" name="Rectangle 17" hidden="1">
            <a:extLst>
              <a:ext uri="{FF2B5EF4-FFF2-40B4-BE49-F238E27FC236}">
                <a16:creationId xmlns:a16="http://schemas.microsoft.com/office/drawing/2014/main" id="{B77DB3D0-6C62-4C9F-8261-F38E91BC25BF}"/>
              </a:ext>
            </a:extLst>
          </p:cNvPr>
          <p:cNvSpPr/>
          <p:nvPr userDrawn="1">
            <p:custDataLst>
              <p:tags r:id="rId1"/>
            </p:custDataLst>
          </p:nvPr>
        </p:nvSpPr>
        <p:spPr>
          <a:xfrm>
            <a:off x="457201" y="1104901"/>
            <a:ext cx="11451772"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9" name="Rectangle 18" hidden="1">
            <a:extLst>
              <a:ext uri="{FF2B5EF4-FFF2-40B4-BE49-F238E27FC236}">
                <a16:creationId xmlns:a16="http://schemas.microsoft.com/office/drawing/2014/main" id="{DF47C519-F480-4737-BA78-68E9D9BEAB7B}"/>
              </a:ext>
            </a:extLst>
          </p:cNvPr>
          <p:cNvSpPr/>
          <p:nvPr userDrawn="1">
            <p:custDataLst>
              <p:tags r:id="rId2"/>
            </p:custDataLst>
          </p:nvPr>
        </p:nvSpPr>
        <p:spPr>
          <a:xfrm>
            <a:off x="0" y="0"/>
            <a:ext cx="12192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0" name="Rectangle 19" hidden="1">
            <a:extLst>
              <a:ext uri="{FF2B5EF4-FFF2-40B4-BE49-F238E27FC236}">
                <a16:creationId xmlns:a16="http://schemas.microsoft.com/office/drawing/2014/main" id="{05D2D6AA-11C0-40FC-AE61-A3438D026E61}"/>
              </a:ext>
            </a:extLst>
          </p:cNvPr>
          <p:cNvSpPr/>
          <p:nvPr userDrawn="1">
            <p:custDataLst>
              <p:tags r:id="rId3"/>
            </p:custDataLst>
          </p:nvPr>
        </p:nvSpPr>
        <p:spPr>
          <a:xfrm>
            <a:off x="381000" y="6348946"/>
            <a:ext cx="3048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1" name="Rectangle 20" hidden="1">
            <a:extLst>
              <a:ext uri="{FF2B5EF4-FFF2-40B4-BE49-F238E27FC236}">
                <a16:creationId xmlns:a16="http://schemas.microsoft.com/office/drawing/2014/main" id="{67A0ED7E-BDCB-43F8-A8A2-07AC5BBD8E8E}"/>
              </a:ext>
            </a:extLst>
          </p:cNvPr>
          <p:cNvSpPr/>
          <p:nvPr userDrawn="1">
            <p:custDataLst>
              <p:tags r:id="rId4"/>
            </p:custDataLst>
          </p:nvPr>
        </p:nvSpPr>
        <p:spPr>
          <a:xfrm>
            <a:off x="3929743" y="6324600"/>
            <a:ext cx="7979229"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5" name="Date Placeholder 4"/>
          <p:cNvSpPr>
            <a:spLocks noGrp="1"/>
          </p:cNvSpPr>
          <p:nvPr>
            <p:ph type="dt" sz="half" idx="24"/>
          </p:nvPr>
        </p:nvSpPr>
        <p:spPr/>
        <p:txBody>
          <a:bodyPr/>
          <a:lstStyle/>
          <a:p>
            <a:fld id="{1A2F90CF-1B48-47A4-97C6-B97B28CC6412}" type="datetime1">
              <a:rPr lang="en-US" smtClean="0"/>
              <a:t>9/22/2021</a:t>
            </a:fld>
            <a:endParaRPr lang="en-US" dirty="0"/>
          </a:p>
        </p:txBody>
      </p:sp>
      <p:sp>
        <p:nvSpPr>
          <p:cNvPr id="6" name="Footer Placeholder 5"/>
          <p:cNvSpPr>
            <a:spLocks noGrp="1"/>
          </p:cNvSpPr>
          <p:nvPr>
            <p:ph type="ftr" sz="quarter" idx="25"/>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7" name="Slide Number Placeholder 6"/>
          <p:cNvSpPr>
            <a:spLocks noGrp="1"/>
          </p:cNvSpPr>
          <p:nvPr>
            <p:ph type="sldNum" sz="quarter" idx="26"/>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3402400837"/>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MIO_LOGOPLACEHOLDER#LowerLeftSmallStandard" hidden="1">
            <a:extLst>
              <a:ext uri="{FF2B5EF4-FFF2-40B4-BE49-F238E27FC236}">
                <a16:creationId xmlns:a16="http://schemas.microsoft.com/office/drawing/2014/main" id="{5C5A7F7E-7FE4-4B34-BD13-89633E458B26}"/>
              </a:ext>
            </a:extLst>
          </p:cNvPr>
          <p:cNvSpPr/>
          <p:nvPr userDrawn="1"/>
        </p:nvSpPr>
        <p:spPr>
          <a:xfrm>
            <a:off x="389223" y="6375554"/>
            <a:ext cx="2002972" cy="330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2" name="Rectangle 11" hidden="1"/>
          <p:cNvSpPr/>
          <p:nvPr userDrawn="1">
            <p:custDataLst>
              <p:tags r:id="rId1"/>
            </p:custDataLst>
          </p:nvPr>
        </p:nvSpPr>
        <p:spPr>
          <a:xfrm>
            <a:off x="406400" y="6084052"/>
            <a:ext cx="2952885"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 name="Rectangle 12" hidden="1"/>
          <p:cNvSpPr/>
          <p:nvPr userDrawn="1">
            <p:custDataLst>
              <p:tags r:id="rId2"/>
            </p:custDataLst>
          </p:nvPr>
        </p:nvSpPr>
        <p:spPr>
          <a:xfrm>
            <a:off x="476251" y="301336"/>
            <a:ext cx="11397697"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4" name="Picture 2" descr="C:\Users\cbarthol\Desktop\Charlotte Work\Tools\PPT\Empower\Logo EMFs\OPTUM_®_4c.emf"/>
          <p:cNvPicPr>
            <a:picLocks noChangeAspect="1" noChangeArrowheads="1"/>
          </p:cNvPicPr>
          <p:nvPr userDrawn="1">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89224" y="6376416"/>
            <a:ext cx="1455385" cy="329184"/>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p:cNvSpPr>
            <a:spLocks noGrp="1"/>
          </p:cNvSpPr>
          <p:nvPr>
            <p:ph type="dt" sz="half" idx="10"/>
          </p:nvPr>
        </p:nvSpPr>
        <p:spPr/>
        <p:txBody>
          <a:bodyPr/>
          <a:lstStyle/>
          <a:p>
            <a:fld id="{E99709F9-43F2-4A4B-9CDF-049534DE9E08}" type="datetime1">
              <a:rPr lang="en-US" smtClean="0"/>
              <a:t>9/22/2021</a:t>
            </a:fld>
            <a:endParaRPr lang="en-US" dirty="0"/>
          </a:p>
        </p:txBody>
      </p:sp>
      <p:sp>
        <p:nvSpPr>
          <p:cNvPr id="15" name="Footer Placeholder 14"/>
          <p:cNvSpPr>
            <a:spLocks noGrp="1"/>
          </p:cNvSpPr>
          <p:nvPr>
            <p:ph type="ftr" sz="quarter" idx="11"/>
          </p:nvPr>
        </p:nvSpPr>
        <p:spPr/>
        <p:txBody>
          <a:bodyPr/>
          <a:lstStyle/>
          <a:p>
            <a:pPr algn="r">
              <a:lnSpc>
                <a:spcPct val="90000"/>
              </a:lnSpc>
            </a:pPr>
            <a:r>
              <a:rPr lang="en-US" dirty="0"/>
              <a:t>© 2019 Optum, Inc. All rights reserved. Confidential property of Optum. Do not distribute or reproduce without express permission from Optum.</a:t>
            </a:r>
          </a:p>
        </p:txBody>
      </p:sp>
      <p:sp>
        <p:nvSpPr>
          <p:cNvPr id="16" name="Slide Number Placeholder 15"/>
          <p:cNvSpPr>
            <a:spLocks noGrp="1"/>
          </p:cNvSpPr>
          <p:nvPr>
            <p:ph type="sldNum" sz="quarter" idx="12"/>
          </p:nvPr>
        </p:nvSpPr>
        <p:spPr/>
        <p:txBody>
          <a:bodyPr/>
          <a:lstStyle/>
          <a:p>
            <a:fld id="{BC151626-B486-4759-B266-03B675213B53}" type="slidenum">
              <a:rPr lang="en-US" smtClean="0"/>
              <a:pPr/>
              <a:t>‹#›</a:t>
            </a:fld>
            <a:endParaRPr lang="en-US" dirty="0"/>
          </a:p>
        </p:txBody>
      </p:sp>
    </p:spTree>
    <p:extLst>
      <p:ext uri="{BB962C8B-B14F-4D97-AF65-F5344CB8AC3E}">
        <p14:creationId xmlns:p14="http://schemas.microsoft.com/office/powerpoint/2010/main" val="694389770"/>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Orange">
    <p:spTree>
      <p:nvGrpSpPr>
        <p:cNvPr id="1" name=""/>
        <p:cNvGrpSpPr/>
        <p:nvPr/>
      </p:nvGrpSpPr>
      <p:grpSpPr>
        <a:xfrm>
          <a:off x="0" y="0"/>
          <a:ext cx="0" cy="0"/>
          <a:chOff x="0" y="0"/>
          <a:chExt cx="0" cy="0"/>
        </a:xfrm>
      </p:grpSpPr>
      <p:sp>
        <p:nvSpPr>
          <p:cNvPr id="7" name="Rectangle 6"/>
          <p:cNvSpPr/>
          <p:nvPr userDrawn="1"/>
        </p:nvSpPr>
        <p:spPr bwMode="gray">
          <a:xfrm>
            <a:off x="8001000" y="0"/>
            <a:ext cx="4191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2" name="Title"/>
          <p:cNvSpPr>
            <a:spLocks noGrp="1"/>
          </p:cNvSpPr>
          <p:nvPr>
            <p:ph type="title" hasCustomPrompt="1"/>
          </p:nvPr>
        </p:nvSpPr>
        <p:spPr bwMode="gray">
          <a:xfrm>
            <a:off x="514350" y="1828802"/>
            <a:ext cx="7178221" cy="2128837"/>
          </a:xfrm>
        </p:spPr>
        <p:txBody>
          <a:bodyPr anchor="b"/>
          <a:lstStyle>
            <a:lvl1pPr>
              <a:defRPr sz="4800"/>
            </a:lvl1pPr>
          </a:lstStyle>
          <a:p>
            <a:r>
              <a:rPr lang="en-US" dirty="0"/>
              <a:t>Section title in sentence case </a:t>
            </a:r>
          </a:p>
        </p:txBody>
      </p:sp>
      <p:sp>
        <p:nvSpPr>
          <p:cNvPr id="3" name="Subtitle"/>
          <p:cNvSpPr>
            <a:spLocks noGrp="1"/>
          </p:cNvSpPr>
          <p:nvPr>
            <p:ph type="body" idx="1" hasCustomPrompt="1"/>
          </p:nvPr>
        </p:nvSpPr>
        <p:spPr bwMode="gray">
          <a:xfrm>
            <a:off x="514350" y="4122059"/>
            <a:ext cx="7178221" cy="1783443"/>
          </a:xfrm>
        </p:spPr>
        <p:txBody>
          <a:bodyPr/>
          <a:lstStyle>
            <a:lvl1pPr marL="0" indent="0">
              <a:buNone/>
              <a:defRPr sz="2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sp>
        <p:nvSpPr>
          <p:cNvPr id="8" name="MIO_LOGOPLACEHOLDER#LowerLeftSmallStandard" hidden="1">
            <a:extLst>
              <a:ext uri="{FF2B5EF4-FFF2-40B4-BE49-F238E27FC236}">
                <a16:creationId xmlns:a16="http://schemas.microsoft.com/office/drawing/2014/main" id="{5C5A7F7E-7FE4-4B34-BD13-89633E458B26}"/>
              </a:ext>
            </a:extLst>
          </p:cNvPr>
          <p:cNvSpPr/>
          <p:nvPr userDrawn="1"/>
        </p:nvSpPr>
        <p:spPr>
          <a:xfrm>
            <a:off x="389223" y="6375554"/>
            <a:ext cx="2002972" cy="330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3" name="Rectangle 12" hidden="1"/>
          <p:cNvSpPr/>
          <p:nvPr userDrawn="1">
            <p:custDataLst>
              <p:tags r:id="rId1"/>
            </p:custDataLst>
          </p:nvPr>
        </p:nvSpPr>
        <p:spPr>
          <a:xfrm>
            <a:off x="406400" y="6084052"/>
            <a:ext cx="2952885"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 name="Rectangle 13" hidden="1"/>
          <p:cNvSpPr/>
          <p:nvPr userDrawn="1">
            <p:custDataLst>
              <p:tags r:id="rId2"/>
            </p:custDataLst>
          </p:nvPr>
        </p:nvSpPr>
        <p:spPr>
          <a:xfrm>
            <a:off x="476251" y="301336"/>
            <a:ext cx="11397697"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6" name="Picture 2" descr="C:\Users\cbarthol\Desktop\Charlotte Work\Tools\PPT\Empower\Logo EMFs\OPTUM_®_4c.emf"/>
          <p:cNvPicPr>
            <a:picLocks noChangeAspect="1" noChangeArrowheads="1"/>
          </p:cNvPicPr>
          <p:nvPr userDrawn="1">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89224" y="6376416"/>
            <a:ext cx="1455385" cy="32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529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Yellow">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4350" y="1828802"/>
            <a:ext cx="7178221" cy="2128837"/>
          </a:xfrm>
        </p:spPr>
        <p:txBody>
          <a:bodyPr anchor="b"/>
          <a:lstStyle>
            <a:lvl1pPr>
              <a:defRPr sz="4800"/>
            </a:lvl1pPr>
          </a:lstStyle>
          <a:p>
            <a:r>
              <a:rPr lang="en-US" dirty="0"/>
              <a:t>Section title in sentence case </a:t>
            </a:r>
          </a:p>
        </p:txBody>
      </p:sp>
      <p:sp>
        <p:nvSpPr>
          <p:cNvPr id="3" name="Subtitle"/>
          <p:cNvSpPr>
            <a:spLocks noGrp="1"/>
          </p:cNvSpPr>
          <p:nvPr>
            <p:ph type="body" idx="1" hasCustomPrompt="1"/>
          </p:nvPr>
        </p:nvSpPr>
        <p:spPr bwMode="gray">
          <a:xfrm>
            <a:off x="514350" y="4122059"/>
            <a:ext cx="7178221" cy="1783443"/>
          </a:xfrm>
        </p:spPr>
        <p:txBody>
          <a:bodyPr/>
          <a:lstStyle>
            <a:lvl1pPr marL="0" indent="0">
              <a:buNone/>
              <a:defRPr sz="2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sp>
        <p:nvSpPr>
          <p:cNvPr id="11" name="Rectangle 10">
            <a:extLst>
              <a:ext uri="{FF2B5EF4-FFF2-40B4-BE49-F238E27FC236}">
                <a16:creationId xmlns:a16="http://schemas.microsoft.com/office/drawing/2014/main" id="{CA5DB066-2C57-4BDC-B3C4-D5AA4E54C31C}"/>
              </a:ext>
            </a:extLst>
          </p:cNvPr>
          <p:cNvSpPr/>
          <p:nvPr/>
        </p:nvSpPr>
        <p:spPr bwMode="gray">
          <a:xfrm>
            <a:off x="8001000" y="0"/>
            <a:ext cx="41910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8" name="MIO_LOGOPLACEHOLDER#LowerLeftSmallStandard" hidden="1">
            <a:extLst>
              <a:ext uri="{FF2B5EF4-FFF2-40B4-BE49-F238E27FC236}">
                <a16:creationId xmlns:a16="http://schemas.microsoft.com/office/drawing/2014/main" id="{5C5A7F7E-7FE4-4B34-BD13-89633E458B26}"/>
              </a:ext>
            </a:extLst>
          </p:cNvPr>
          <p:cNvSpPr/>
          <p:nvPr userDrawn="1"/>
        </p:nvSpPr>
        <p:spPr>
          <a:xfrm>
            <a:off x="389223" y="6375554"/>
            <a:ext cx="2002972" cy="330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3" name="Rectangle 12" hidden="1"/>
          <p:cNvSpPr/>
          <p:nvPr userDrawn="1">
            <p:custDataLst>
              <p:tags r:id="rId1"/>
            </p:custDataLst>
          </p:nvPr>
        </p:nvSpPr>
        <p:spPr>
          <a:xfrm>
            <a:off x="406400" y="6084052"/>
            <a:ext cx="2952885"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 name="Rectangle 13" hidden="1"/>
          <p:cNvSpPr/>
          <p:nvPr userDrawn="1">
            <p:custDataLst>
              <p:tags r:id="rId2"/>
            </p:custDataLst>
          </p:nvPr>
        </p:nvSpPr>
        <p:spPr>
          <a:xfrm>
            <a:off x="476251" y="301336"/>
            <a:ext cx="11397697"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6" name="Picture 2" descr="C:\Users\cbarthol\Desktop\Charlotte Work\Tools\PPT\Empower\Logo EMFs\OPTUM_®_4c.emf"/>
          <p:cNvPicPr>
            <a:picLocks noChangeAspect="1" noChangeArrowheads="1"/>
          </p:cNvPicPr>
          <p:nvPr userDrawn="1">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89224" y="6376416"/>
            <a:ext cx="1455385" cy="32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1473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Dk Gray">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4350" y="1828802"/>
            <a:ext cx="7178221" cy="2128837"/>
          </a:xfrm>
        </p:spPr>
        <p:txBody>
          <a:bodyPr anchor="b"/>
          <a:lstStyle>
            <a:lvl1pPr>
              <a:defRPr sz="4800"/>
            </a:lvl1pPr>
          </a:lstStyle>
          <a:p>
            <a:r>
              <a:rPr lang="en-US" dirty="0"/>
              <a:t>Section title in sentence case </a:t>
            </a:r>
          </a:p>
        </p:txBody>
      </p:sp>
      <p:sp>
        <p:nvSpPr>
          <p:cNvPr id="3" name="Subtitle"/>
          <p:cNvSpPr>
            <a:spLocks noGrp="1"/>
          </p:cNvSpPr>
          <p:nvPr>
            <p:ph type="body" idx="1" hasCustomPrompt="1"/>
          </p:nvPr>
        </p:nvSpPr>
        <p:spPr bwMode="gray">
          <a:xfrm>
            <a:off x="514350" y="4122059"/>
            <a:ext cx="7178221" cy="1783443"/>
          </a:xfrm>
        </p:spPr>
        <p:txBody>
          <a:bodyPr/>
          <a:lstStyle>
            <a:lvl1pPr marL="0" indent="0">
              <a:buNone/>
              <a:defRPr sz="2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sp>
        <p:nvSpPr>
          <p:cNvPr id="12" name="Rectangle 11">
            <a:extLst>
              <a:ext uri="{FF2B5EF4-FFF2-40B4-BE49-F238E27FC236}">
                <a16:creationId xmlns:a16="http://schemas.microsoft.com/office/drawing/2014/main" id="{D9B94BD7-F6CB-4633-B827-DCC8BE5FE864}"/>
              </a:ext>
            </a:extLst>
          </p:cNvPr>
          <p:cNvSpPr/>
          <p:nvPr/>
        </p:nvSpPr>
        <p:spPr bwMode="gray">
          <a:xfrm>
            <a:off x="8001000" y="0"/>
            <a:ext cx="4191000" cy="6858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8" name="MIO_LOGOPLACEHOLDER#LowerLeftSmallStandard" hidden="1">
            <a:extLst>
              <a:ext uri="{FF2B5EF4-FFF2-40B4-BE49-F238E27FC236}">
                <a16:creationId xmlns:a16="http://schemas.microsoft.com/office/drawing/2014/main" id="{5C5A7F7E-7FE4-4B34-BD13-89633E458B26}"/>
              </a:ext>
            </a:extLst>
          </p:cNvPr>
          <p:cNvSpPr/>
          <p:nvPr userDrawn="1"/>
        </p:nvSpPr>
        <p:spPr>
          <a:xfrm>
            <a:off x="389223" y="6375554"/>
            <a:ext cx="2002972" cy="330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3" name="Rectangle 12" hidden="1"/>
          <p:cNvSpPr/>
          <p:nvPr userDrawn="1">
            <p:custDataLst>
              <p:tags r:id="rId1"/>
            </p:custDataLst>
          </p:nvPr>
        </p:nvSpPr>
        <p:spPr>
          <a:xfrm>
            <a:off x="406400" y="6084052"/>
            <a:ext cx="2952885"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 name="Rectangle 13" hidden="1"/>
          <p:cNvSpPr/>
          <p:nvPr userDrawn="1">
            <p:custDataLst>
              <p:tags r:id="rId2"/>
            </p:custDataLst>
          </p:nvPr>
        </p:nvSpPr>
        <p:spPr>
          <a:xfrm>
            <a:off x="476251" y="301336"/>
            <a:ext cx="11397697"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6" name="Picture 2" descr="C:\Users\cbarthol\Desktop\Charlotte Work\Tools\PPT\Empower\Logo EMFs\OPTUM_®_4c.emf"/>
          <p:cNvPicPr>
            <a:picLocks noChangeAspect="1" noChangeArrowheads="1"/>
          </p:cNvPicPr>
          <p:nvPr userDrawn="1">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89224" y="6376416"/>
            <a:ext cx="1455385" cy="32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204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Med Gray">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4350" y="1828802"/>
            <a:ext cx="7178221" cy="2128837"/>
          </a:xfrm>
        </p:spPr>
        <p:txBody>
          <a:bodyPr anchor="b"/>
          <a:lstStyle>
            <a:lvl1pPr>
              <a:defRPr sz="4800"/>
            </a:lvl1pPr>
          </a:lstStyle>
          <a:p>
            <a:r>
              <a:rPr lang="en-US" dirty="0"/>
              <a:t>Section title in sentence case </a:t>
            </a:r>
          </a:p>
        </p:txBody>
      </p:sp>
      <p:sp>
        <p:nvSpPr>
          <p:cNvPr id="3" name="Subtitle"/>
          <p:cNvSpPr>
            <a:spLocks noGrp="1"/>
          </p:cNvSpPr>
          <p:nvPr>
            <p:ph type="body" idx="1" hasCustomPrompt="1"/>
          </p:nvPr>
        </p:nvSpPr>
        <p:spPr bwMode="gray">
          <a:xfrm>
            <a:off x="514350" y="4122059"/>
            <a:ext cx="7178221" cy="1783443"/>
          </a:xfrm>
        </p:spPr>
        <p:txBody>
          <a:bodyPr/>
          <a:lstStyle>
            <a:lvl1pPr marL="0" indent="0">
              <a:buNone/>
              <a:defRPr sz="2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sp>
        <p:nvSpPr>
          <p:cNvPr id="11" name="Rectangle 10">
            <a:extLst>
              <a:ext uri="{FF2B5EF4-FFF2-40B4-BE49-F238E27FC236}">
                <a16:creationId xmlns:a16="http://schemas.microsoft.com/office/drawing/2014/main" id="{23B694CC-B592-44F3-8181-C62CCD2755B7}"/>
              </a:ext>
            </a:extLst>
          </p:cNvPr>
          <p:cNvSpPr/>
          <p:nvPr/>
        </p:nvSpPr>
        <p:spPr bwMode="gray">
          <a:xfrm>
            <a:off x="8001000" y="0"/>
            <a:ext cx="4191000" cy="68580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8" name="MIO_LOGOPLACEHOLDER#LowerLeftSmallStandard" hidden="1">
            <a:extLst>
              <a:ext uri="{FF2B5EF4-FFF2-40B4-BE49-F238E27FC236}">
                <a16:creationId xmlns:a16="http://schemas.microsoft.com/office/drawing/2014/main" id="{5C5A7F7E-7FE4-4B34-BD13-89633E458B26}"/>
              </a:ext>
            </a:extLst>
          </p:cNvPr>
          <p:cNvSpPr/>
          <p:nvPr userDrawn="1"/>
        </p:nvSpPr>
        <p:spPr>
          <a:xfrm>
            <a:off x="389223" y="6375554"/>
            <a:ext cx="2002972" cy="330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0" name="Rectangle 9" hidden="1"/>
          <p:cNvSpPr/>
          <p:nvPr userDrawn="1">
            <p:custDataLst>
              <p:tags r:id="rId1"/>
            </p:custDataLst>
          </p:nvPr>
        </p:nvSpPr>
        <p:spPr>
          <a:xfrm>
            <a:off x="406400" y="6084052"/>
            <a:ext cx="2952885"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 name="Rectangle 11" hidden="1"/>
          <p:cNvSpPr/>
          <p:nvPr userDrawn="1">
            <p:custDataLst>
              <p:tags r:id="rId2"/>
            </p:custDataLst>
          </p:nvPr>
        </p:nvSpPr>
        <p:spPr>
          <a:xfrm>
            <a:off x="476251" y="301336"/>
            <a:ext cx="11397697"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4" name="Picture 2" descr="C:\Users\cbarthol\Desktop\Charlotte Work\Tools\PPT\Empower\Logo EMFs\OPTUM_®_4c.emf"/>
          <p:cNvPicPr>
            <a:picLocks noChangeAspect="1" noChangeArrowheads="1"/>
          </p:cNvPicPr>
          <p:nvPr userDrawn="1">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89224" y="6376416"/>
            <a:ext cx="1455385" cy="32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39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 Customized Photo">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14349" y="1104902"/>
            <a:ext cx="5378451" cy="2852737"/>
          </a:xfrm>
        </p:spPr>
        <p:txBody>
          <a:bodyPr anchor="b"/>
          <a:lstStyle>
            <a:lvl1pPr>
              <a:defRPr sz="4800"/>
            </a:lvl1pPr>
          </a:lstStyle>
          <a:p>
            <a:r>
              <a:rPr lang="en-US" dirty="0"/>
              <a:t>Section title in sentence case </a:t>
            </a:r>
          </a:p>
        </p:txBody>
      </p:sp>
      <p:sp>
        <p:nvSpPr>
          <p:cNvPr id="3" name="Subtitle"/>
          <p:cNvSpPr>
            <a:spLocks noGrp="1"/>
          </p:cNvSpPr>
          <p:nvPr>
            <p:ph type="body" idx="1" hasCustomPrompt="1"/>
          </p:nvPr>
        </p:nvSpPr>
        <p:spPr>
          <a:xfrm>
            <a:off x="514349" y="4122059"/>
            <a:ext cx="5378451" cy="1783443"/>
          </a:xfrm>
        </p:spPr>
        <p:txBody>
          <a:bodyPr/>
          <a:lstStyle>
            <a:lvl1pPr marL="0" indent="0">
              <a:buNone/>
              <a:defRPr sz="2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sp>
        <p:nvSpPr>
          <p:cNvPr id="10" name="Photo">
            <a:extLst>
              <a:ext uri="{FF2B5EF4-FFF2-40B4-BE49-F238E27FC236}">
                <a16:creationId xmlns:a16="http://schemas.microsoft.com/office/drawing/2014/main" id="{8268283A-D91D-4D73-9EBF-3B34754D95C1}"/>
              </a:ext>
            </a:extLst>
          </p:cNvPr>
          <p:cNvSpPr>
            <a:spLocks noGrp="1"/>
          </p:cNvSpPr>
          <p:nvPr>
            <p:ph type="pic" sz="quarter" idx="10"/>
          </p:nvPr>
        </p:nvSpPr>
        <p:spPr>
          <a:xfrm>
            <a:off x="6134101" y="0"/>
            <a:ext cx="6311900" cy="6858000"/>
          </a:xfrm>
          <a:blipFill>
            <a:blip r:embed="rId5"/>
            <a:stretch>
              <a:fillRect r="-17304"/>
            </a:stretch>
          </a:blipFill>
        </p:spPr>
        <p:txBody>
          <a:bodyPr tIns="548640" anchor="t" anchorCtr="0"/>
          <a:lstStyle>
            <a:lvl1pPr marL="0" marR="0" indent="0" algn="ctr" defTabSz="685800" rtl="0" eaLnBrk="1" fontAlgn="auto" latinLnBrk="0" hangingPunct="1">
              <a:lnSpc>
                <a:spcPct val="95000"/>
              </a:lnSpc>
              <a:spcBef>
                <a:spcPts val="800"/>
              </a:spcBef>
              <a:spcAft>
                <a:spcPts val="450"/>
              </a:spcAft>
              <a:buClrTx/>
              <a:buSzTx/>
              <a:buFont typeface="Arial" panose="020B0604020202020204" pitchFamily="34" charset="0"/>
              <a:buChar char="​"/>
              <a:tabLst/>
              <a:defRPr/>
            </a:lvl1pPr>
          </a:lstStyle>
          <a:p>
            <a:endParaRPr lang="en-US" dirty="0"/>
          </a:p>
        </p:txBody>
      </p:sp>
      <p:sp>
        <p:nvSpPr>
          <p:cNvPr id="9" name="MIO_LOGOPLACEHOLDER#LowerLeftSmallStandard" hidden="1">
            <a:extLst>
              <a:ext uri="{FF2B5EF4-FFF2-40B4-BE49-F238E27FC236}">
                <a16:creationId xmlns:a16="http://schemas.microsoft.com/office/drawing/2014/main" id="{5C5A7F7E-7FE4-4B34-BD13-89633E458B26}"/>
              </a:ext>
            </a:extLst>
          </p:cNvPr>
          <p:cNvSpPr/>
          <p:nvPr userDrawn="1"/>
        </p:nvSpPr>
        <p:spPr>
          <a:xfrm>
            <a:off x="389223" y="6375554"/>
            <a:ext cx="2002972" cy="330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2" name="Rectangle 11" hidden="1"/>
          <p:cNvSpPr/>
          <p:nvPr userDrawn="1">
            <p:custDataLst>
              <p:tags r:id="rId1"/>
            </p:custDataLst>
          </p:nvPr>
        </p:nvSpPr>
        <p:spPr>
          <a:xfrm>
            <a:off x="406400" y="6084052"/>
            <a:ext cx="2952885"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 name="Rectangle 12" hidden="1"/>
          <p:cNvSpPr/>
          <p:nvPr userDrawn="1">
            <p:custDataLst>
              <p:tags r:id="rId2"/>
            </p:custDataLst>
          </p:nvPr>
        </p:nvSpPr>
        <p:spPr>
          <a:xfrm>
            <a:off x="476251" y="301336"/>
            <a:ext cx="11397697"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5" name="Picture 2" descr="C:\Users\cbarthol\Desktop\Charlotte Work\Tools\PPT\Empower\Logo EMFs\OPTUM_®_4c.emf"/>
          <p:cNvPicPr>
            <a:picLocks noChangeAspect="1" noChangeArrowheads="1"/>
          </p:cNvPicPr>
          <p:nvPr userDrawn="1">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89224" y="6376416"/>
            <a:ext cx="1455385" cy="32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122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5" name="MIO_LOGOPLACEHOLDER#CenterBigStandard" hidden="1">
            <a:extLst>
              <a:ext uri="{FF2B5EF4-FFF2-40B4-BE49-F238E27FC236}">
                <a16:creationId xmlns:a16="http://schemas.microsoft.com/office/drawing/2014/main" id="{1733AA78-4AB3-4ED8-9E4B-FCB722703EAD}"/>
              </a:ext>
            </a:extLst>
          </p:cNvPr>
          <p:cNvSpPr/>
          <p:nvPr userDrawn="1"/>
        </p:nvSpPr>
        <p:spPr>
          <a:xfrm>
            <a:off x="2340429" y="1828800"/>
            <a:ext cx="7630887" cy="2857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8" name="Picture 2" descr="C:\Users\cbarthol\Desktop\Charlotte Work\Tools\PPT\Empower\Logo EMFs\OPTUM_®_4c.emf"/>
          <p:cNvPicPr>
            <a:picLocks noChangeAspect="1" noChangeArrowheads="1"/>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956628" y="1901353"/>
            <a:ext cx="7632192" cy="172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9513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 / Thank You">
    <p:spTree>
      <p:nvGrpSpPr>
        <p:cNvPr id="1" name=""/>
        <p:cNvGrpSpPr/>
        <p:nvPr/>
      </p:nvGrpSpPr>
      <p:grpSpPr>
        <a:xfrm>
          <a:off x="0" y="0"/>
          <a:ext cx="0" cy="0"/>
          <a:chOff x="0" y="0"/>
          <a:chExt cx="0" cy="0"/>
        </a:xfrm>
      </p:grpSpPr>
      <p:sp>
        <p:nvSpPr>
          <p:cNvPr id="2" name="Speaker name"/>
          <p:cNvSpPr>
            <a:spLocks noGrp="1"/>
          </p:cNvSpPr>
          <p:nvPr>
            <p:ph type="title" hasCustomPrompt="1"/>
          </p:nvPr>
        </p:nvSpPr>
        <p:spPr bwMode="gray">
          <a:xfrm>
            <a:off x="514350" y="3904343"/>
            <a:ext cx="7178221" cy="482887"/>
          </a:xfrm>
        </p:spPr>
        <p:txBody>
          <a:bodyPr anchor="b"/>
          <a:lstStyle>
            <a:lvl1pPr>
              <a:defRPr sz="2400">
                <a:solidFill>
                  <a:schemeClr val="accent1"/>
                </a:solidFill>
              </a:defRPr>
            </a:lvl1pPr>
          </a:lstStyle>
          <a:p>
            <a:r>
              <a:rPr lang="en-US" dirty="0"/>
              <a:t>First Name Last Name</a:t>
            </a:r>
          </a:p>
        </p:txBody>
      </p:sp>
      <p:sp>
        <p:nvSpPr>
          <p:cNvPr id="3" name="Speaker title"/>
          <p:cNvSpPr>
            <a:spLocks noGrp="1"/>
          </p:cNvSpPr>
          <p:nvPr>
            <p:ph type="body" idx="1" hasCustomPrompt="1"/>
          </p:nvPr>
        </p:nvSpPr>
        <p:spPr bwMode="gray">
          <a:xfrm>
            <a:off x="514350" y="4452943"/>
            <a:ext cx="7178221" cy="325534"/>
          </a:xfrm>
        </p:spPr>
        <p:txBody>
          <a:bodyPr anchor="t"/>
          <a:lstStyle>
            <a:lvl1pPr marL="0" indent="0">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Title</a:t>
            </a:r>
          </a:p>
        </p:txBody>
      </p:sp>
      <p:sp>
        <p:nvSpPr>
          <p:cNvPr id="9" name="Phone/email"/>
          <p:cNvSpPr>
            <a:spLocks noGrp="1"/>
          </p:cNvSpPr>
          <p:nvPr>
            <p:ph type="body" idx="10" hasCustomPrompt="1"/>
          </p:nvPr>
        </p:nvSpPr>
        <p:spPr bwMode="gray">
          <a:xfrm>
            <a:off x="514348" y="4855805"/>
            <a:ext cx="7178221" cy="365125"/>
          </a:xfrm>
        </p:spPr>
        <p:txBody>
          <a:bodyPr anchor="ctr"/>
          <a:lstStyle>
            <a:lvl1pPr marL="0" indent="0">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Tel: 123.456.7890</a:t>
            </a:r>
          </a:p>
        </p:txBody>
      </p:sp>
      <p:sp>
        <p:nvSpPr>
          <p:cNvPr id="23" name="Rectangle 22">
            <a:extLst>
              <a:ext uri="{FF2B5EF4-FFF2-40B4-BE49-F238E27FC236}">
                <a16:creationId xmlns:a16="http://schemas.microsoft.com/office/drawing/2014/main" id="{ECF35A84-66E1-4F72-848D-DB6EF4825F09}"/>
              </a:ext>
            </a:extLst>
          </p:cNvPr>
          <p:cNvSpPr/>
          <p:nvPr userDrawn="1"/>
        </p:nvSpPr>
        <p:spPr bwMode="gray">
          <a:xfrm>
            <a:off x="8001000" y="0"/>
            <a:ext cx="4191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6" name="Thank you or main title"/>
          <p:cNvSpPr>
            <a:spLocks noGrp="1"/>
          </p:cNvSpPr>
          <p:nvPr>
            <p:ph type="body" sz="quarter" idx="11" hasCustomPrompt="1"/>
          </p:nvPr>
        </p:nvSpPr>
        <p:spPr>
          <a:xfrm>
            <a:off x="495299" y="638629"/>
            <a:ext cx="7181088" cy="2559019"/>
          </a:xfrm>
        </p:spPr>
        <p:txBody>
          <a:bodyPr anchor="b"/>
          <a:lstStyle>
            <a:lvl1pPr>
              <a:defRPr sz="4400">
                <a:solidFill>
                  <a:schemeClr val="tx1"/>
                </a:solidFill>
              </a:defRPr>
            </a:lvl1pPr>
          </a:lstStyle>
          <a:p>
            <a:pPr lvl="0"/>
            <a:r>
              <a:rPr lang="en-US" dirty="0"/>
              <a:t>Insert closing language</a:t>
            </a:r>
          </a:p>
        </p:txBody>
      </p:sp>
      <p:sp>
        <p:nvSpPr>
          <p:cNvPr id="13" name="Subtitle"/>
          <p:cNvSpPr>
            <a:spLocks noGrp="1"/>
          </p:cNvSpPr>
          <p:nvPr>
            <p:ph type="body" sz="quarter" idx="12" hasCustomPrompt="1"/>
          </p:nvPr>
        </p:nvSpPr>
        <p:spPr>
          <a:xfrm>
            <a:off x="495296" y="3177965"/>
            <a:ext cx="7181088" cy="464911"/>
          </a:xfrm>
        </p:spPr>
        <p:txBody>
          <a:bodyPr/>
          <a:lstStyle>
            <a:lvl1pPr>
              <a:defRPr sz="2800">
                <a:solidFill>
                  <a:schemeClr val="tx1"/>
                </a:solidFill>
              </a:defRPr>
            </a:lvl1pPr>
          </a:lstStyle>
          <a:p>
            <a:pPr lvl="0"/>
            <a:r>
              <a:rPr lang="en-US" dirty="0"/>
              <a:t>Insert subhead if needed</a:t>
            </a:r>
          </a:p>
        </p:txBody>
      </p:sp>
      <p:sp>
        <p:nvSpPr>
          <p:cNvPr id="14" name="MIO_LOGOPLACEHOLDER#LowerLeftSmallStandard" hidden="1">
            <a:extLst>
              <a:ext uri="{FF2B5EF4-FFF2-40B4-BE49-F238E27FC236}">
                <a16:creationId xmlns:a16="http://schemas.microsoft.com/office/drawing/2014/main" id="{5C5A7F7E-7FE4-4B34-BD13-89633E458B26}"/>
              </a:ext>
            </a:extLst>
          </p:cNvPr>
          <p:cNvSpPr/>
          <p:nvPr userDrawn="1"/>
        </p:nvSpPr>
        <p:spPr>
          <a:xfrm>
            <a:off x="389223" y="6375554"/>
            <a:ext cx="2002972" cy="330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6" name="Rectangle 15" hidden="1"/>
          <p:cNvSpPr/>
          <p:nvPr userDrawn="1">
            <p:custDataLst>
              <p:tags r:id="rId1"/>
            </p:custDataLst>
          </p:nvPr>
        </p:nvSpPr>
        <p:spPr>
          <a:xfrm>
            <a:off x="406400" y="6084052"/>
            <a:ext cx="2952885"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 name="Rectangle 16" hidden="1"/>
          <p:cNvSpPr/>
          <p:nvPr userDrawn="1">
            <p:custDataLst>
              <p:tags r:id="rId2"/>
            </p:custDataLst>
          </p:nvPr>
        </p:nvSpPr>
        <p:spPr>
          <a:xfrm>
            <a:off x="476251" y="301336"/>
            <a:ext cx="11397697"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9" name="Picture 2" descr="C:\Users\cbarthol\Desktop\Charlotte Work\Tools\PPT\Empower\Logo EMFs\OPTUM_®_4c.emf"/>
          <p:cNvPicPr>
            <a:picLocks noChangeAspect="1" noChangeArrowheads="1"/>
          </p:cNvPicPr>
          <p:nvPr userDrawn="1">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89224" y="6376416"/>
            <a:ext cx="1455385" cy="32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63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tags" Target="../tags/tag1.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image" Target="../media/image5.emf"/><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tags" Target="../tags/tag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tags" Target="../tags/tag2.xml"/><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20" Type="http://schemas.openxmlformats.org/officeDocument/2006/relationships/slideLayout" Target="../slideLayouts/slideLayout32.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729"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bwMode="gray">
          <a:xfrm>
            <a:off x="495301" y="0"/>
            <a:ext cx="11315700" cy="1074058"/>
          </a:xfrm>
          <a:prstGeom prst="rect">
            <a:avLst/>
          </a:prstGeom>
        </p:spPr>
        <p:txBody>
          <a:bodyPr vert="horz" lIns="0" tIns="0" rIns="0" bIns="0" rtlCol="0" anchor="b">
            <a:noAutofit/>
          </a:bodyPr>
          <a:lstStyle/>
          <a:p>
            <a:r>
              <a:rPr lang="en-US"/>
              <a:t>Click to edit Master title style</a:t>
            </a:r>
            <a:endParaRPr lang="en-US" dirty="0"/>
          </a:p>
        </p:txBody>
      </p:sp>
      <p:sp>
        <p:nvSpPr>
          <p:cNvPr id="3" name="Content"/>
          <p:cNvSpPr>
            <a:spLocks noGrp="1"/>
          </p:cNvSpPr>
          <p:nvPr>
            <p:ph type="body" idx="1"/>
          </p:nvPr>
        </p:nvSpPr>
        <p:spPr bwMode="gray">
          <a:xfrm>
            <a:off x="495301" y="1825625"/>
            <a:ext cx="11315700" cy="407443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bwMode="gray">
          <a:xfrm>
            <a:off x="381000" y="7386867"/>
            <a:ext cx="2743200" cy="365125"/>
          </a:xfrm>
          <a:prstGeom prst="rect">
            <a:avLst/>
          </a:prstGeom>
        </p:spPr>
        <p:txBody>
          <a:bodyPr vert="horz" lIns="0" tIns="0" rIns="0" bIns="0" rtlCol="0" anchor="ctr"/>
          <a:lstStyle>
            <a:lvl1pPr algn="l">
              <a:defRPr sz="900">
                <a:solidFill>
                  <a:schemeClr val="tx1">
                    <a:tint val="75000"/>
                  </a:schemeClr>
                </a:solidFill>
              </a:defRPr>
            </a:lvl1pPr>
          </a:lstStyle>
          <a:p>
            <a:fld id="{277E0E25-6F15-4EF9-9E73-3B348B1E826F}" type="datetime1">
              <a:rPr lang="en-US" smtClean="0"/>
              <a:t>9/22/2021</a:t>
            </a:fld>
            <a:endParaRPr lang="en-US" dirty="0"/>
          </a:p>
        </p:txBody>
      </p:sp>
      <p:cxnSp>
        <p:nvCxnSpPr>
          <p:cNvPr id="8" name="Straight Connector 7"/>
          <p:cNvCxnSpPr>
            <a:cxnSpLocks/>
          </p:cNvCxnSpPr>
          <p:nvPr/>
        </p:nvCxnSpPr>
        <p:spPr bwMode="gray">
          <a:xfrm>
            <a:off x="457200" y="1100666"/>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bwMode="gray">
          <a:xfrm>
            <a:off x="457200" y="1100666"/>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bwMode="gray">
          <a:xfrm>
            <a:off x="457200" y="1100666"/>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2CE75-020D-45A1-B141-8BC43E0F6356}"/>
              </a:ext>
            </a:extLst>
          </p:cNvPr>
          <p:cNvCxnSpPr>
            <a:cxnSpLocks/>
          </p:cNvCxnSpPr>
          <p:nvPr/>
        </p:nvCxnSpPr>
        <p:spPr bwMode="gray">
          <a:xfrm>
            <a:off x="457200" y="1100666"/>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E70631-2200-435E-8B78-C15380687CB2}"/>
              </a:ext>
            </a:extLst>
          </p:cNvPr>
          <p:cNvCxnSpPr>
            <a:cxnSpLocks/>
          </p:cNvCxnSpPr>
          <p:nvPr/>
        </p:nvCxnSpPr>
        <p:spPr bwMode="gray">
          <a:xfrm>
            <a:off x="457200" y="1100666"/>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FBD12F-70CE-4189-B019-73D6EAD2C6EA}"/>
              </a:ext>
            </a:extLst>
          </p:cNvPr>
          <p:cNvCxnSpPr>
            <a:cxnSpLocks/>
          </p:cNvCxnSpPr>
          <p:nvPr/>
        </p:nvCxnSpPr>
        <p:spPr bwMode="gray">
          <a:xfrm>
            <a:off x="457200" y="1100666"/>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MIO_LOGOPLACEHOLDER#LowerLeftSmallStandard" hidden="1">
            <a:extLst>
              <a:ext uri="{FF2B5EF4-FFF2-40B4-BE49-F238E27FC236}">
                <a16:creationId xmlns:a16="http://schemas.microsoft.com/office/drawing/2014/main" id="{5C5A7F7E-7FE4-4B34-BD13-89633E458B26}"/>
              </a:ext>
            </a:extLst>
          </p:cNvPr>
          <p:cNvSpPr/>
          <p:nvPr/>
        </p:nvSpPr>
        <p:spPr>
          <a:xfrm>
            <a:off x="389223" y="6375554"/>
            <a:ext cx="2002972" cy="330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7" name="empower - DO NOT DELETE!!!" hidden="1"/>
          <p:cNvSpPr/>
          <p:nvPr>
            <p:custDataLst>
              <p:tags r:id="rId42"/>
            </p:custDataLst>
          </p:nvPr>
        </p:nvSpPr>
        <p:spPr>
          <a:xfrm>
            <a:off x="0" y="0"/>
            <a:ext cx="0" cy="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9" name="Slide Number Placeholder 8"/>
          <p:cNvSpPr>
            <a:spLocks noGrp="1"/>
          </p:cNvSpPr>
          <p:nvPr>
            <p:ph type="sldNum" sz="quarter" idx="4"/>
          </p:nvPr>
        </p:nvSpPr>
        <p:spPr>
          <a:xfrm>
            <a:off x="11300513" y="6583233"/>
            <a:ext cx="514720" cy="164592"/>
          </a:xfrm>
          <a:prstGeom prst="rect">
            <a:avLst/>
          </a:prstGeom>
        </p:spPr>
        <p:txBody>
          <a:bodyPr vert="horz" lIns="0" tIns="0" rIns="0" bIns="0" rtlCol="0" anchor="ctr"/>
          <a:lstStyle>
            <a:lvl1pPr algn="r">
              <a:defRPr sz="900">
                <a:solidFill>
                  <a:schemeClr val="accent4"/>
                </a:solidFill>
              </a:defRPr>
            </a:lvl1pPr>
          </a:lstStyle>
          <a:p>
            <a:fld id="{BC151626-B486-4759-B266-03B675213B53}" type="slidenum">
              <a:rPr lang="en-US" smtClean="0"/>
              <a:pPr/>
              <a:t>‹#›</a:t>
            </a:fld>
            <a:endParaRPr lang="en-US" dirty="0"/>
          </a:p>
        </p:txBody>
      </p:sp>
      <p:sp>
        <p:nvSpPr>
          <p:cNvPr id="6" name="TextBox 5" hidden="1"/>
          <p:cNvSpPr txBox="1"/>
          <p:nvPr>
            <p:custDataLst>
              <p:tags r:id="rId43"/>
            </p:custDataLst>
          </p:nvPr>
        </p:nvSpPr>
        <p:spPr>
          <a:xfrm rot="20625550">
            <a:off x="483469" y="2925787"/>
            <a:ext cx="11097035" cy="1006429"/>
          </a:xfrm>
          <a:prstGeom prst="rect">
            <a:avLst/>
          </a:prstGeom>
          <a:noFill/>
        </p:spPr>
        <p:txBody>
          <a:bodyPr wrap="square" rtlCol="0">
            <a:spAutoFit/>
          </a:bodyPr>
          <a:lstStyle/>
          <a:p>
            <a:pPr lvl="0" algn="ctr">
              <a:lnSpc>
                <a:spcPct val="90000"/>
              </a:lnSpc>
              <a:spcAft>
                <a:spcPts val="400"/>
              </a:spcAft>
            </a:pPr>
            <a:endParaRPr lang="en-US" sz="6600" dirty="0">
              <a:solidFill>
                <a:schemeClr val="accent5">
                  <a:lumMod val="20000"/>
                  <a:lumOff val="80000"/>
                </a:schemeClr>
              </a:solidFill>
            </a:endParaRPr>
          </a:p>
        </p:txBody>
      </p:sp>
      <p:pic>
        <p:nvPicPr>
          <p:cNvPr id="20" name="Picture 2" descr="C:\Users\cbarthol\Desktop\Charlotte Work\Tools\PPT\Empower\Logo EMFs\OPTUM_®_4c.emf"/>
          <p:cNvPicPr>
            <a:picLocks noChangeAspect="1" noChangeArrowheads="1"/>
          </p:cNvPicPr>
          <p:nvPr userDrawn="1">
            <p:custDataLst>
              <p:tags r:id="rId44"/>
            </p:custDataLst>
          </p:nvPr>
        </p:nvPicPr>
        <p:blipFill>
          <a:blip r:embed="rId45" cstate="print">
            <a:extLst>
              <a:ext uri="{28A0092B-C50C-407E-A947-70E740481C1C}">
                <a14:useLocalDpi xmlns:a14="http://schemas.microsoft.com/office/drawing/2010/main" val="0"/>
              </a:ext>
            </a:extLst>
          </a:blip>
          <a:srcRect/>
          <a:stretch>
            <a:fillRect/>
          </a:stretch>
        </p:blipFill>
        <p:spPr bwMode="auto">
          <a:xfrm>
            <a:off x="389224" y="6376416"/>
            <a:ext cx="1455385" cy="329184"/>
          </a:xfrm>
          <a:prstGeom prst="rect">
            <a:avLst/>
          </a:prstGeom>
          <a:noFill/>
          <a:extLst>
            <a:ext uri="{909E8E84-426E-40DD-AFC4-6F175D3DCCD1}">
              <a14:hiddenFill xmlns:a14="http://schemas.microsoft.com/office/drawing/2010/main">
                <a:solidFill>
                  <a:srgbClr val="FFFFFF"/>
                </a:solidFill>
              </a14:hiddenFill>
            </a:ext>
          </a:extLst>
        </p:spPr>
      </p:pic>
      <p:sp>
        <p:nvSpPr>
          <p:cNvPr id="23" name="Footer Placeholder 4"/>
          <p:cNvSpPr>
            <a:spLocks noGrp="1"/>
          </p:cNvSpPr>
          <p:nvPr>
            <p:ph type="ftr" sz="quarter" idx="3"/>
          </p:nvPr>
        </p:nvSpPr>
        <p:spPr>
          <a:xfrm>
            <a:off x="6285653" y="6376417"/>
            <a:ext cx="4870120" cy="365125"/>
          </a:xfrm>
          <a:prstGeom prst="rect">
            <a:avLst/>
          </a:prstGeom>
        </p:spPr>
        <p:txBody>
          <a:bodyPr vert="horz" lIns="0" tIns="0" rIns="0" bIns="0" rtlCol="0" anchor="b"/>
          <a:lstStyle>
            <a:lvl1pPr>
              <a:defRPr lang="en-US" sz="900">
                <a:solidFill>
                  <a:schemeClr val="accent4"/>
                </a:solidFill>
              </a:defRPr>
            </a:lvl1pPr>
          </a:lstStyle>
          <a:p>
            <a:pPr algn="r">
              <a:lnSpc>
                <a:spcPct val="90000"/>
              </a:lnSpc>
            </a:pPr>
            <a:r>
              <a:rPr lang="en-US" dirty="0"/>
              <a:t>© 2019 Optum, Inc. All rights reserved. Confidential property of Optum. Do not distribute or reproduce without express permission from Optum.</a:t>
            </a:r>
          </a:p>
        </p:txBody>
      </p:sp>
    </p:spTree>
    <p:extLst>
      <p:ext uri="{BB962C8B-B14F-4D97-AF65-F5344CB8AC3E}">
        <p14:creationId xmlns:p14="http://schemas.microsoft.com/office/powerpoint/2010/main" val="360700974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Lst>
  <p:hf sldNum="0" hdr="0" dt="0"/>
  <p:txStyles>
    <p:titleStyle>
      <a:lvl1pPr algn="l" defTabSz="685800" rtl="0" eaLnBrk="1" latinLnBrk="0" hangingPunct="1">
        <a:lnSpc>
          <a:spcPct val="90000"/>
        </a:lnSpc>
        <a:spcBef>
          <a:spcPct val="0"/>
        </a:spcBef>
        <a:buNone/>
        <a:defRPr sz="3000" kern="1200">
          <a:solidFill>
            <a:srgbClr val="55565A"/>
          </a:solidFill>
          <a:latin typeface="+mj-lt"/>
          <a:ea typeface="+mj-ea"/>
          <a:cs typeface="+mj-cs"/>
        </a:defRPr>
      </a:lvl1pPr>
    </p:titleStyle>
    <p:bodyStyle>
      <a:lvl1pPr marL="0" indent="0" algn="l" defTabSz="685800" rtl="0" eaLnBrk="1" latinLnBrk="0" hangingPunct="1">
        <a:lnSpc>
          <a:spcPct val="95000"/>
        </a:lnSpc>
        <a:spcBef>
          <a:spcPts val="800"/>
        </a:spcBef>
        <a:spcAft>
          <a:spcPts val="600"/>
        </a:spcAft>
        <a:buFont typeface="Arial" panose="020B0604020202020204" pitchFamily="34" charset="0"/>
        <a:buChar char="​"/>
        <a:defRPr sz="2200" kern="1200">
          <a:solidFill>
            <a:schemeClr val="tx2"/>
          </a:solidFill>
          <a:latin typeface="+mn-lt"/>
          <a:ea typeface="+mn-ea"/>
          <a:cs typeface="+mn-cs"/>
        </a:defRPr>
      </a:lvl1pPr>
      <a:lvl2pPr marL="230188" indent="-230188" algn="l" defTabSz="685800" rtl="0" eaLnBrk="1" latinLnBrk="0" hangingPunct="1">
        <a:lnSpc>
          <a:spcPct val="95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228600" indent="-228600" algn="l" defTabSz="685800" rtl="0" eaLnBrk="1" latinLnBrk="0" hangingPunct="1">
        <a:lnSpc>
          <a:spcPct val="95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3pPr>
      <a:lvl4pPr marL="398463" indent="-169863" algn="l" defTabSz="685800" rtl="0" eaLnBrk="1" latinLnBrk="0" hangingPunct="1">
        <a:lnSpc>
          <a:spcPct val="95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571500" indent="-171450" algn="l" defTabSz="6858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742950" indent="-171450" algn="l" defTabSz="6858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742950" indent="-171450" algn="l" defTabSz="6858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742950" indent="-171450" algn="l" defTabSz="6858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742950" indent="-171450" algn="l" defTabSz="6858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2" pos="2862">
          <p15:clr>
            <a:srgbClr val="FDE53C"/>
          </p15:clr>
        </p15:guide>
        <p15:guide id="73" orient="horz" pos="3720">
          <p15:clr>
            <a:srgbClr val="F26B43"/>
          </p15:clr>
        </p15:guide>
        <p15:guide id="74">
          <p15:clr>
            <a:srgbClr val="F26B43"/>
          </p15:clr>
        </p15:guide>
        <p15:guide id="75" pos="5580">
          <p15:clr>
            <a:srgbClr val="F26B43"/>
          </p15:clr>
        </p15:guide>
        <p15:guide id="76" pos="192">
          <p15:clr>
            <a:srgbClr val="F26B43"/>
          </p15:clr>
        </p15:guide>
        <p15:guide id="77" orient="horz" pos="4080">
          <p15:clr>
            <a:srgbClr val="F26B43"/>
          </p15:clr>
        </p15:guide>
        <p15:guide id="78" pos="234">
          <p15:clr>
            <a:srgbClr val="F26B43"/>
          </p15:clr>
        </p15:guide>
        <p15:guide id="79" orient="horz" pos="240">
          <p15:clr>
            <a:srgbClr val="F26B43"/>
          </p15:clr>
        </p15:guide>
        <p15:guide id="80" orient="horz" pos="360">
          <p15:clr>
            <a:srgbClr val="F26B43"/>
          </p15:clr>
        </p15:guide>
        <p15:guide id="81" orient="horz" pos="696">
          <p15:clr>
            <a:srgbClr val="F26B43"/>
          </p15:clr>
        </p15:guide>
        <p15:guide id="82" orient="horz" pos="2472">
          <p15:clr>
            <a:srgbClr val="F26B43"/>
          </p15:clr>
        </p15:guide>
        <p15:guide id="83" orient="horz" pos="4224">
          <p15:clr>
            <a:srgbClr val="F26B43"/>
          </p15:clr>
        </p15:guide>
        <p15:guide id="84" pos="5544">
          <p15:clr>
            <a:srgbClr val="F26B43"/>
          </p15:clr>
        </p15:guide>
        <p15:guide id="85" pos="2898">
          <p15:clr>
            <a:srgbClr val="FDE53C"/>
          </p15:clr>
        </p15:guide>
        <p15:guide id="86" pos="2016">
          <p15:clr>
            <a:srgbClr val="F26B43"/>
          </p15:clr>
        </p15:guide>
        <p15:guide id="87" pos="3744">
          <p15:clr>
            <a:srgbClr val="F26B43"/>
          </p15:clr>
        </p15:guide>
        <p15:guide id="88" pos="1980">
          <p15:clr>
            <a:srgbClr val="F26B43"/>
          </p15:clr>
        </p15:guide>
        <p15:guide id="89" pos="3780">
          <p15:clr>
            <a:srgbClr val="F26B43"/>
          </p15:clr>
        </p15:guide>
        <p15:guide id="90" orient="horz" pos="2424">
          <p15:clr>
            <a:srgbClr val="F26B43"/>
          </p15:clr>
        </p15:guide>
        <p15:guide id="91" orient="horz" pos="115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ovidlink.maryland.gov/content/faqs/" TargetMode="External"/><Relationship Id="rId2" Type="http://schemas.openxmlformats.org/officeDocument/2006/relationships/hyperlink" Target="https://health.maryland.gov/bha/Pages/bha-covid-19.aspx" TargetMode="External"/><Relationship Id="rId1" Type="http://schemas.openxmlformats.org/officeDocument/2006/relationships/slideLayout" Target="../slideLayouts/slideLayout2.xml"/><Relationship Id="rId4" Type="http://schemas.openxmlformats.org/officeDocument/2006/relationships/hyperlink" Target="https://www.cdc.gov/vaccines/covid-19/hcp/answering-questions.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807869" y="2862064"/>
            <a:ext cx="11016316" cy="1293352"/>
          </a:xfrm>
        </p:spPr>
        <p:txBody>
          <a:bodyPr>
            <a:noAutofit/>
          </a:bodyPr>
          <a:lstStyle/>
          <a:p>
            <a:pPr marL="0" marR="0" algn="ctr">
              <a:lnSpc>
                <a:spcPct val="107000"/>
              </a:lnSpc>
              <a:spcBef>
                <a:spcPts val="0"/>
              </a:spcBef>
              <a:spcAft>
                <a:spcPts val="800"/>
              </a:spcAft>
            </a:pPr>
            <a:r>
              <a:rPr lang="en-US" sz="3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Incedo</a:t>
            </a:r>
            <a:r>
              <a:rPr lang="en-US"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Provider Portal (IPP): Utilizing Client-Level COVID-19 Vaccine Status Data Files </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2520" y="4509856"/>
            <a:ext cx="9144000" cy="1471343"/>
          </a:xfrm>
        </p:spPr>
        <p:txBody>
          <a:bodyPr>
            <a:normAutofit/>
          </a:bodyPr>
          <a:lstStyle/>
          <a:p>
            <a:pPr>
              <a:lnSpc>
                <a:spcPct val="120000"/>
              </a:lnSpc>
              <a:spcBef>
                <a:spcPct val="0"/>
              </a:spcBef>
            </a:pPr>
            <a:r>
              <a:rPr lang="en-US" i="1" dirty="0">
                <a:solidFill>
                  <a:schemeClr val="tx1"/>
                </a:solidFill>
              </a:rPr>
              <a:t>Clinical Services Division (Adults and Older Adults)</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7230-DC49-475F-977A-6E5E9160ACB2}"/>
              </a:ext>
            </a:extLst>
          </p:cNvPr>
          <p:cNvSpPr>
            <a:spLocks noGrp="1"/>
          </p:cNvSpPr>
          <p:nvPr>
            <p:ph type="title"/>
          </p:nvPr>
        </p:nvSpPr>
        <p:spPr/>
        <p:txBody>
          <a:bodyPr/>
          <a:lstStyle/>
          <a:p>
            <a:r>
              <a:rPr lang="en-US" dirty="0"/>
              <a:t>Obtaining data: Report Download</a:t>
            </a:r>
          </a:p>
        </p:txBody>
      </p:sp>
      <p:sp>
        <p:nvSpPr>
          <p:cNvPr id="3" name="Footer Placeholder 2">
            <a:extLst>
              <a:ext uri="{FF2B5EF4-FFF2-40B4-BE49-F238E27FC236}">
                <a16:creationId xmlns:a16="http://schemas.microsoft.com/office/drawing/2014/main" id="{55006F9A-8B23-498C-A016-7D7BA2A9C27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88B8D"/>
                </a:solidFill>
                <a:effectLst/>
                <a:uLnTx/>
                <a:uFillTx/>
                <a:latin typeface="Arial" panose="020B0604020202020204"/>
                <a:ea typeface="+mn-ea"/>
                <a:cs typeface="+mn-cs"/>
              </a:rPr>
              <a:t>© 2019 Optum, Inc. All rights reserved. 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D69718A5-789F-4582-90A1-4D7CF73E0D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F1369-4AEB-4520-96C0-9F78886180C1}" type="slidenum">
              <a:rPr kumimoji="0" lang="en-US" sz="900" b="0" i="0" u="none" strike="noStrike" kern="1200" cap="none" spc="0" normalizeH="0" baseline="0" noProof="0" smtClean="0">
                <a:ln>
                  <a:noFill/>
                </a:ln>
                <a:solidFill>
                  <a:srgbClr val="888B8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888B8D"/>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0416DA54-9895-4A74-9AA0-BD8349AEF3D9}"/>
              </a:ext>
            </a:extLst>
          </p:cNvPr>
          <p:cNvPicPr>
            <a:picLocks noChangeAspect="1"/>
          </p:cNvPicPr>
          <p:nvPr/>
        </p:nvPicPr>
        <p:blipFill>
          <a:blip r:embed="rId3"/>
          <a:stretch>
            <a:fillRect/>
          </a:stretch>
        </p:blipFill>
        <p:spPr>
          <a:xfrm>
            <a:off x="1653309" y="1422410"/>
            <a:ext cx="8885382" cy="5079490"/>
          </a:xfrm>
          <a:prstGeom prst="rect">
            <a:avLst/>
          </a:prstGeom>
        </p:spPr>
      </p:pic>
    </p:spTree>
    <p:extLst>
      <p:ext uri="{BB962C8B-B14F-4D97-AF65-F5344CB8AC3E}">
        <p14:creationId xmlns:p14="http://schemas.microsoft.com/office/powerpoint/2010/main" val="2849401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7230-DC49-475F-977A-6E5E9160ACB2}"/>
              </a:ext>
            </a:extLst>
          </p:cNvPr>
          <p:cNvSpPr>
            <a:spLocks noGrp="1"/>
          </p:cNvSpPr>
          <p:nvPr>
            <p:ph type="title"/>
          </p:nvPr>
        </p:nvSpPr>
        <p:spPr/>
        <p:txBody>
          <a:bodyPr/>
          <a:lstStyle/>
          <a:p>
            <a:r>
              <a:rPr lang="en-US" dirty="0"/>
              <a:t>Report </a:t>
            </a:r>
          </a:p>
        </p:txBody>
      </p:sp>
      <p:sp>
        <p:nvSpPr>
          <p:cNvPr id="8" name="Content Placeholder 7">
            <a:extLst>
              <a:ext uri="{FF2B5EF4-FFF2-40B4-BE49-F238E27FC236}">
                <a16:creationId xmlns:a16="http://schemas.microsoft.com/office/drawing/2014/main" id="{FBCFE44C-87F3-4EF9-8F4A-9F47A521F600}"/>
              </a:ext>
            </a:extLst>
          </p:cNvPr>
          <p:cNvSpPr>
            <a:spLocks noGrp="1"/>
          </p:cNvSpPr>
          <p:nvPr>
            <p:ph idx="1"/>
          </p:nvPr>
        </p:nvSpPr>
        <p:spPr>
          <a:xfrm>
            <a:off x="495301" y="1274043"/>
            <a:ext cx="11315700" cy="4074432"/>
          </a:xfrm>
        </p:spPr>
        <p:txBody>
          <a:bodyPr/>
          <a:lstStyle/>
          <a:p>
            <a:r>
              <a:rPr lang="en-US" dirty="0"/>
              <a:t>The weekly provider report will: </a:t>
            </a:r>
          </a:p>
          <a:p>
            <a:pPr marL="342900" indent="-342900">
              <a:spcBef>
                <a:spcPts val="0"/>
              </a:spcBef>
              <a:spcAft>
                <a:spcPts val="0"/>
              </a:spcAft>
              <a:buFont typeface="Arial" panose="020B0604020202020204" pitchFamily="34" charset="0"/>
              <a:buChar char="•"/>
            </a:pPr>
            <a:r>
              <a:rPr lang="en-US" sz="1600" dirty="0"/>
              <a:t>Designate the vaccine status as partially vaccinated, fully vaccinated, or unvaccinated </a:t>
            </a:r>
          </a:p>
          <a:p>
            <a:pPr marL="285750" indent="-285750">
              <a:spcBef>
                <a:spcPts val="0"/>
              </a:spcBef>
              <a:spcAft>
                <a:spcPts val="0"/>
              </a:spcAft>
              <a:buFont typeface="Arial" panose="020B0604020202020204" pitchFamily="34" charset="0"/>
              <a:buChar char="•"/>
            </a:pPr>
            <a:r>
              <a:rPr lang="en-US" sz="1600" dirty="0"/>
              <a:t> Contain contact information for each service recipient. </a:t>
            </a:r>
          </a:p>
          <a:p>
            <a:pPr marL="285750" indent="-285750">
              <a:spcBef>
                <a:spcPts val="0"/>
              </a:spcBef>
              <a:spcAft>
                <a:spcPts val="0"/>
              </a:spcAft>
              <a:buFont typeface="Arial" panose="020B0604020202020204" pitchFamily="34" charset="0"/>
              <a:buChar char="•"/>
            </a:pPr>
            <a:r>
              <a:rPr lang="en-US" sz="1600" dirty="0"/>
              <a:t> Only give data to providers on individuals who are engaged in behavioral health services service within their agency or  practice.</a:t>
            </a:r>
          </a:p>
          <a:p>
            <a:pPr marL="285750" indent="-285750">
              <a:spcBef>
                <a:spcPts val="0"/>
              </a:spcBef>
              <a:spcAft>
                <a:spcPts val="0"/>
              </a:spcAft>
              <a:buFont typeface="Arial" panose="020B0604020202020204" pitchFamily="34" charset="0"/>
              <a:buChar char="•"/>
            </a:pPr>
            <a:endParaRPr lang="en-US" sz="1600" dirty="0"/>
          </a:p>
          <a:p>
            <a:r>
              <a:rPr lang="en-US" dirty="0"/>
              <a:t>File naming convention </a:t>
            </a:r>
          </a:p>
          <a:p>
            <a:pPr marL="342900" indent="-342900">
              <a:buFont typeface="Arial" panose="020B0604020202020204" pitchFamily="34" charset="0"/>
              <a:buChar char="•"/>
            </a:pPr>
            <a:r>
              <a:rPr lang="en-US" dirty="0"/>
              <a:t>The file will be named as shown below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a provider has multiple site locations, each site will get a report</a:t>
            </a:r>
          </a:p>
        </p:txBody>
      </p:sp>
      <p:sp>
        <p:nvSpPr>
          <p:cNvPr id="3" name="Footer Placeholder 2">
            <a:extLst>
              <a:ext uri="{FF2B5EF4-FFF2-40B4-BE49-F238E27FC236}">
                <a16:creationId xmlns:a16="http://schemas.microsoft.com/office/drawing/2014/main" id="{55006F9A-8B23-498C-A016-7D7BA2A9C27B}"/>
              </a:ext>
            </a:extLst>
          </p:cNvPr>
          <p:cNvSpPr>
            <a:spLocks noGrp="1"/>
          </p:cNvSpPr>
          <p:nvPr>
            <p:ph type="ftr"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88B8D"/>
                </a:solidFill>
                <a:effectLst/>
                <a:uLnTx/>
                <a:uFillTx/>
                <a:latin typeface="Arial" panose="020B0604020202020204"/>
                <a:ea typeface="+mn-ea"/>
                <a:cs typeface="+mn-cs"/>
              </a:rPr>
              <a:t>© 2019 Optum, Inc. All rights reserved. 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D69718A5-789F-4582-90A1-4D7CF73E0D67}"/>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F1369-4AEB-4520-96C0-9F78886180C1}" type="slidenum">
              <a:rPr kumimoji="0" lang="en-US" sz="900" b="0" i="0" u="none" strike="noStrike" kern="1200" cap="none" spc="0" normalizeH="0" baseline="0" noProof="0" smtClean="0">
                <a:ln>
                  <a:noFill/>
                </a:ln>
                <a:solidFill>
                  <a:srgbClr val="888B8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888B8D"/>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A1149AD7-7B91-4D56-A214-D5D31DBDF700}"/>
              </a:ext>
            </a:extLst>
          </p:cNvPr>
          <p:cNvPicPr>
            <a:picLocks noChangeAspect="1"/>
          </p:cNvPicPr>
          <p:nvPr/>
        </p:nvPicPr>
        <p:blipFill>
          <a:blip r:embed="rId3"/>
          <a:stretch>
            <a:fillRect/>
          </a:stretch>
        </p:blipFill>
        <p:spPr>
          <a:xfrm>
            <a:off x="881211" y="3803468"/>
            <a:ext cx="8914286" cy="971429"/>
          </a:xfrm>
          <a:prstGeom prst="rect">
            <a:avLst/>
          </a:prstGeom>
        </p:spPr>
      </p:pic>
    </p:spTree>
    <p:extLst>
      <p:ext uri="{BB962C8B-B14F-4D97-AF65-F5344CB8AC3E}">
        <p14:creationId xmlns:p14="http://schemas.microsoft.com/office/powerpoint/2010/main" val="289605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7230-DC49-475F-977A-6E5E9160ACB2}"/>
              </a:ext>
            </a:extLst>
          </p:cNvPr>
          <p:cNvSpPr>
            <a:spLocks noGrp="1"/>
          </p:cNvSpPr>
          <p:nvPr>
            <p:ph type="title"/>
          </p:nvPr>
        </p:nvSpPr>
        <p:spPr/>
        <p:txBody>
          <a:bodyPr/>
          <a:lstStyle/>
          <a:p>
            <a:r>
              <a:rPr lang="en-US" dirty="0"/>
              <a:t>Report </a:t>
            </a:r>
          </a:p>
        </p:txBody>
      </p:sp>
      <p:sp>
        <p:nvSpPr>
          <p:cNvPr id="8" name="Content Placeholder 7">
            <a:extLst>
              <a:ext uri="{FF2B5EF4-FFF2-40B4-BE49-F238E27FC236}">
                <a16:creationId xmlns:a16="http://schemas.microsoft.com/office/drawing/2014/main" id="{FBCFE44C-87F3-4EF9-8F4A-9F47A521F600}"/>
              </a:ext>
            </a:extLst>
          </p:cNvPr>
          <p:cNvSpPr>
            <a:spLocks noGrp="1"/>
          </p:cNvSpPr>
          <p:nvPr>
            <p:ph idx="1"/>
          </p:nvPr>
        </p:nvSpPr>
        <p:spPr>
          <a:xfrm>
            <a:off x="495301" y="1274043"/>
            <a:ext cx="11315700" cy="4074432"/>
          </a:xfrm>
        </p:spPr>
        <p:txBody>
          <a:bodyPr/>
          <a:lstStyle/>
          <a:p>
            <a:r>
              <a:rPr lang="en-US" dirty="0"/>
              <a:t>The weekly provider report will: </a:t>
            </a:r>
          </a:p>
          <a:p>
            <a:pPr marL="342900" indent="-342900">
              <a:spcBef>
                <a:spcPts val="0"/>
              </a:spcBef>
              <a:spcAft>
                <a:spcPts val="0"/>
              </a:spcAft>
              <a:buFont typeface="Arial" panose="020B0604020202020204" pitchFamily="34" charset="0"/>
              <a:buChar char="•"/>
            </a:pPr>
            <a:r>
              <a:rPr lang="en-US" sz="1600" dirty="0"/>
              <a:t>Designate the vaccine status as partially vaccinated, fully vaccinated, or unvaccinated </a:t>
            </a:r>
          </a:p>
          <a:p>
            <a:pPr marL="285750" indent="-285750">
              <a:spcBef>
                <a:spcPts val="0"/>
              </a:spcBef>
              <a:spcAft>
                <a:spcPts val="0"/>
              </a:spcAft>
              <a:buFont typeface="Arial" panose="020B0604020202020204" pitchFamily="34" charset="0"/>
              <a:buChar char="•"/>
            </a:pPr>
            <a:r>
              <a:rPr lang="en-US" sz="1600" dirty="0"/>
              <a:t> Contain contact information for each service recipient. </a:t>
            </a:r>
          </a:p>
          <a:p>
            <a:pPr marL="285750" indent="-285750">
              <a:spcBef>
                <a:spcPts val="0"/>
              </a:spcBef>
              <a:spcAft>
                <a:spcPts val="0"/>
              </a:spcAft>
              <a:buFont typeface="Arial" panose="020B0604020202020204" pitchFamily="34" charset="0"/>
              <a:buChar char="•"/>
            </a:pPr>
            <a:r>
              <a:rPr lang="en-US" sz="1600" dirty="0"/>
              <a:t> Only give data to providers on individuals who are engaged in behavioral health services service within their agency or  practice.</a:t>
            </a:r>
          </a:p>
        </p:txBody>
      </p:sp>
      <p:sp>
        <p:nvSpPr>
          <p:cNvPr id="3" name="Footer Placeholder 2">
            <a:extLst>
              <a:ext uri="{FF2B5EF4-FFF2-40B4-BE49-F238E27FC236}">
                <a16:creationId xmlns:a16="http://schemas.microsoft.com/office/drawing/2014/main" id="{55006F9A-8B23-498C-A016-7D7BA2A9C27B}"/>
              </a:ext>
            </a:extLst>
          </p:cNvPr>
          <p:cNvSpPr>
            <a:spLocks noGrp="1"/>
          </p:cNvSpPr>
          <p:nvPr>
            <p:ph type="ftr"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88B8D"/>
                </a:solidFill>
                <a:effectLst/>
                <a:uLnTx/>
                <a:uFillTx/>
                <a:latin typeface="Arial" panose="020B0604020202020204"/>
                <a:ea typeface="+mn-ea"/>
                <a:cs typeface="+mn-cs"/>
              </a:rPr>
              <a:t>© 2019 Optum, Inc. All rights reserved. 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D69718A5-789F-4582-90A1-4D7CF73E0D67}"/>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F1369-4AEB-4520-96C0-9F78886180C1}" type="slidenum">
              <a:rPr kumimoji="0" lang="en-US" sz="900" b="0" i="0" u="none" strike="noStrike" kern="1200" cap="none" spc="0" normalizeH="0" baseline="0" noProof="0" smtClean="0">
                <a:ln>
                  <a:noFill/>
                </a:ln>
                <a:solidFill>
                  <a:srgbClr val="888B8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888B8D"/>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0416DA54-9895-4A74-9AA0-BD8349AEF3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44998" y="2937455"/>
            <a:ext cx="8885382" cy="983090"/>
          </a:xfrm>
          <a:prstGeom prst="rect">
            <a:avLst/>
          </a:prstGeom>
        </p:spPr>
      </p:pic>
      <p:pic>
        <p:nvPicPr>
          <p:cNvPr id="7" name="Picture 6">
            <a:extLst>
              <a:ext uri="{FF2B5EF4-FFF2-40B4-BE49-F238E27FC236}">
                <a16:creationId xmlns:a16="http://schemas.microsoft.com/office/drawing/2014/main" id="{7CFA66D7-7345-41A2-AFE6-32D67C49D8B5}"/>
              </a:ext>
            </a:extLst>
          </p:cNvPr>
          <p:cNvPicPr>
            <a:picLocks noChangeAspect="1"/>
          </p:cNvPicPr>
          <p:nvPr/>
        </p:nvPicPr>
        <p:blipFill>
          <a:blip r:embed="rId4"/>
          <a:stretch>
            <a:fillRect/>
          </a:stretch>
        </p:blipFill>
        <p:spPr>
          <a:xfrm>
            <a:off x="804997" y="4535272"/>
            <a:ext cx="10961312" cy="681122"/>
          </a:xfrm>
          <a:prstGeom prst="rect">
            <a:avLst/>
          </a:prstGeom>
        </p:spPr>
      </p:pic>
      <p:sp>
        <p:nvSpPr>
          <p:cNvPr id="5" name="TextBox 4">
            <a:extLst>
              <a:ext uri="{FF2B5EF4-FFF2-40B4-BE49-F238E27FC236}">
                <a16:creationId xmlns:a16="http://schemas.microsoft.com/office/drawing/2014/main" id="{C4B320BD-E6B9-459F-BC56-56426986D438}"/>
              </a:ext>
            </a:extLst>
          </p:cNvPr>
          <p:cNvSpPr txBox="1"/>
          <p:nvPr/>
        </p:nvSpPr>
        <p:spPr>
          <a:xfrm>
            <a:off x="5638800" y="2973977"/>
            <a:ext cx="914400" cy="914400"/>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endParaRPr kumimoji="0" lang="en-US" sz="1400" b="0" i="0" u="none" strike="noStrike" kern="1200" cap="none" spc="0" normalizeH="0" baseline="0" noProof="0" dirty="0">
              <a:ln>
                <a:noFill/>
              </a:ln>
              <a:solidFill>
                <a:srgbClr val="55565A"/>
              </a:solidFill>
              <a:effectLst/>
              <a:uLnTx/>
              <a:uFillTx/>
              <a:latin typeface="Arial"/>
              <a:ea typeface="+mn-ea"/>
              <a:cs typeface="+mn-cs"/>
            </a:endParaRPr>
          </a:p>
        </p:txBody>
      </p:sp>
      <p:sp>
        <p:nvSpPr>
          <p:cNvPr id="9" name="TextBox 8">
            <a:extLst>
              <a:ext uri="{FF2B5EF4-FFF2-40B4-BE49-F238E27FC236}">
                <a16:creationId xmlns:a16="http://schemas.microsoft.com/office/drawing/2014/main" id="{F9EE1232-65D4-44F8-9AD4-F34141E5D932}"/>
              </a:ext>
            </a:extLst>
          </p:cNvPr>
          <p:cNvSpPr txBox="1"/>
          <p:nvPr/>
        </p:nvSpPr>
        <p:spPr>
          <a:xfrm>
            <a:off x="0" y="1942011"/>
            <a:ext cx="184731" cy="286232"/>
          </a:xfrm>
          <a:prstGeom prst="rect">
            <a:avLst/>
          </a:prstGeom>
          <a:noFill/>
        </p:spPr>
        <p:txBody>
          <a:bodyPr vert="horz" wrap="non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endParaRPr kumimoji="0" lang="en-US" sz="1400" b="0" i="0" u="none" strike="noStrike" kern="1200" cap="none" spc="0" normalizeH="0" baseline="0" noProof="0" dirty="0">
              <a:ln>
                <a:noFill/>
              </a:ln>
              <a:solidFill>
                <a:srgbClr val="55565A"/>
              </a:solidFill>
              <a:effectLst/>
              <a:uLnTx/>
              <a:uFillTx/>
              <a:latin typeface="Arial"/>
              <a:ea typeface="+mn-ea"/>
              <a:cs typeface="+mn-cs"/>
            </a:endParaRPr>
          </a:p>
        </p:txBody>
      </p:sp>
    </p:spTree>
    <p:extLst>
      <p:ext uri="{BB962C8B-B14F-4D97-AF65-F5344CB8AC3E}">
        <p14:creationId xmlns:p14="http://schemas.microsoft.com/office/powerpoint/2010/main" val="291837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7230-DC49-475F-977A-6E5E9160ACB2}"/>
              </a:ext>
            </a:extLst>
          </p:cNvPr>
          <p:cNvSpPr>
            <a:spLocks noGrp="1"/>
          </p:cNvSpPr>
          <p:nvPr>
            <p:ph type="title"/>
          </p:nvPr>
        </p:nvSpPr>
        <p:spPr/>
        <p:txBody>
          <a:bodyPr/>
          <a:lstStyle/>
          <a:p>
            <a:r>
              <a:rPr lang="en-US" dirty="0"/>
              <a:t>Access to Download reports</a:t>
            </a:r>
          </a:p>
        </p:txBody>
      </p:sp>
      <p:sp>
        <p:nvSpPr>
          <p:cNvPr id="8" name="Content Placeholder 7">
            <a:extLst>
              <a:ext uri="{FF2B5EF4-FFF2-40B4-BE49-F238E27FC236}">
                <a16:creationId xmlns:a16="http://schemas.microsoft.com/office/drawing/2014/main" id="{FBCFE44C-87F3-4EF9-8F4A-9F47A521F600}"/>
              </a:ext>
            </a:extLst>
          </p:cNvPr>
          <p:cNvSpPr>
            <a:spLocks noGrp="1"/>
          </p:cNvSpPr>
          <p:nvPr>
            <p:ph idx="1"/>
          </p:nvPr>
        </p:nvSpPr>
        <p:spPr>
          <a:xfrm>
            <a:off x="495301" y="1274043"/>
            <a:ext cx="11315700" cy="4074432"/>
          </a:xfrm>
        </p:spPr>
        <p:txBody>
          <a:bodyPr/>
          <a:lstStyle/>
          <a:p>
            <a:r>
              <a:rPr lang="en-US" sz="1600" dirty="0"/>
              <a:t>Users will need permission to view/access the transfer/download menu in Incedo</a:t>
            </a:r>
          </a:p>
          <a:p>
            <a:pPr>
              <a:buNone/>
            </a:pPr>
            <a:r>
              <a:rPr lang="en-US" sz="1600" dirty="0"/>
              <a:t>Options if you can’t access the transfer/download menu in Incedo</a:t>
            </a:r>
          </a:p>
          <a:p>
            <a:pPr marL="285750" indent="-285750">
              <a:buFont typeface="Wingdings" panose="05000000000000000000" pitchFamily="2" charset="2"/>
              <a:buChar char="§"/>
            </a:pPr>
            <a:r>
              <a:rPr lang="en-US" sz="1600" dirty="0"/>
              <a:t>Ask your Incedo Administrator to download the reports for you </a:t>
            </a:r>
          </a:p>
          <a:p>
            <a:pPr marL="285750" indent="-285750">
              <a:buFont typeface="Wingdings" panose="05000000000000000000" pitchFamily="2" charset="2"/>
              <a:buChar char="§"/>
            </a:pPr>
            <a:r>
              <a:rPr lang="en-US" sz="1600" dirty="0"/>
              <a:t>Ask an individual on the claims team to download the report for you</a:t>
            </a:r>
          </a:p>
        </p:txBody>
      </p:sp>
      <p:sp>
        <p:nvSpPr>
          <p:cNvPr id="3" name="Footer Placeholder 2">
            <a:extLst>
              <a:ext uri="{FF2B5EF4-FFF2-40B4-BE49-F238E27FC236}">
                <a16:creationId xmlns:a16="http://schemas.microsoft.com/office/drawing/2014/main" id="{55006F9A-8B23-498C-A016-7D7BA2A9C27B}"/>
              </a:ext>
            </a:extLst>
          </p:cNvPr>
          <p:cNvSpPr>
            <a:spLocks noGrp="1"/>
          </p:cNvSpPr>
          <p:nvPr>
            <p:ph type="ftr"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88B8D"/>
                </a:solidFill>
                <a:effectLst/>
                <a:uLnTx/>
                <a:uFillTx/>
                <a:latin typeface="Arial" panose="020B0604020202020204"/>
                <a:ea typeface="+mn-ea"/>
                <a:cs typeface="+mn-cs"/>
              </a:rPr>
              <a:t>© 2019 Optum, Inc. All rights reserved. 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D69718A5-789F-4582-90A1-4D7CF73E0D67}"/>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F1369-4AEB-4520-96C0-9F78886180C1}" type="slidenum">
              <a:rPr kumimoji="0" lang="en-US" sz="900" b="0" i="0" u="none" strike="noStrike" kern="1200" cap="none" spc="0" normalizeH="0" baseline="0" noProof="0" smtClean="0">
                <a:ln>
                  <a:noFill/>
                </a:ln>
                <a:solidFill>
                  <a:srgbClr val="888B8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888B8D"/>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C4B320BD-E6B9-459F-BC56-56426986D438}"/>
              </a:ext>
            </a:extLst>
          </p:cNvPr>
          <p:cNvSpPr txBox="1"/>
          <p:nvPr/>
        </p:nvSpPr>
        <p:spPr>
          <a:xfrm>
            <a:off x="5638800" y="2973977"/>
            <a:ext cx="914400" cy="914400"/>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endParaRPr kumimoji="0" lang="en-US" sz="1400" b="0" i="0" u="none" strike="noStrike" kern="1200" cap="none" spc="0" normalizeH="0" baseline="0" noProof="0" dirty="0">
              <a:ln>
                <a:noFill/>
              </a:ln>
              <a:solidFill>
                <a:srgbClr val="55565A"/>
              </a:solidFill>
              <a:effectLst/>
              <a:uLnTx/>
              <a:uFillTx/>
              <a:latin typeface="Arial"/>
              <a:ea typeface="+mn-ea"/>
              <a:cs typeface="+mn-cs"/>
            </a:endParaRPr>
          </a:p>
        </p:txBody>
      </p:sp>
      <p:sp>
        <p:nvSpPr>
          <p:cNvPr id="9" name="TextBox 8">
            <a:extLst>
              <a:ext uri="{FF2B5EF4-FFF2-40B4-BE49-F238E27FC236}">
                <a16:creationId xmlns:a16="http://schemas.microsoft.com/office/drawing/2014/main" id="{F9EE1232-65D4-44F8-9AD4-F34141E5D932}"/>
              </a:ext>
            </a:extLst>
          </p:cNvPr>
          <p:cNvSpPr txBox="1"/>
          <p:nvPr/>
        </p:nvSpPr>
        <p:spPr>
          <a:xfrm>
            <a:off x="0" y="1942011"/>
            <a:ext cx="184731" cy="286232"/>
          </a:xfrm>
          <a:prstGeom prst="rect">
            <a:avLst/>
          </a:prstGeom>
          <a:noFill/>
        </p:spPr>
        <p:txBody>
          <a:bodyPr vert="horz" wrap="non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endParaRPr kumimoji="0" lang="en-US" sz="1400" b="0" i="0" u="none" strike="noStrike" kern="1200" cap="none" spc="0" normalizeH="0" baseline="0" noProof="0" dirty="0">
              <a:ln>
                <a:noFill/>
              </a:ln>
              <a:solidFill>
                <a:srgbClr val="55565A"/>
              </a:solidFill>
              <a:effectLst/>
              <a:uLnTx/>
              <a:uFillTx/>
              <a:latin typeface="Arial"/>
              <a:ea typeface="+mn-ea"/>
              <a:cs typeface="+mn-cs"/>
            </a:endParaRPr>
          </a:p>
        </p:txBody>
      </p:sp>
    </p:spTree>
    <p:extLst>
      <p:ext uri="{BB962C8B-B14F-4D97-AF65-F5344CB8AC3E}">
        <p14:creationId xmlns:p14="http://schemas.microsoft.com/office/powerpoint/2010/main" val="2151376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00C76995-BCF3-B747-B39C-A4384005EDE2}"/>
              </a:ext>
            </a:extLst>
          </p:cNvPr>
          <p:cNvSpPr>
            <a:spLocks noGrp="1"/>
          </p:cNvSpPr>
          <p:nvPr>
            <p:ph type="title"/>
          </p:nvPr>
        </p:nvSpPr>
        <p:spPr/>
        <p:txBody>
          <a:bodyPr vert="horz" lIns="91440" tIns="45720" rIns="91440" bIns="45720" rtlCol="0" anchor="ctr">
            <a:noAutofit/>
          </a:bodyPr>
          <a:lstStyle/>
          <a:p>
            <a:pPr>
              <a:lnSpc>
                <a:spcPct val="150000"/>
              </a:lnSpc>
              <a:spcBef>
                <a:spcPts val="0"/>
              </a:spcBef>
            </a:pPr>
            <a:r>
              <a:rPr lang="en-US" sz="3200" dirty="0">
                <a:solidFill>
                  <a:schemeClr val="tx1">
                    <a:lumMod val="85000"/>
                    <a:lumOff val="15000"/>
                  </a:schemeClr>
                </a:solidFill>
                <a:cs typeface="Times New Roman" panose="02020603050405020304" pitchFamily="18" charset="0"/>
              </a:rPr>
              <a:t>Provider-Level Vaccine Status Data Access</a:t>
            </a:r>
          </a:p>
        </p:txBody>
      </p:sp>
      <p:sp>
        <p:nvSpPr>
          <p:cNvPr id="23" name="Content Placeholder 22">
            <a:extLst>
              <a:ext uri="{FF2B5EF4-FFF2-40B4-BE49-F238E27FC236}">
                <a16:creationId xmlns:a16="http://schemas.microsoft.com/office/drawing/2014/main" id="{7278FD4F-1C2B-2942-8D0C-53768DC840CC}"/>
              </a:ext>
            </a:extLst>
          </p:cNvPr>
          <p:cNvSpPr>
            <a:spLocks noGrp="1"/>
          </p:cNvSpPr>
          <p:nvPr>
            <p:ph idx="1"/>
          </p:nvPr>
        </p:nvSpPr>
        <p:spPr>
          <a:xfrm>
            <a:off x="429088" y="1484594"/>
            <a:ext cx="11225726" cy="4900943"/>
          </a:xfrm>
        </p:spPr>
        <p:txBody>
          <a:bodyPr vert="horz" lIns="91440" tIns="45720" rIns="91440" bIns="45720" rtlCol="0">
            <a:noAutofit/>
          </a:bodyPr>
          <a:lstStyle/>
          <a:p>
            <a:pPr>
              <a:lnSpc>
                <a:spcPct val="100000"/>
              </a:lnSpc>
              <a:spcBef>
                <a:spcPts val="0"/>
              </a:spcBef>
              <a:spcAft>
                <a:spcPts val="1200"/>
              </a:spcAft>
              <a:buSzPts val="1000"/>
              <a:buFont typeface="Wingdings" panose="05000000000000000000" pitchFamily="2" charset="2"/>
              <a:buChar char="§"/>
              <a:tabLst>
                <a:tab pos="457200" algn="l"/>
              </a:tabLst>
            </a:pPr>
            <a:endParaRPr lang="en-US" sz="2400" b="1" dirty="0">
              <a:cs typeface="Times New Roman" panose="02020603050405020304" pitchFamily="18" charset="0"/>
            </a:endParaRPr>
          </a:p>
          <a:p>
            <a:pPr>
              <a:lnSpc>
                <a:spcPct val="100000"/>
              </a:lnSpc>
              <a:spcBef>
                <a:spcPts val="0"/>
              </a:spcBef>
              <a:spcAft>
                <a:spcPts val="1200"/>
              </a:spcAft>
              <a:buSzPts val="1000"/>
              <a:buFont typeface="Wingdings" panose="05000000000000000000" pitchFamily="2" charset="2"/>
              <a:buChar char="§"/>
              <a:tabLst>
                <a:tab pos="457200" algn="l"/>
              </a:tabLst>
            </a:pPr>
            <a:r>
              <a:rPr lang="en-US" sz="2400" b="1" dirty="0">
                <a:cs typeface="Times New Roman" panose="02020603050405020304" pitchFamily="18" charset="0"/>
              </a:rPr>
              <a:t>The weekly provider report designates the vaccine status as partially vaccinated, fully vaccinated, or unvaccinated.</a:t>
            </a:r>
          </a:p>
          <a:p>
            <a:pPr>
              <a:lnSpc>
                <a:spcPct val="100000"/>
              </a:lnSpc>
              <a:spcBef>
                <a:spcPts val="0"/>
              </a:spcBef>
              <a:spcAft>
                <a:spcPts val="1200"/>
              </a:spcAft>
              <a:buSzPts val="1000"/>
              <a:buFont typeface="Wingdings" panose="05000000000000000000" pitchFamily="2" charset="2"/>
              <a:buChar char="§"/>
              <a:tabLst>
                <a:tab pos="457200" algn="l"/>
              </a:tabLst>
            </a:pPr>
            <a:r>
              <a:rPr lang="en-US" sz="2400" b="1" dirty="0">
                <a:cs typeface="Times New Roman" panose="02020603050405020304" pitchFamily="18" charset="0"/>
              </a:rPr>
              <a:t>It gives access to vaccine status data to providers only on individuals who are engaged in behavioral health services within their agency or practice.</a:t>
            </a:r>
          </a:p>
          <a:p>
            <a:pPr>
              <a:lnSpc>
                <a:spcPct val="100000"/>
              </a:lnSpc>
              <a:spcBef>
                <a:spcPts val="0"/>
              </a:spcBef>
              <a:spcAft>
                <a:spcPts val="1200"/>
              </a:spcAft>
              <a:buSzPts val="1000"/>
              <a:buFont typeface="Wingdings" panose="05000000000000000000" pitchFamily="2" charset="2"/>
              <a:buChar char="§"/>
              <a:tabLst>
                <a:tab pos="457200" algn="l"/>
              </a:tabLst>
            </a:pPr>
            <a:r>
              <a:rPr lang="en-US" sz="2400" b="1" dirty="0">
                <a:cs typeface="Times New Roman" panose="02020603050405020304" pitchFamily="18" charset="0"/>
              </a:rPr>
              <a:t>Providers should leverage their trusted client relationships and care coordination experience to increase their vaccination outreach efforts.</a:t>
            </a:r>
          </a:p>
          <a:p>
            <a:pPr>
              <a:lnSpc>
                <a:spcPct val="100000"/>
              </a:lnSpc>
              <a:spcBef>
                <a:spcPts val="0"/>
              </a:spcBef>
              <a:spcAft>
                <a:spcPts val="1200"/>
              </a:spcAft>
              <a:buSzPts val="1000"/>
              <a:buFont typeface="Wingdings" panose="05000000000000000000" pitchFamily="2" charset="2"/>
              <a:buChar char="§"/>
              <a:tabLst>
                <a:tab pos="457200" algn="l"/>
              </a:tabLst>
            </a:pPr>
            <a:r>
              <a:rPr lang="en-US" sz="2400" b="1" dirty="0">
                <a:cs typeface="Times New Roman" panose="02020603050405020304" pitchFamily="18" charset="0"/>
              </a:rPr>
              <a:t>They should utilize the weekly updated client-level COVID-19 vaccine status data files on IPP to identify individuals who have not yet been vaccinated against COVID-19</a:t>
            </a:r>
          </a:p>
          <a:p>
            <a:pPr>
              <a:lnSpc>
                <a:spcPct val="110000"/>
              </a:lnSpc>
              <a:spcBef>
                <a:spcPts val="0"/>
              </a:spcBef>
              <a:spcAft>
                <a:spcPts val="800"/>
              </a:spcAft>
              <a:buSzPts val="1000"/>
              <a:buFont typeface="Wingdings" panose="05000000000000000000" pitchFamily="2" charset="2"/>
              <a:buChar char="§"/>
              <a:tabLst>
                <a:tab pos="457200" algn="l"/>
              </a:tabLst>
            </a:pPr>
            <a:endParaRPr lang="en-US" sz="2400" b="1" dirty="0">
              <a:cs typeface="Times New Roman" panose="02020603050405020304" pitchFamily="18" charset="0"/>
            </a:endParaRPr>
          </a:p>
          <a:p>
            <a:pPr marL="342900" indent="-342900">
              <a:lnSpc>
                <a:spcPct val="150000"/>
              </a:lnSpc>
              <a:spcBef>
                <a:spcPts val="0"/>
              </a:spcBef>
              <a:buFont typeface="Symbol" panose="05050102010706020507" pitchFamily="18" charset="2"/>
              <a:buChar char=""/>
            </a:pPr>
            <a:endParaRPr lang="en-US" sz="2400" b="1" dirty="0">
              <a:cs typeface="Times New Roman" panose="02020603050405020304" pitchFamily="18" charset="0"/>
            </a:endParaRPr>
          </a:p>
          <a:p>
            <a:pPr marL="342900" indent="-342900">
              <a:lnSpc>
                <a:spcPct val="150000"/>
              </a:lnSpc>
              <a:spcBef>
                <a:spcPts val="0"/>
              </a:spcBef>
              <a:buFont typeface="Symbol" panose="05050102010706020507" pitchFamily="18" charset="2"/>
              <a:buChar char=""/>
            </a:pPr>
            <a:endParaRPr lang="en-US" sz="2400" b="1" dirty="0">
              <a:cs typeface="Times New Roman" panose="02020603050405020304" pitchFamily="18" charset="0"/>
            </a:endParaRPr>
          </a:p>
        </p:txBody>
      </p:sp>
      <p:sp>
        <p:nvSpPr>
          <p:cNvPr id="16" name="Slide Number Placeholder 15">
            <a:extLst>
              <a:ext uri="{FF2B5EF4-FFF2-40B4-BE49-F238E27FC236}">
                <a16:creationId xmlns:a16="http://schemas.microsoft.com/office/drawing/2014/main" id="{C05AB5DB-11E6-0642-BA3D-11DE2A62E20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4BE1A8-99A0-BE4B-B404-CE990ED5FA0C}" type="slidenum">
              <a:rPr kumimoji="0" lang="en-US" sz="18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2210221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00C76995-BCF3-B747-B39C-A4384005EDE2}"/>
              </a:ext>
            </a:extLst>
          </p:cNvPr>
          <p:cNvSpPr>
            <a:spLocks noGrp="1"/>
          </p:cNvSpPr>
          <p:nvPr>
            <p:ph type="title"/>
          </p:nvPr>
        </p:nvSpPr>
        <p:spPr/>
        <p:txBody>
          <a:bodyPr vert="horz" lIns="91440" tIns="45720" rIns="91440" bIns="45720" rtlCol="0" anchor="ctr">
            <a:normAutofit/>
          </a:bodyPr>
          <a:lstStyle/>
          <a:p>
            <a:r>
              <a:rPr lang="en-US" sz="3200" b="1" dirty="0">
                <a:cs typeface="Times New Roman" panose="02020603050405020304" pitchFamily="18" charset="0"/>
              </a:rPr>
              <a:t>Provider Outreach</a:t>
            </a:r>
            <a:endParaRPr lang="en-US" sz="3200" dirty="0"/>
          </a:p>
        </p:txBody>
      </p:sp>
      <p:sp>
        <p:nvSpPr>
          <p:cNvPr id="23" name="Content Placeholder 22">
            <a:extLst>
              <a:ext uri="{FF2B5EF4-FFF2-40B4-BE49-F238E27FC236}">
                <a16:creationId xmlns:a16="http://schemas.microsoft.com/office/drawing/2014/main" id="{7278FD4F-1C2B-2942-8D0C-53768DC840CC}"/>
              </a:ext>
            </a:extLst>
          </p:cNvPr>
          <p:cNvSpPr>
            <a:spLocks noGrp="1"/>
          </p:cNvSpPr>
          <p:nvPr>
            <p:ph idx="1"/>
          </p:nvPr>
        </p:nvSpPr>
        <p:spPr>
          <a:xfrm>
            <a:off x="838201" y="1440378"/>
            <a:ext cx="11146653" cy="5266702"/>
          </a:xfrm>
        </p:spPr>
        <p:txBody>
          <a:bodyPr vert="horz" lIns="91440" tIns="45720" rIns="91440" bIns="45720" rtlCol="0">
            <a:normAutofit/>
          </a:bodyPr>
          <a:lstStyle/>
          <a:p>
            <a:pPr marR="0" lvl="0">
              <a:lnSpc>
                <a:spcPct val="100000"/>
              </a:lnSpc>
              <a:spcBef>
                <a:spcPts val="0"/>
              </a:spcBef>
              <a:spcAft>
                <a:spcPts val="1200"/>
              </a:spcAft>
              <a:buSzPts val="1000"/>
              <a:buFont typeface="Wingdings" panose="05000000000000000000" pitchFamily="2" charset="2"/>
              <a:buChar char="Ø"/>
              <a:tabLst>
                <a:tab pos="457200" algn="l"/>
              </a:tabLst>
            </a:pPr>
            <a:r>
              <a:rPr lang="en-US" sz="2400" b="1" dirty="0">
                <a:latin typeface="+mn-lt"/>
                <a:cs typeface="Times New Roman" panose="02020603050405020304" pitchFamily="18" charset="0"/>
              </a:rPr>
              <a:t>Develop a strategy to engage with identified unvaccinated individuals</a:t>
            </a:r>
            <a:r>
              <a:rPr lang="en-US" sz="2400" b="1" dirty="0">
                <a:effectLst/>
                <a:latin typeface="+mn-lt"/>
                <a:ea typeface="Calibri" panose="020F0502020204030204" pitchFamily="34" charset="0"/>
                <a:cs typeface="Times New Roman" panose="02020603050405020304" pitchFamily="18" charset="0"/>
              </a:rPr>
              <a:t> and support them </a:t>
            </a:r>
            <a:r>
              <a:rPr lang="en-US" sz="2400" b="1" dirty="0">
                <a:latin typeface="+mn-lt"/>
                <a:ea typeface="Calibri" panose="020F0502020204030204" pitchFamily="34" charset="0"/>
                <a:cs typeface="Times New Roman" panose="02020603050405020304" pitchFamily="18" charset="0"/>
              </a:rPr>
              <a:t>to </a:t>
            </a:r>
            <a:r>
              <a:rPr lang="en-US" sz="2400" b="1" dirty="0">
                <a:effectLst/>
                <a:latin typeface="+mn-lt"/>
                <a:ea typeface="Calibri" panose="020F0502020204030204" pitchFamily="34" charset="0"/>
                <a:cs typeface="Times New Roman" panose="02020603050405020304" pitchFamily="18" charset="0"/>
              </a:rPr>
              <a:t>reduce barriers to vaccine access. </a:t>
            </a:r>
            <a:endParaRPr lang="en-US" sz="2400" b="1" dirty="0">
              <a:latin typeface="+mn-lt"/>
              <a:ea typeface="Calibri" panose="020F0502020204030204" pitchFamily="34" charset="0"/>
              <a:cs typeface="Times New Roman" panose="02020603050405020304" pitchFamily="18" charset="0"/>
            </a:endParaRPr>
          </a:p>
          <a:p>
            <a:pPr>
              <a:lnSpc>
                <a:spcPct val="100000"/>
              </a:lnSpc>
              <a:spcBef>
                <a:spcPts val="0"/>
              </a:spcBef>
              <a:spcAft>
                <a:spcPts val="1200"/>
              </a:spcAft>
              <a:buSzPts val="1000"/>
              <a:buFont typeface="Wingdings" panose="05000000000000000000" pitchFamily="2" charset="2"/>
              <a:buChar char="Ø"/>
              <a:tabLst>
                <a:tab pos="457200" algn="l"/>
              </a:tabLst>
            </a:pPr>
            <a:r>
              <a:rPr lang="en-US" sz="2400" b="1" dirty="0">
                <a:latin typeface="+mn-lt"/>
                <a:cs typeface="Times New Roman" panose="02020603050405020304" pitchFamily="18" charset="0"/>
              </a:rPr>
              <a:t>Work with clients and other stakeholders to identify specific vaccine barriers including </a:t>
            </a:r>
            <a:r>
              <a:rPr lang="en-US" sz="2400" b="1" dirty="0">
                <a:cs typeface="Times New Roman" panose="02020603050405020304" pitchFamily="18" charset="0"/>
              </a:rPr>
              <a:t>concern about safety, accessibility, and side effects of the COVID-19 vaccine</a:t>
            </a:r>
            <a:r>
              <a:rPr lang="en-US" sz="2400" b="1" dirty="0">
                <a:latin typeface="+mn-lt"/>
                <a:cs typeface="Times New Roman" panose="02020603050405020304" pitchFamily="18" charset="0"/>
              </a:rPr>
              <a:t> and design tailored interventions to address those challenges.</a:t>
            </a:r>
          </a:p>
          <a:p>
            <a:pPr>
              <a:lnSpc>
                <a:spcPct val="100000"/>
              </a:lnSpc>
              <a:spcBef>
                <a:spcPts val="0"/>
              </a:spcBef>
              <a:spcAft>
                <a:spcPts val="1200"/>
              </a:spcAft>
              <a:buSzPts val="1000"/>
              <a:buFont typeface="Wingdings" panose="05000000000000000000" pitchFamily="2" charset="2"/>
              <a:buChar char="Ø"/>
              <a:tabLst>
                <a:tab pos="457200" algn="l"/>
              </a:tabLst>
            </a:pPr>
            <a:r>
              <a:rPr lang="en-US" sz="2400" b="1" dirty="0">
                <a:latin typeface="+mn-lt"/>
                <a:cs typeface="Times New Roman" panose="02020603050405020304" pitchFamily="18" charset="0"/>
              </a:rPr>
              <a:t>Communicate regularly with your jurisdiction to report the vaccination status of individuals served in your practice, vaccine barriers, and interventions implemented to increase vaccine uptake. </a:t>
            </a:r>
          </a:p>
          <a:p>
            <a:pPr>
              <a:lnSpc>
                <a:spcPct val="100000"/>
              </a:lnSpc>
              <a:spcBef>
                <a:spcPts val="0"/>
              </a:spcBef>
              <a:spcAft>
                <a:spcPts val="1200"/>
              </a:spcAft>
              <a:buSzPts val="1000"/>
              <a:buFont typeface="Wingdings" panose="05000000000000000000" pitchFamily="2" charset="2"/>
              <a:buChar char="Ø"/>
              <a:tabLst>
                <a:tab pos="457200" algn="l"/>
              </a:tabLst>
            </a:pPr>
            <a:r>
              <a:rPr lang="en-US" sz="2400" b="1" dirty="0">
                <a:latin typeface="+mn-lt"/>
                <a:cs typeface="Times New Roman" panose="02020603050405020304" pitchFamily="18" charset="0"/>
              </a:rPr>
              <a:t>Connect with Optum Maryland for technical assistance on the use and functionality of Client-level COVID-19 vaccine status data on the IPP.</a:t>
            </a:r>
          </a:p>
        </p:txBody>
      </p:sp>
      <p:sp>
        <p:nvSpPr>
          <p:cNvPr id="16" name="Slide Number Placeholder 15">
            <a:extLst>
              <a:ext uri="{FF2B5EF4-FFF2-40B4-BE49-F238E27FC236}">
                <a16:creationId xmlns:a16="http://schemas.microsoft.com/office/drawing/2014/main" id="{C05AB5DB-11E6-0642-BA3D-11DE2A62E20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4BE1A8-99A0-BE4B-B404-CE990ED5FA0C}" type="slidenum">
              <a:rPr kumimoji="0" lang="en-US" sz="18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6515490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00C76995-BCF3-B747-B39C-A4384005EDE2}"/>
              </a:ext>
            </a:extLst>
          </p:cNvPr>
          <p:cNvSpPr>
            <a:spLocks noGrp="1"/>
          </p:cNvSpPr>
          <p:nvPr>
            <p:ph type="title"/>
          </p:nvPr>
        </p:nvSpPr>
        <p:spPr/>
        <p:txBody>
          <a:bodyPr vert="horz" lIns="91440" tIns="45720" rIns="91440" bIns="45720" rtlCol="0" anchor="ctr">
            <a:normAutofit/>
          </a:bodyPr>
          <a:lstStyle/>
          <a:p>
            <a:r>
              <a:rPr lang="en-US" sz="3200" dirty="0"/>
              <a:t>Discussing COVID-19 Vaccination with Clients </a:t>
            </a:r>
          </a:p>
        </p:txBody>
      </p:sp>
      <p:sp>
        <p:nvSpPr>
          <p:cNvPr id="23" name="Content Placeholder 22">
            <a:extLst>
              <a:ext uri="{FF2B5EF4-FFF2-40B4-BE49-F238E27FC236}">
                <a16:creationId xmlns:a16="http://schemas.microsoft.com/office/drawing/2014/main" id="{7278FD4F-1C2B-2942-8D0C-53768DC840CC}"/>
              </a:ext>
            </a:extLst>
          </p:cNvPr>
          <p:cNvSpPr>
            <a:spLocks noGrp="1"/>
          </p:cNvSpPr>
          <p:nvPr>
            <p:ph idx="1"/>
          </p:nvPr>
        </p:nvSpPr>
        <p:spPr>
          <a:xfrm>
            <a:off x="935244" y="1488959"/>
            <a:ext cx="10418555" cy="4664013"/>
          </a:xfrm>
        </p:spPr>
        <p:txBody>
          <a:bodyPr vert="horz" lIns="91440" tIns="45720" rIns="91440" bIns="45720" rtlCol="0">
            <a:normAutofit fontScale="92500" lnSpcReduction="10000"/>
          </a:bodyPr>
          <a:lstStyle/>
          <a:p>
            <a:pPr marL="342900" indent="-342900">
              <a:lnSpc>
                <a:spcPct val="100000"/>
              </a:lnSpc>
              <a:spcBef>
                <a:spcPts val="0"/>
              </a:spcBef>
              <a:spcAft>
                <a:spcPts val="1200"/>
              </a:spcAft>
              <a:buFont typeface="Symbol" panose="05050102010706020507" pitchFamily="18" charset="2"/>
              <a:buChar char=""/>
            </a:pPr>
            <a:r>
              <a:rPr lang="en-US" sz="2600" b="1" dirty="0">
                <a:cs typeface="Times New Roman" panose="02020603050405020304" pitchFamily="18" charset="0"/>
              </a:rPr>
              <a:t>Initiate discussion about COVID-19 vaccination to every unvaccinated client. </a:t>
            </a:r>
          </a:p>
          <a:p>
            <a:pPr marL="342900" indent="-342900">
              <a:lnSpc>
                <a:spcPct val="100000"/>
              </a:lnSpc>
              <a:spcBef>
                <a:spcPts val="0"/>
              </a:spcBef>
              <a:spcAft>
                <a:spcPts val="1200"/>
              </a:spcAft>
              <a:buFont typeface="Symbol" panose="05050102010706020507" pitchFamily="18" charset="2"/>
              <a:buChar char=""/>
            </a:pPr>
            <a:r>
              <a:rPr lang="en-US" sz="2600" b="1" dirty="0">
                <a:cs typeface="Times New Roman" panose="02020603050405020304" pitchFamily="18" charset="0"/>
              </a:rPr>
              <a:t>Provide assurance of vaccine safety, efficacy, availability, and no cost.</a:t>
            </a:r>
          </a:p>
          <a:p>
            <a:pPr marL="342900" indent="-342900">
              <a:lnSpc>
                <a:spcPct val="150000"/>
              </a:lnSpc>
              <a:spcBef>
                <a:spcPts val="0"/>
              </a:spcBef>
              <a:spcAft>
                <a:spcPts val="1200"/>
              </a:spcAft>
              <a:buFont typeface="Symbol" panose="05050102010706020507" pitchFamily="18" charset="2"/>
              <a:buChar char=""/>
            </a:pPr>
            <a:r>
              <a:rPr lang="en-US" sz="2600" b="1" dirty="0">
                <a:cs typeface="Times New Roman" panose="02020603050405020304" pitchFamily="18" charset="0"/>
              </a:rPr>
              <a:t>Highlight the collective and individual benefits of vaccination.</a:t>
            </a:r>
          </a:p>
          <a:p>
            <a:pPr marL="342900" indent="-342900">
              <a:lnSpc>
                <a:spcPct val="100000"/>
              </a:lnSpc>
              <a:spcBef>
                <a:spcPts val="0"/>
              </a:spcBef>
              <a:spcAft>
                <a:spcPts val="1200"/>
              </a:spcAft>
              <a:buFont typeface="Symbol" panose="05050102010706020507" pitchFamily="18" charset="2"/>
              <a:buChar char=""/>
            </a:pPr>
            <a:r>
              <a:rPr lang="en-US" sz="2600" b="1" dirty="0">
                <a:cs typeface="Times New Roman" panose="02020603050405020304" pitchFamily="18" charset="0"/>
              </a:rPr>
              <a:t>Tailor messages to include any relevant reasons why COVID-19 vaccination might be important for that unvaccinated client.</a:t>
            </a:r>
          </a:p>
          <a:p>
            <a:pPr marL="342900" indent="-342900">
              <a:lnSpc>
                <a:spcPct val="100000"/>
              </a:lnSpc>
              <a:spcBef>
                <a:spcPts val="0"/>
              </a:spcBef>
              <a:buFont typeface="Symbol" panose="05050102010706020507" pitchFamily="18" charset="2"/>
              <a:buChar char=""/>
            </a:pPr>
            <a:r>
              <a:rPr lang="en-US" sz="2600" b="1" dirty="0">
                <a:cs typeface="Times New Roman" panose="02020603050405020304" pitchFamily="18" charset="0"/>
              </a:rPr>
              <a:t>Utilize the following BHA, MDH, and CDC guidelines/resources to answer client’s questions and to provide them with accurate information. </a:t>
            </a:r>
          </a:p>
          <a:p>
            <a:pPr marL="800100" lvl="1" indent="-342900">
              <a:lnSpc>
                <a:spcPct val="150000"/>
              </a:lnSpc>
              <a:spcBef>
                <a:spcPts val="0"/>
              </a:spcBef>
              <a:buFont typeface="Symbol" panose="05050102010706020507" pitchFamily="18" charset="2"/>
              <a:buChar char=""/>
            </a:pPr>
            <a:r>
              <a:rPr lang="en-US" sz="2200" b="1" dirty="0">
                <a:cs typeface="Times New Roman" panose="02020603050405020304" pitchFamily="18" charset="0"/>
                <a:hlinkClick r:id="rId2"/>
              </a:rPr>
              <a:t>https://health.maryland.gov/bha/Pages/bha-covid-19.aspx</a:t>
            </a:r>
            <a:endParaRPr lang="en-US" sz="2200" b="1" dirty="0">
              <a:cs typeface="Times New Roman" panose="02020603050405020304" pitchFamily="18" charset="0"/>
            </a:endParaRPr>
          </a:p>
          <a:p>
            <a:pPr marL="800100" lvl="1" indent="-342900">
              <a:lnSpc>
                <a:spcPct val="150000"/>
              </a:lnSpc>
              <a:spcBef>
                <a:spcPts val="0"/>
              </a:spcBef>
              <a:buFont typeface="Symbol" panose="05050102010706020507" pitchFamily="18" charset="2"/>
              <a:buChar char=""/>
            </a:pPr>
            <a:r>
              <a:rPr lang="en-US" sz="2600" b="1" dirty="0">
                <a:cs typeface="Times New Roman" panose="02020603050405020304" pitchFamily="18" charset="0"/>
                <a:hlinkClick r:id="rId3"/>
              </a:rPr>
              <a:t>https://covidlink.maryland.gov/content/faqs/</a:t>
            </a:r>
            <a:endParaRPr lang="en-US" sz="2600" b="1" dirty="0">
              <a:cs typeface="Times New Roman" panose="02020603050405020304" pitchFamily="18" charset="0"/>
            </a:endParaRPr>
          </a:p>
          <a:p>
            <a:pPr marL="800100" lvl="1" indent="-342900">
              <a:lnSpc>
                <a:spcPct val="150000"/>
              </a:lnSpc>
              <a:spcBef>
                <a:spcPts val="0"/>
              </a:spcBef>
              <a:buFont typeface="Symbol" panose="05050102010706020507" pitchFamily="18" charset="2"/>
              <a:buChar char=""/>
            </a:pPr>
            <a:r>
              <a:rPr lang="en-US" sz="2600" b="1" dirty="0">
                <a:cs typeface="Times New Roman" panose="02020603050405020304" pitchFamily="18" charset="0"/>
                <a:hlinkClick r:id="rId4"/>
              </a:rPr>
              <a:t>https://www.cdc.gov/vaccines/covid-19/hcp/answering-questions.html</a:t>
            </a:r>
            <a:endParaRPr lang="en-US" sz="2600" b="1" dirty="0">
              <a:cs typeface="Times New Roman" panose="02020603050405020304" pitchFamily="18" charset="0"/>
            </a:endParaRPr>
          </a:p>
          <a:p>
            <a:pPr marL="800100" lvl="1" indent="-342900">
              <a:lnSpc>
                <a:spcPct val="150000"/>
              </a:lnSpc>
              <a:spcBef>
                <a:spcPts val="0"/>
              </a:spcBef>
              <a:buFont typeface="Symbol" panose="05050102010706020507" pitchFamily="18" charset="2"/>
              <a:buChar char=""/>
            </a:pPr>
            <a:endParaRPr lang="en-US" sz="2600" b="1" dirty="0">
              <a:cs typeface="Times New Roman" panose="02020603050405020304" pitchFamily="18" charset="0"/>
            </a:endParaRPr>
          </a:p>
          <a:p>
            <a:pPr marL="342900" indent="-342900">
              <a:lnSpc>
                <a:spcPct val="100000"/>
              </a:lnSpc>
              <a:spcBef>
                <a:spcPts val="0"/>
              </a:spcBef>
              <a:buFont typeface="Symbol" panose="05050102010706020507" pitchFamily="18" charset="2"/>
              <a:buChar char=""/>
            </a:pPr>
            <a:endParaRPr lang="en-US" sz="2600" b="1" dirty="0">
              <a:cs typeface="Times New Roman" panose="02020603050405020304" pitchFamily="18" charset="0"/>
            </a:endParaRPr>
          </a:p>
        </p:txBody>
      </p:sp>
      <p:sp>
        <p:nvSpPr>
          <p:cNvPr id="16" name="Slide Number Placeholder 15">
            <a:extLst>
              <a:ext uri="{FF2B5EF4-FFF2-40B4-BE49-F238E27FC236}">
                <a16:creationId xmlns:a16="http://schemas.microsoft.com/office/drawing/2014/main" id="{C05AB5DB-11E6-0642-BA3D-11DE2A62E20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4BE1A8-99A0-BE4B-B404-CE990ED5FA0C}" type="slidenum">
              <a:rPr kumimoji="0" lang="en-US" sz="18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03484494"/>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259662-C438-4910-AAA4-AB0E6B58D824}"/>
              </a:ext>
            </a:extLst>
          </p:cNvPr>
          <p:cNvSpPr/>
          <p:nvPr/>
        </p:nvSpPr>
        <p:spPr>
          <a:xfrm>
            <a:off x="328613" y="1814679"/>
            <a:ext cx="11533187" cy="1864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dirty="0">
              <a:solidFill>
                <a:schemeClr val="bg1"/>
              </a:solidFill>
            </a:endParaRPr>
          </a:p>
        </p:txBody>
      </p:sp>
      <p:sp>
        <p:nvSpPr>
          <p:cNvPr id="5" name="TextBox 4">
            <a:extLst>
              <a:ext uri="{FF2B5EF4-FFF2-40B4-BE49-F238E27FC236}">
                <a16:creationId xmlns:a16="http://schemas.microsoft.com/office/drawing/2014/main" id="{EAB8768A-40D7-4461-BBB0-895192357949}"/>
              </a:ext>
            </a:extLst>
          </p:cNvPr>
          <p:cNvSpPr txBox="1"/>
          <p:nvPr/>
        </p:nvSpPr>
        <p:spPr>
          <a:xfrm>
            <a:off x="328610" y="934497"/>
            <a:ext cx="11533186" cy="455993"/>
          </a:xfrm>
          <a:prstGeom prst="rect">
            <a:avLst/>
          </a:prstGeom>
          <a:solidFill>
            <a:schemeClr val="accent1"/>
          </a:solidFill>
          <a:ln w="12700">
            <a:noFill/>
          </a:ln>
        </p:spPr>
        <p:txBody>
          <a:bodyPr wrap="square" rtlCol="0" anchor="ctr">
            <a:noAutofit/>
          </a:bodyPr>
          <a:lstStyle/>
          <a:p>
            <a:pPr algn="ctr"/>
            <a:r>
              <a:rPr lang="en-US" sz="2000" b="1" dirty="0">
                <a:solidFill>
                  <a:schemeClr val="bg1"/>
                </a:solidFill>
              </a:rPr>
              <a:t>Make a strong recommendation</a:t>
            </a:r>
          </a:p>
        </p:txBody>
      </p:sp>
      <p:cxnSp>
        <p:nvCxnSpPr>
          <p:cNvPr id="7" name="Straight Arrow Connector 6">
            <a:extLst>
              <a:ext uri="{FF2B5EF4-FFF2-40B4-BE49-F238E27FC236}">
                <a16:creationId xmlns:a16="http://schemas.microsoft.com/office/drawing/2014/main" id="{F8014A3B-0C2F-4545-A0A8-D043BC63E66D}"/>
              </a:ext>
            </a:extLst>
          </p:cNvPr>
          <p:cNvCxnSpPr>
            <a:cxnSpLocks/>
          </p:cNvCxnSpPr>
          <p:nvPr/>
        </p:nvCxnSpPr>
        <p:spPr>
          <a:xfrm>
            <a:off x="6095206" y="1486260"/>
            <a:ext cx="0" cy="232649"/>
          </a:xfrm>
          <a:prstGeom prst="straightConnector1">
            <a:avLst/>
          </a:prstGeom>
          <a:ln w="158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5AC8040-9393-40FB-9602-B4F9B77706AF}"/>
              </a:ext>
            </a:extLst>
          </p:cNvPr>
          <p:cNvSpPr txBox="1"/>
          <p:nvPr/>
        </p:nvSpPr>
        <p:spPr>
          <a:xfrm>
            <a:off x="3421814" y="1939690"/>
            <a:ext cx="5346784" cy="355436"/>
          </a:xfrm>
          <a:prstGeom prst="rect">
            <a:avLst/>
          </a:prstGeom>
          <a:noFill/>
          <a:ln w="12700">
            <a:noFill/>
          </a:ln>
        </p:spPr>
        <p:txBody>
          <a:bodyPr wrap="square" rtlCol="0" anchor="ctr">
            <a:noAutofit/>
          </a:bodyPr>
          <a:lstStyle/>
          <a:p>
            <a:pPr algn="ctr"/>
            <a:r>
              <a:rPr lang="en-GB" sz="2000" b="1" dirty="0">
                <a:solidFill>
                  <a:schemeClr val="accent4"/>
                </a:solidFill>
              </a:rPr>
              <a:t>Patient responds in 1 of 3 ways:</a:t>
            </a:r>
          </a:p>
        </p:txBody>
      </p:sp>
      <p:sp>
        <p:nvSpPr>
          <p:cNvPr id="10" name="Rectangle 9">
            <a:extLst>
              <a:ext uri="{FF2B5EF4-FFF2-40B4-BE49-F238E27FC236}">
                <a16:creationId xmlns:a16="http://schemas.microsoft.com/office/drawing/2014/main" id="{4AE4B89E-7A73-4D47-A07E-6515114AE5BC}"/>
              </a:ext>
            </a:extLst>
          </p:cNvPr>
          <p:cNvSpPr/>
          <p:nvPr/>
        </p:nvSpPr>
        <p:spPr>
          <a:xfrm flipH="1">
            <a:off x="544259" y="2451399"/>
            <a:ext cx="3500217" cy="484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dirty="0">
              <a:solidFill>
                <a:schemeClr val="bg1"/>
              </a:solidFill>
            </a:endParaRPr>
          </a:p>
        </p:txBody>
      </p:sp>
      <p:sp>
        <p:nvSpPr>
          <p:cNvPr id="17" name="Rectangle 16">
            <a:extLst>
              <a:ext uri="{FF2B5EF4-FFF2-40B4-BE49-F238E27FC236}">
                <a16:creationId xmlns:a16="http://schemas.microsoft.com/office/drawing/2014/main" id="{15003FCC-F809-4BAA-8DB4-338597B131B5}"/>
              </a:ext>
            </a:extLst>
          </p:cNvPr>
          <p:cNvSpPr/>
          <p:nvPr/>
        </p:nvSpPr>
        <p:spPr>
          <a:xfrm flipH="1">
            <a:off x="544259" y="2935493"/>
            <a:ext cx="3500217" cy="484094"/>
          </a:xfrm>
          <a:prstGeom prst="rect">
            <a:avLst/>
          </a:prstGeom>
          <a:solidFill>
            <a:schemeClr val="accent4">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bg1"/>
              </a:solidFill>
            </a:endParaRPr>
          </a:p>
        </p:txBody>
      </p:sp>
      <p:sp>
        <p:nvSpPr>
          <p:cNvPr id="21" name="Flowchart: Preparation 20">
            <a:extLst>
              <a:ext uri="{FF2B5EF4-FFF2-40B4-BE49-F238E27FC236}">
                <a16:creationId xmlns:a16="http://schemas.microsoft.com/office/drawing/2014/main" id="{A79F59A9-3637-4EEE-B1A7-1A3B6F75ABBE}"/>
              </a:ext>
            </a:extLst>
          </p:cNvPr>
          <p:cNvSpPr/>
          <p:nvPr/>
        </p:nvSpPr>
        <p:spPr>
          <a:xfrm rot="5400000">
            <a:off x="641373" y="2588811"/>
            <a:ext cx="777850" cy="693363"/>
          </a:xfrm>
          <a:prstGeom prst="flowChartPreparation">
            <a:avLst/>
          </a:prstGeom>
          <a:solidFill>
            <a:schemeClr val="bg1">
              <a:alpha val="31000"/>
            </a:schemeClr>
          </a:solidFill>
          <a:ln>
            <a:noFill/>
          </a:ln>
          <a:effectLst>
            <a:outerShdw blurRad="635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Graphic 4">
            <a:extLst>
              <a:ext uri="{FF2B5EF4-FFF2-40B4-BE49-F238E27FC236}">
                <a16:creationId xmlns:a16="http://schemas.microsoft.com/office/drawing/2014/main" id="{83EE90D1-994B-408A-99F7-D01C0B600D77}"/>
              </a:ext>
            </a:extLst>
          </p:cNvPr>
          <p:cNvSpPr/>
          <p:nvPr/>
        </p:nvSpPr>
        <p:spPr>
          <a:xfrm flipH="1">
            <a:off x="731840" y="2637034"/>
            <a:ext cx="596917" cy="596917"/>
          </a:xfrm>
          <a:prstGeom prst="ellipse">
            <a:avLst/>
          </a:prstGeom>
          <a:solidFill>
            <a:schemeClr val="bg1"/>
          </a:solidFill>
          <a:ln w="9525" cap="flat">
            <a:solidFill>
              <a:schemeClr val="accent4"/>
            </a:solidFill>
            <a:prstDash val="solid"/>
            <a:miter/>
          </a:ln>
          <a:effectLst>
            <a:outerShdw blurRad="63500" algn="ctr" rotWithShape="0">
              <a:prstClr val="black">
                <a:alpha val="20000"/>
              </a:prstClr>
            </a:outerShdw>
          </a:effectLst>
        </p:spPr>
        <p:txBody>
          <a:bodyPr rtlCol="0" anchor="ctr"/>
          <a:lstStyle/>
          <a:p>
            <a:endParaRPr lang="en-US" dirty="0"/>
          </a:p>
        </p:txBody>
      </p:sp>
      <p:sp>
        <p:nvSpPr>
          <p:cNvPr id="24" name="TextBox 23">
            <a:extLst>
              <a:ext uri="{FF2B5EF4-FFF2-40B4-BE49-F238E27FC236}">
                <a16:creationId xmlns:a16="http://schemas.microsoft.com/office/drawing/2014/main" id="{100CFD80-E2B7-4714-BAE8-DEF7BA297083}"/>
              </a:ext>
            </a:extLst>
          </p:cNvPr>
          <p:cNvSpPr txBox="1"/>
          <p:nvPr/>
        </p:nvSpPr>
        <p:spPr>
          <a:xfrm>
            <a:off x="1581373" y="2643692"/>
            <a:ext cx="1398494" cy="99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b="1" dirty="0"/>
              <a:t>Yes</a:t>
            </a:r>
          </a:p>
        </p:txBody>
      </p:sp>
      <p:sp>
        <p:nvSpPr>
          <p:cNvPr id="27" name="TextBox 26">
            <a:extLst>
              <a:ext uri="{FF2B5EF4-FFF2-40B4-BE49-F238E27FC236}">
                <a16:creationId xmlns:a16="http://schemas.microsoft.com/office/drawing/2014/main" id="{64B9B6CE-8550-4688-B520-97B18AB4743B}"/>
              </a:ext>
            </a:extLst>
          </p:cNvPr>
          <p:cNvSpPr txBox="1"/>
          <p:nvPr/>
        </p:nvSpPr>
        <p:spPr>
          <a:xfrm>
            <a:off x="1581373" y="3106028"/>
            <a:ext cx="1828800" cy="143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dirty="0">
                <a:solidFill>
                  <a:schemeClr val="tx1"/>
                </a:solidFill>
              </a:rPr>
              <a:t>No resistance</a:t>
            </a:r>
          </a:p>
        </p:txBody>
      </p:sp>
      <p:sp>
        <p:nvSpPr>
          <p:cNvPr id="38" name="Rectangle 37">
            <a:extLst>
              <a:ext uri="{FF2B5EF4-FFF2-40B4-BE49-F238E27FC236}">
                <a16:creationId xmlns:a16="http://schemas.microsoft.com/office/drawing/2014/main" id="{569B1749-0767-4107-AC25-C4F9C5404C60}"/>
              </a:ext>
            </a:extLst>
          </p:cNvPr>
          <p:cNvSpPr/>
          <p:nvPr/>
        </p:nvSpPr>
        <p:spPr>
          <a:xfrm flipH="1">
            <a:off x="4345893" y="2451399"/>
            <a:ext cx="3500217" cy="484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dirty="0">
              <a:solidFill>
                <a:schemeClr val="bg1"/>
              </a:solidFill>
            </a:endParaRPr>
          </a:p>
        </p:txBody>
      </p:sp>
      <p:sp>
        <p:nvSpPr>
          <p:cNvPr id="39" name="Rectangle 38">
            <a:extLst>
              <a:ext uri="{FF2B5EF4-FFF2-40B4-BE49-F238E27FC236}">
                <a16:creationId xmlns:a16="http://schemas.microsoft.com/office/drawing/2014/main" id="{C70F0F6D-36B3-4CAB-802C-A2DCED348806}"/>
              </a:ext>
            </a:extLst>
          </p:cNvPr>
          <p:cNvSpPr/>
          <p:nvPr/>
        </p:nvSpPr>
        <p:spPr>
          <a:xfrm flipH="1">
            <a:off x="4349657" y="2954992"/>
            <a:ext cx="3500217" cy="484094"/>
          </a:xfrm>
          <a:prstGeom prst="rect">
            <a:avLst/>
          </a:prstGeom>
          <a:solidFill>
            <a:schemeClr val="accent4">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bg1"/>
              </a:solidFill>
            </a:endParaRPr>
          </a:p>
        </p:txBody>
      </p:sp>
      <p:grpSp>
        <p:nvGrpSpPr>
          <p:cNvPr id="40" name="Group 39">
            <a:extLst>
              <a:ext uri="{FF2B5EF4-FFF2-40B4-BE49-F238E27FC236}">
                <a16:creationId xmlns:a16="http://schemas.microsoft.com/office/drawing/2014/main" id="{371911E8-7298-402B-ABF2-F105A405069E}"/>
              </a:ext>
            </a:extLst>
          </p:cNvPr>
          <p:cNvGrpSpPr/>
          <p:nvPr/>
        </p:nvGrpSpPr>
        <p:grpSpPr>
          <a:xfrm>
            <a:off x="4485250" y="2546568"/>
            <a:ext cx="693363" cy="777850"/>
            <a:chOff x="328613" y="2249947"/>
            <a:chExt cx="822455" cy="922672"/>
          </a:xfrm>
        </p:grpSpPr>
        <p:sp>
          <p:nvSpPr>
            <p:cNvPr id="43" name="Flowchart: Preparation 42">
              <a:extLst>
                <a:ext uri="{FF2B5EF4-FFF2-40B4-BE49-F238E27FC236}">
                  <a16:creationId xmlns:a16="http://schemas.microsoft.com/office/drawing/2014/main" id="{455070D3-BD8C-493F-AC80-1B2E7A66C3D8}"/>
                </a:ext>
              </a:extLst>
            </p:cNvPr>
            <p:cNvSpPr/>
            <p:nvPr/>
          </p:nvSpPr>
          <p:spPr>
            <a:xfrm rot="5400000">
              <a:off x="278505" y="2300055"/>
              <a:ext cx="922672" cy="822455"/>
            </a:xfrm>
            <a:prstGeom prst="flowChartPreparation">
              <a:avLst/>
            </a:prstGeom>
            <a:solidFill>
              <a:schemeClr val="bg1">
                <a:alpha val="31000"/>
              </a:schemeClr>
            </a:solidFill>
            <a:ln>
              <a:noFill/>
            </a:ln>
            <a:effectLst>
              <a:outerShdw blurRad="635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Graphic 4">
              <a:extLst>
                <a:ext uri="{FF2B5EF4-FFF2-40B4-BE49-F238E27FC236}">
                  <a16:creationId xmlns:a16="http://schemas.microsoft.com/office/drawing/2014/main" id="{76837D2A-A4E8-4B36-9FAE-B932361DC116}"/>
                </a:ext>
              </a:extLst>
            </p:cNvPr>
            <p:cNvSpPr/>
            <p:nvPr/>
          </p:nvSpPr>
          <p:spPr>
            <a:xfrm flipH="1">
              <a:off x="385815" y="2357256"/>
              <a:ext cx="708053" cy="708053"/>
            </a:xfrm>
            <a:prstGeom prst="ellipse">
              <a:avLst/>
            </a:prstGeom>
            <a:solidFill>
              <a:schemeClr val="bg1"/>
            </a:solidFill>
            <a:ln w="9525" cap="flat">
              <a:solidFill>
                <a:schemeClr val="accent4"/>
              </a:solidFill>
              <a:prstDash val="solid"/>
              <a:miter/>
            </a:ln>
            <a:effectLst>
              <a:outerShdw blurRad="63500" algn="ctr" rotWithShape="0">
                <a:prstClr val="black">
                  <a:alpha val="20000"/>
                </a:prstClr>
              </a:outerShdw>
            </a:effectLst>
          </p:spPr>
          <p:txBody>
            <a:bodyPr rtlCol="0" anchor="ctr"/>
            <a:lstStyle/>
            <a:p>
              <a:endParaRPr lang="en-US" dirty="0"/>
            </a:p>
          </p:txBody>
        </p:sp>
      </p:grpSp>
      <p:sp>
        <p:nvSpPr>
          <p:cNvPr id="41" name="TextBox 40">
            <a:extLst>
              <a:ext uri="{FF2B5EF4-FFF2-40B4-BE49-F238E27FC236}">
                <a16:creationId xmlns:a16="http://schemas.microsoft.com/office/drawing/2014/main" id="{85E4A25C-0542-4183-8433-7F691C5070AE}"/>
              </a:ext>
            </a:extLst>
          </p:cNvPr>
          <p:cNvSpPr txBox="1"/>
          <p:nvPr/>
        </p:nvSpPr>
        <p:spPr>
          <a:xfrm>
            <a:off x="5383007" y="2643692"/>
            <a:ext cx="1398494" cy="99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b="1" dirty="0"/>
              <a:t>Not sure</a:t>
            </a:r>
          </a:p>
        </p:txBody>
      </p:sp>
      <p:sp>
        <p:nvSpPr>
          <p:cNvPr id="42" name="TextBox 41">
            <a:extLst>
              <a:ext uri="{FF2B5EF4-FFF2-40B4-BE49-F238E27FC236}">
                <a16:creationId xmlns:a16="http://schemas.microsoft.com/office/drawing/2014/main" id="{23727C01-420E-478C-A75D-6DA5393D29B4}"/>
              </a:ext>
            </a:extLst>
          </p:cNvPr>
          <p:cNvSpPr txBox="1"/>
          <p:nvPr/>
        </p:nvSpPr>
        <p:spPr>
          <a:xfrm>
            <a:off x="5383007" y="3106028"/>
            <a:ext cx="1828800" cy="143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dirty="0">
                <a:solidFill>
                  <a:schemeClr val="tx1"/>
                </a:solidFill>
              </a:rPr>
              <a:t>Ambivalence</a:t>
            </a:r>
          </a:p>
        </p:txBody>
      </p:sp>
      <p:sp>
        <p:nvSpPr>
          <p:cNvPr id="46" name="Rectangle 45">
            <a:extLst>
              <a:ext uri="{FF2B5EF4-FFF2-40B4-BE49-F238E27FC236}">
                <a16:creationId xmlns:a16="http://schemas.microsoft.com/office/drawing/2014/main" id="{F610AE94-564E-4C7F-9FA8-A6BDD2BAC63F}"/>
              </a:ext>
            </a:extLst>
          </p:cNvPr>
          <p:cNvSpPr/>
          <p:nvPr/>
        </p:nvSpPr>
        <p:spPr>
          <a:xfrm flipH="1">
            <a:off x="8147526" y="2451399"/>
            <a:ext cx="3500217" cy="484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dirty="0">
              <a:solidFill>
                <a:schemeClr val="bg1"/>
              </a:solidFill>
            </a:endParaRPr>
          </a:p>
        </p:txBody>
      </p:sp>
      <p:sp>
        <p:nvSpPr>
          <p:cNvPr id="47" name="Rectangle 46">
            <a:extLst>
              <a:ext uri="{FF2B5EF4-FFF2-40B4-BE49-F238E27FC236}">
                <a16:creationId xmlns:a16="http://schemas.microsoft.com/office/drawing/2014/main" id="{D1B0DF7A-1D15-4A54-A85B-772CC77238DB}"/>
              </a:ext>
            </a:extLst>
          </p:cNvPr>
          <p:cNvSpPr/>
          <p:nvPr/>
        </p:nvSpPr>
        <p:spPr>
          <a:xfrm flipH="1">
            <a:off x="8147526" y="2935493"/>
            <a:ext cx="3500217" cy="484094"/>
          </a:xfrm>
          <a:prstGeom prst="rect">
            <a:avLst/>
          </a:prstGeom>
          <a:solidFill>
            <a:schemeClr val="accent4">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bg1"/>
              </a:solidFill>
            </a:endParaRPr>
          </a:p>
        </p:txBody>
      </p:sp>
      <p:sp>
        <p:nvSpPr>
          <p:cNvPr id="51" name="Flowchart: Preparation 50">
            <a:extLst>
              <a:ext uri="{FF2B5EF4-FFF2-40B4-BE49-F238E27FC236}">
                <a16:creationId xmlns:a16="http://schemas.microsoft.com/office/drawing/2014/main" id="{72C1BC1F-3094-4ABE-A0BB-B6607E10028E}"/>
              </a:ext>
            </a:extLst>
          </p:cNvPr>
          <p:cNvSpPr/>
          <p:nvPr/>
        </p:nvSpPr>
        <p:spPr>
          <a:xfrm rot="5400000">
            <a:off x="8244640" y="2588811"/>
            <a:ext cx="777850" cy="693363"/>
          </a:xfrm>
          <a:prstGeom prst="flowChartPreparation">
            <a:avLst/>
          </a:prstGeom>
          <a:solidFill>
            <a:schemeClr val="bg1">
              <a:alpha val="31000"/>
            </a:schemeClr>
          </a:solidFill>
          <a:ln>
            <a:noFill/>
          </a:ln>
          <a:effectLst>
            <a:outerShdw blurRad="635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Graphic 4">
            <a:extLst>
              <a:ext uri="{FF2B5EF4-FFF2-40B4-BE49-F238E27FC236}">
                <a16:creationId xmlns:a16="http://schemas.microsoft.com/office/drawing/2014/main" id="{B68BDD27-B668-4F8C-8B7F-875962560048}"/>
              </a:ext>
            </a:extLst>
          </p:cNvPr>
          <p:cNvSpPr/>
          <p:nvPr/>
        </p:nvSpPr>
        <p:spPr>
          <a:xfrm flipH="1">
            <a:off x="8335107" y="2637034"/>
            <a:ext cx="596917" cy="596917"/>
          </a:xfrm>
          <a:prstGeom prst="ellipse">
            <a:avLst/>
          </a:prstGeom>
          <a:solidFill>
            <a:schemeClr val="bg1"/>
          </a:solidFill>
          <a:ln w="9525" cap="flat">
            <a:solidFill>
              <a:schemeClr val="accent4"/>
            </a:solidFill>
            <a:prstDash val="solid"/>
            <a:miter/>
          </a:ln>
          <a:effectLst>
            <a:outerShdw blurRad="63500" algn="ctr" rotWithShape="0">
              <a:prstClr val="black">
                <a:alpha val="20000"/>
              </a:prstClr>
            </a:outerShdw>
          </a:effectLst>
        </p:spPr>
        <p:txBody>
          <a:bodyPr rtlCol="0" anchor="ctr"/>
          <a:lstStyle/>
          <a:p>
            <a:endParaRPr lang="en-US" dirty="0"/>
          </a:p>
        </p:txBody>
      </p:sp>
      <p:sp>
        <p:nvSpPr>
          <p:cNvPr id="49" name="TextBox 48">
            <a:extLst>
              <a:ext uri="{FF2B5EF4-FFF2-40B4-BE49-F238E27FC236}">
                <a16:creationId xmlns:a16="http://schemas.microsoft.com/office/drawing/2014/main" id="{670916CF-4F8E-4F1B-AC31-1C3D915D9F5C}"/>
              </a:ext>
            </a:extLst>
          </p:cNvPr>
          <p:cNvSpPr txBox="1"/>
          <p:nvPr/>
        </p:nvSpPr>
        <p:spPr>
          <a:xfrm>
            <a:off x="9184640" y="2643692"/>
            <a:ext cx="1398494" cy="99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b="1" dirty="0"/>
              <a:t>No</a:t>
            </a:r>
          </a:p>
        </p:txBody>
      </p:sp>
      <p:sp>
        <p:nvSpPr>
          <p:cNvPr id="50" name="TextBox 49">
            <a:extLst>
              <a:ext uri="{FF2B5EF4-FFF2-40B4-BE49-F238E27FC236}">
                <a16:creationId xmlns:a16="http://schemas.microsoft.com/office/drawing/2014/main" id="{E0AB3B8E-4FD4-4F31-B1F8-BFD0772970B1}"/>
              </a:ext>
            </a:extLst>
          </p:cNvPr>
          <p:cNvSpPr txBox="1"/>
          <p:nvPr/>
        </p:nvSpPr>
        <p:spPr>
          <a:xfrm>
            <a:off x="9184640" y="3106028"/>
            <a:ext cx="1828800" cy="143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dirty="0">
                <a:solidFill>
                  <a:schemeClr val="tx1"/>
                </a:solidFill>
              </a:rPr>
              <a:t>Resistance</a:t>
            </a:r>
          </a:p>
        </p:txBody>
      </p:sp>
      <p:cxnSp>
        <p:nvCxnSpPr>
          <p:cNvPr id="55" name="Straight Arrow Connector 54">
            <a:extLst>
              <a:ext uri="{FF2B5EF4-FFF2-40B4-BE49-F238E27FC236}">
                <a16:creationId xmlns:a16="http://schemas.microsoft.com/office/drawing/2014/main" id="{A22859B6-D354-486E-A03A-4D05889BC98C}"/>
              </a:ext>
            </a:extLst>
          </p:cNvPr>
          <p:cNvCxnSpPr>
            <a:cxnSpLocks/>
          </p:cNvCxnSpPr>
          <p:nvPr/>
        </p:nvCxnSpPr>
        <p:spPr>
          <a:xfrm>
            <a:off x="2294367" y="3679115"/>
            <a:ext cx="0" cy="333487"/>
          </a:xfrm>
          <a:prstGeom prst="straightConnector1">
            <a:avLst/>
          </a:prstGeom>
          <a:ln w="158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B3907F3-8A12-4D94-A329-8ACCD00FB6DB}"/>
              </a:ext>
            </a:extLst>
          </p:cNvPr>
          <p:cNvCxnSpPr>
            <a:cxnSpLocks/>
          </p:cNvCxnSpPr>
          <p:nvPr/>
        </p:nvCxnSpPr>
        <p:spPr>
          <a:xfrm>
            <a:off x="7988845" y="3679115"/>
            <a:ext cx="0" cy="333487"/>
          </a:xfrm>
          <a:prstGeom prst="straightConnector1">
            <a:avLst/>
          </a:prstGeom>
          <a:ln w="158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4868FCE6-68CF-4227-87ED-E824DE3E3020}"/>
              </a:ext>
            </a:extLst>
          </p:cNvPr>
          <p:cNvSpPr/>
          <p:nvPr/>
        </p:nvSpPr>
        <p:spPr>
          <a:xfrm>
            <a:off x="544259" y="4132954"/>
            <a:ext cx="3500216" cy="4498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chemeClr val="bg1"/>
                </a:solidFill>
              </a:rPr>
              <a:t>Vaccinate</a:t>
            </a:r>
          </a:p>
        </p:txBody>
      </p:sp>
      <p:sp>
        <p:nvSpPr>
          <p:cNvPr id="58" name="Rectangle 57">
            <a:extLst>
              <a:ext uri="{FF2B5EF4-FFF2-40B4-BE49-F238E27FC236}">
                <a16:creationId xmlns:a16="http://schemas.microsoft.com/office/drawing/2014/main" id="{F0DAE71E-9759-47B1-92C0-2E2B251CD318}"/>
              </a:ext>
            </a:extLst>
          </p:cNvPr>
          <p:cNvSpPr/>
          <p:nvPr/>
        </p:nvSpPr>
        <p:spPr>
          <a:xfrm>
            <a:off x="4345894" y="4132954"/>
            <a:ext cx="7285902" cy="4498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chemeClr val="bg1"/>
                </a:solidFill>
              </a:rPr>
              <a:t>Use motivational interviewing</a:t>
            </a:r>
          </a:p>
        </p:txBody>
      </p:sp>
      <p:sp>
        <p:nvSpPr>
          <p:cNvPr id="59" name="Rectangle 58">
            <a:extLst>
              <a:ext uri="{FF2B5EF4-FFF2-40B4-BE49-F238E27FC236}">
                <a16:creationId xmlns:a16="http://schemas.microsoft.com/office/drawing/2014/main" id="{099158E8-41E8-427F-B649-86A25719061B}"/>
              </a:ext>
            </a:extLst>
          </p:cNvPr>
          <p:cNvSpPr/>
          <p:nvPr/>
        </p:nvSpPr>
        <p:spPr>
          <a:xfrm>
            <a:off x="4345894" y="3935460"/>
            <a:ext cx="7285902" cy="17816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dirty="0">
              <a:solidFill>
                <a:schemeClr val="bg1"/>
              </a:solidFill>
            </a:endParaRPr>
          </a:p>
        </p:txBody>
      </p:sp>
      <p:sp>
        <p:nvSpPr>
          <p:cNvPr id="97" name="Freeform: Shape 96">
            <a:extLst>
              <a:ext uri="{FF2B5EF4-FFF2-40B4-BE49-F238E27FC236}">
                <a16:creationId xmlns:a16="http://schemas.microsoft.com/office/drawing/2014/main" id="{0D04619D-70C8-4DE8-82AF-A87A4FD686D2}"/>
              </a:ext>
            </a:extLst>
          </p:cNvPr>
          <p:cNvSpPr/>
          <p:nvPr/>
        </p:nvSpPr>
        <p:spPr>
          <a:xfrm>
            <a:off x="847297" y="2773288"/>
            <a:ext cx="366001" cy="324410"/>
          </a:xfrm>
          <a:custGeom>
            <a:avLst/>
            <a:gdLst>
              <a:gd name="connsiteX0" fmla="*/ 334328 w 838200"/>
              <a:gd name="connsiteY0" fmla="*/ 747998 h 742950"/>
              <a:gd name="connsiteX1" fmla="*/ 0 w 838200"/>
              <a:gd name="connsiteY1" fmla="*/ 413290 h 742950"/>
              <a:gd name="connsiteX2" fmla="*/ 116491 w 838200"/>
              <a:gd name="connsiteY2" fmla="*/ 264700 h 742950"/>
              <a:gd name="connsiteX3" fmla="*/ 322231 w 838200"/>
              <a:gd name="connsiteY3" fmla="*/ 466249 h 742950"/>
              <a:gd name="connsiteX4" fmla="*/ 711041 w 838200"/>
              <a:gd name="connsiteY4" fmla="*/ 0 h 742950"/>
              <a:gd name="connsiteX5" fmla="*/ 841153 w 838200"/>
              <a:gd name="connsiteY5" fmla="*/ 136589 h 742950"/>
              <a:gd name="connsiteX6" fmla="*/ 334328 w 838200"/>
              <a:gd name="connsiteY6" fmla="*/ 747998 h 742950"/>
              <a:gd name="connsiteX7" fmla="*/ 334328 w 838200"/>
              <a:gd name="connsiteY7" fmla="*/ 7479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00" h="742950">
                <a:moveTo>
                  <a:pt x="334328" y="747998"/>
                </a:moveTo>
                <a:cubicBezTo>
                  <a:pt x="220885" y="633603"/>
                  <a:pt x="113443" y="525971"/>
                  <a:pt x="0" y="413290"/>
                </a:cubicBezTo>
                <a:cubicBezTo>
                  <a:pt x="39338" y="363760"/>
                  <a:pt x="75628" y="317659"/>
                  <a:pt x="116491" y="264700"/>
                </a:cubicBezTo>
                <a:cubicBezTo>
                  <a:pt x="186119" y="332994"/>
                  <a:pt x="252698" y="397859"/>
                  <a:pt x="322231" y="466249"/>
                </a:cubicBezTo>
                <a:cubicBezTo>
                  <a:pt x="452342" y="309086"/>
                  <a:pt x="579406" y="157163"/>
                  <a:pt x="711041" y="0"/>
                </a:cubicBezTo>
                <a:cubicBezTo>
                  <a:pt x="753428" y="44387"/>
                  <a:pt x="794290" y="87059"/>
                  <a:pt x="841153" y="136589"/>
                </a:cubicBezTo>
                <a:cubicBezTo>
                  <a:pt x="671703" y="341567"/>
                  <a:pt x="505206" y="541306"/>
                  <a:pt x="334328" y="747998"/>
                </a:cubicBezTo>
                <a:lnTo>
                  <a:pt x="334328" y="747998"/>
                </a:lnTo>
                <a:close/>
              </a:path>
            </a:pathLst>
          </a:custGeom>
          <a:solidFill>
            <a:srgbClr val="FFFFFF"/>
          </a:solid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812E80FC-74EB-4D1B-815B-7CB3DF1DF1F5}"/>
              </a:ext>
            </a:extLst>
          </p:cNvPr>
          <p:cNvSpPr/>
          <p:nvPr/>
        </p:nvSpPr>
        <p:spPr>
          <a:xfrm>
            <a:off x="864841" y="2788838"/>
            <a:ext cx="330914" cy="293310"/>
          </a:xfrm>
          <a:custGeom>
            <a:avLst/>
            <a:gdLst>
              <a:gd name="connsiteX0" fmla="*/ 334328 w 838200"/>
              <a:gd name="connsiteY0" fmla="*/ 747998 h 742950"/>
              <a:gd name="connsiteX1" fmla="*/ 0 w 838200"/>
              <a:gd name="connsiteY1" fmla="*/ 413290 h 742950"/>
              <a:gd name="connsiteX2" fmla="*/ 116491 w 838200"/>
              <a:gd name="connsiteY2" fmla="*/ 264700 h 742950"/>
              <a:gd name="connsiteX3" fmla="*/ 322231 w 838200"/>
              <a:gd name="connsiteY3" fmla="*/ 466249 h 742950"/>
              <a:gd name="connsiteX4" fmla="*/ 711041 w 838200"/>
              <a:gd name="connsiteY4" fmla="*/ 0 h 742950"/>
              <a:gd name="connsiteX5" fmla="*/ 841153 w 838200"/>
              <a:gd name="connsiteY5" fmla="*/ 136589 h 742950"/>
              <a:gd name="connsiteX6" fmla="*/ 334328 w 838200"/>
              <a:gd name="connsiteY6" fmla="*/ 747998 h 742950"/>
              <a:gd name="connsiteX7" fmla="*/ 334328 w 838200"/>
              <a:gd name="connsiteY7" fmla="*/ 7479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00" h="742950">
                <a:moveTo>
                  <a:pt x="334328" y="747998"/>
                </a:moveTo>
                <a:cubicBezTo>
                  <a:pt x="220885" y="633603"/>
                  <a:pt x="113443" y="525971"/>
                  <a:pt x="0" y="413290"/>
                </a:cubicBezTo>
                <a:cubicBezTo>
                  <a:pt x="39338" y="363760"/>
                  <a:pt x="75628" y="317659"/>
                  <a:pt x="116491" y="264700"/>
                </a:cubicBezTo>
                <a:cubicBezTo>
                  <a:pt x="186119" y="332994"/>
                  <a:pt x="252698" y="397859"/>
                  <a:pt x="322231" y="466249"/>
                </a:cubicBezTo>
                <a:cubicBezTo>
                  <a:pt x="452342" y="309086"/>
                  <a:pt x="579406" y="157163"/>
                  <a:pt x="711041" y="0"/>
                </a:cubicBezTo>
                <a:cubicBezTo>
                  <a:pt x="753428" y="44387"/>
                  <a:pt x="794290" y="87059"/>
                  <a:pt x="841153" y="136589"/>
                </a:cubicBezTo>
                <a:cubicBezTo>
                  <a:pt x="671703" y="341567"/>
                  <a:pt x="505206" y="541306"/>
                  <a:pt x="334328" y="747998"/>
                </a:cubicBezTo>
                <a:lnTo>
                  <a:pt x="334328" y="747998"/>
                </a:lnTo>
                <a:close/>
              </a:path>
            </a:pathLst>
          </a:custGeom>
          <a:noFill/>
          <a:ln w="19050" cap="flat">
            <a:solidFill>
              <a:schemeClr val="accent4"/>
            </a:solidFill>
            <a:prstDash val="solid"/>
            <a:miter/>
          </a:ln>
        </p:spPr>
        <p:txBody>
          <a:bodyPr rtlCol="0" anchor="ctr"/>
          <a:lstStyle/>
          <a:p>
            <a:endParaRPr lang="en-US" dirty="0"/>
          </a:p>
        </p:txBody>
      </p:sp>
      <p:sp>
        <p:nvSpPr>
          <p:cNvPr id="100" name="Rectangle 99">
            <a:extLst>
              <a:ext uri="{FF2B5EF4-FFF2-40B4-BE49-F238E27FC236}">
                <a16:creationId xmlns:a16="http://schemas.microsoft.com/office/drawing/2014/main" id="{2C925832-19F9-48C6-99E5-B6C3B9E9678F}"/>
              </a:ext>
            </a:extLst>
          </p:cNvPr>
          <p:cNvSpPr/>
          <p:nvPr/>
        </p:nvSpPr>
        <p:spPr>
          <a:xfrm>
            <a:off x="4700217" y="2893378"/>
            <a:ext cx="263429" cy="84231"/>
          </a:xfrm>
          <a:prstGeom prst="rect">
            <a:avLst/>
          </a:pr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108" name="Freeform: Shape 107">
            <a:extLst>
              <a:ext uri="{FF2B5EF4-FFF2-40B4-BE49-F238E27FC236}">
                <a16:creationId xmlns:a16="http://schemas.microsoft.com/office/drawing/2014/main" id="{963F0DDD-9F29-4ABF-A500-69B19B07039C}"/>
              </a:ext>
            </a:extLst>
          </p:cNvPr>
          <p:cNvSpPr/>
          <p:nvPr/>
        </p:nvSpPr>
        <p:spPr>
          <a:xfrm>
            <a:off x="8498549" y="2788413"/>
            <a:ext cx="270049" cy="289339"/>
          </a:xfrm>
          <a:custGeom>
            <a:avLst/>
            <a:gdLst>
              <a:gd name="connsiteX0" fmla="*/ 211883 w 270049"/>
              <a:gd name="connsiteY0" fmla="*/ 137243 h 289338"/>
              <a:gd name="connsiteX1" fmla="*/ 261408 w 270049"/>
              <a:gd name="connsiteY1" fmla="*/ 85114 h 289338"/>
              <a:gd name="connsiteX2" fmla="*/ 262035 w 270049"/>
              <a:gd name="connsiteY2" fmla="*/ 38096 h 289338"/>
              <a:gd name="connsiteX3" fmla="*/ 232330 w 270049"/>
              <a:gd name="connsiteY3" fmla="*/ 8680 h 289338"/>
              <a:gd name="connsiteX4" fmla="*/ 210003 w 270049"/>
              <a:gd name="connsiteY4" fmla="*/ 0 h 289338"/>
              <a:gd name="connsiteX5" fmla="*/ 185939 w 270049"/>
              <a:gd name="connsiteY5" fmla="*/ 10947 h 289338"/>
              <a:gd name="connsiteX6" fmla="*/ 137138 w 270049"/>
              <a:gd name="connsiteY6" fmla="*/ 62304 h 289338"/>
              <a:gd name="connsiteX7" fmla="*/ 91326 w 270049"/>
              <a:gd name="connsiteY7" fmla="*/ 16830 h 289338"/>
              <a:gd name="connsiteX8" fmla="*/ 69095 w 270049"/>
              <a:gd name="connsiteY8" fmla="*/ 8150 h 289338"/>
              <a:gd name="connsiteX9" fmla="*/ 44935 w 270049"/>
              <a:gd name="connsiteY9" fmla="*/ 19096 h 289338"/>
              <a:gd name="connsiteX10" fmla="*/ 13639 w 270049"/>
              <a:gd name="connsiteY10" fmla="*/ 52129 h 289338"/>
              <a:gd name="connsiteX11" fmla="*/ 12963 w 270049"/>
              <a:gd name="connsiteY11" fmla="*/ 99147 h 289338"/>
              <a:gd name="connsiteX12" fmla="*/ 59065 w 270049"/>
              <a:gd name="connsiteY12" fmla="*/ 145103 h 289338"/>
              <a:gd name="connsiteX13" fmla="*/ 9781 w 270049"/>
              <a:gd name="connsiteY13" fmla="*/ 197040 h 289338"/>
              <a:gd name="connsiteX14" fmla="*/ 9106 w 270049"/>
              <a:gd name="connsiteY14" fmla="*/ 244009 h 289338"/>
              <a:gd name="connsiteX15" fmla="*/ 39245 w 270049"/>
              <a:gd name="connsiteY15" fmla="*/ 274100 h 289338"/>
              <a:gd name="connsiteX16" fmla="*/ 60704 w 270049"/>
              <a:gd name="connsiteY16" fmla="*/ 282780 h 289338"/>
              <a:gd name="connsiteX17" fmla="*/ 60704 w 270049"/>
              <a:gd name="connsiteY17" fmla="*/ 292425 h 289338"/>
              <a:gd name="connsiteX18" fmla="*/ 60897 w 270049"/>
              <a:gd name="connsiteY18" fmla="*/ 282780 h 289338"/>
              <a:gd name="connsiteX19" fmla="*/ 85587 w 270049"/>
              <a:gd name="connsiteY19" fmla="*/ 271834 h 289338"/>
              <a:gd name="connsiteX20" fmla="*/ 134341 w 270049"/>
              <a:gd name="connsiteY20" fmla="*/ 220476 h 289338"/>
              <a:gd name="connsiteX21" fmla="*/ 179574 w 270049"/>
              <a:gd name="connsiteY21" fmla="*/ 265516 h 289338"/>
              <a:gd name="connsiteX22" fmla="*/ 201660 w 270049"/>
              <a:gd name="connsiteY22" fmla="*/ 274197 h 289338"/>
              <a:gd name="connsiteX23" fmla="*/ 225916 w 270049"/>
              <a:gd name="connsiteY23" fmla="*/ 263250 h 289338"/>
              <a:gd name="connsiteX24" fmla="*/ 257261 w 270049"/>
              <a:gd name="connsiteY24" fmla="*/ 230217 h 289338"/>
              <a:gd name="connsiteX25" fmla="*/ 257936 w 270049"/>
              <a:gd name="connsiteY25" fmla="*/ 183200 h 289338"/>
              <a:gd name="connsiteX26" fmla="*/ 211883 w 270049"/>
              <a:gd name="connsiteY26" fmla="*/ 137243 h 289338"/>
              <a:gd name="connsiteX27" fmla="*/ 245302 w 270049"/>
              <a:gd name="connsiteY27" fmla="*/ 218837 h 289338"/>
              <a:gd name="connsiteX28" fmla="*/ 214005 w 270049"/>
              <a:gd name="connsiteY28" fmla="*/ 251821 h 289338"/>
              <a:gd name="connsiteX29" fmla="*/ 201323 w 270049"/>
              <a:gd name="connsiteY29" fmla="*/ 257656 h 289338"/>
              <a:gd name="connsiteX30" fmla="*/ 199635 w 270049"/>
              <a:gd name="connsiteY30" fmla="*/ 257656 h 289338"/>
              <a:gd name="connsiteX31" fmla="*/ 198043 w 270049"/>
              <a:gd name="connsiteY31" fmla="*/ 257126 h 289338"/>
              <a:gd name="connsiteX32" fmla="*/ 191244 w 270049"/>
              <a:gd name="connsiteY32" fmla="*/ 253750 h 289338"/>
              <a:gd name="connsiteX33" fmla="*/ 134051 w 270049"/>
              <a:gd name="connsiteY33" fmla="*/ 196799 h 289338"/>
              <a:gd name="connsiteX34" fmla="*/ 73676 w 270049"/>
              <a:gd name="connsiteY34" fmla="*/ 260405 h 289338"/>
              <a:gd name="connsiteX35" fmla="*/ 62440 w 270049"/>
              <a:gd name="connsiteY35" fmla="*/ 266143 h 289338"/>
              <a:gd name="connsiteX36" fmla="*/ 59981 w 270049"/>
              <a:gd name="connsiteY36" fmla="*/ 266385 h 289338"/>
              <a:gd name="connsiteX37" fmla="*/ 51011 w 270049"/>
              <a:gd name="connsiteY37" fmla="*/ 262430 h 289338"/>
              <a:gd name="connsiteX38" fmla="*/ 20872 w 270049"/>
              <a:gd name="connsiteY38" fmla="*/ 232387 h 289338"/>
              <a:gd name="connsiteX39" fmla="*/ 21788 w 270049"/>
              <a:gd name="connsiteY39" fmla="*/ 208372 h 289338"/>
              <a:gd name="connsiteX40" fmla="*/ 82212 w 270049"/>
              <a:gd name="connsiteY40" fmla="*/ 144766 h 289338"/>
              <a:gd name="connsiteX41" fmla="*/ 24778 w 270049"/>
              <a:gd name="connsiteY41" fmla="*/ 87573 h 289338"/>
              <a:gd name="connsiteX42" fmla="*/ 25694 w 270049"/>
              <a:gd name="connsiteY42" fmla="*/ 63558 h 289338"/>
              <a:gd name="connsiteX43" fmla="*/ 56943 w 270049"/>
              <a:gd name="connsiteY43" fmla="*/ 30573 h 289338"/>
              <a:gd name="connsiteX44" fmla="*/ 69625 w 270049"/>
              <a:gd name="connsiteY44" fmla="*/ 24738 h 289338"/>
              <a:gd name="connsiteX45" fmla="*/ 69915 w 270049"/>
              <a:gd name="connsiteY45" fmla="*/ 24738 h 289338"/>
              <a:gd name="connsiteX46" fmla="*/ 79752 w 270049"/>
              <a:gd name="connsiteY46" fmla="*/ 28596 h 289338"/>
              <a:gd name="connsiteX47" fmla="*/ 137572 w 270049"/>
              <a:gd name="connsiteY47" fmla="*/ 85982 h 289338"/>
              <a:gd name="connsiteX48" fmla="*/ 197899 w 270049"/>
              <a:gd name="connsiteY48" fmla="*/ 22376 h 289338"/>
              <a:gd name="connsiteX49" fmla="*/ 209569 w 270049"/>
              <a:gd name="connsiteY49" fmla="*/ 16589 h 289338"/>
              <a:gd name="connsiteX50" fmla="*/ 220660 w 270049"/>
              <a:gd name="connsiteY50" fmla="*/ 20398 h 289338"/>
              <a:gd name="connsiteX51" fmla="*/ 250269 w 270049"/>
              <a:gd name="connsiteY51" fmla="*/ 49718 h 289338"/>
              <a:gd name="connsiteX52" fmla="*/ 249353 w 270049"/>
              <a:gd name="connsiteY52" fmla="*/ 73733 h 289338"/>
              <a:gd name="connsiteX53" fmla="*/ 188785 w 270049"/>
              <a:gd name="connsiteY53" fmla="*/ 137581 h 289338"/>
              <a:gd name="connsiteX54" fmla="*/ 246218 w 270049"/>
              <a:gd name="connsiteY54" fmla="*/ 194821 h 289338"/>
              <a:gd name="connsiteX55" fmla="*/ 245302 w 270049"/>
              <a:gd name="connsiteY55" fmla="*/ 218837 h 28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0049" h="289338">
                <a:moveTo>
                  <a:pt x="211883" y="137243"/>
                </a:moveTo>
                <a:lnTo>
                  <a:pt x="261408" y="85114"/>
                </a:lnTo>
                <a:cubicBezTo>
                  <a:pt x="274188" y="71515"/>
                  <a:pt x="274477" y="50827"/>
                  <a:pt x="262035" y="38096"/>
                </a:cubicBezTo>
                <a:lnTo>
                  <a:pt x="232330" y="8680"/>
                </a:lnTo>
                <a:cubicBezTo>
                  <a:pt x="226640" y="3086"/>
                  <a:pt x="219117" y="145"/>
                  <a:pt x="210003" y="0"/>
                </a:cubicBezTo>
                <a:cubicBezTo>
                  <a:pt x="201226" y="145"/>
                  <a:pt x="192546" y="4051"/>
                  <a:pt x="185939" y="10947"/>
                </a:cubicBezTo>
                <a:lnTo>
                  <a:pt x="137138" y="62304"/>
                </a:lnTo>
                <a:lnTo>
                  <a:pt x="91326" y="16830"/>
                </a:lnTo>
                <a:cubicBezTo>
                  <a:pt x="85828" y="11429"/>
                  <a:pt x="78354" y="8535"/>
                  <a:pt x="69095" y="8150"/>
                </a:cubicBezTo>
                <a:cubicBezTo>
                  <a:pt x="60077" y="8343"/>
                  <a:pt x="51542" y="12249"/>
                  <a:pt x="44935" y="19096"/>
                </a:cubicBezTo>
                <a:lnTo>
                  <a:pt x="13639" y="52129"/>
                </a:lnTo>
                <a:cubicBezTo>
                  <a:pt x="859" y="65728"/>
                  <a:pt x="522" y="86416"/>
                  <a:pt x="12963" y="99147"/>
                </a:cubicBezTo>
                <a:lnTo>
                  <a:pt x="59065" y="145103"/>
                </a:lnTo>
                <a:lnTo>
                  <a:pt x="9781" y="197040"/>
                </a:lnTo>
                <a:cubicBezTo>
                  <a:pt x="-2998" y="210639"/>
                  <a:pt x="-3288" y="231278"/>
                  <a:pt x="9106" y="244009"/>
                </a:cubicBezTo>
                <a:lnTo>
                  <a:pt x="39245" y="274100"/>
                </a:lnTo>
                <a:cubicBezTo>
                  <a:pt x="44935" y="279646"/>
                  <a:pt x="52555" y="282780"/>
                  <a:pt x="60704" y="282780"/>
                </a:cubicBezTo>
                <a:lnTo>
                  <a:pt x="60704" y="292425"/>
                </a:lnTo>
                <a:lnTo>
                  <a:pt x="60897" y="282780"/>
                </a:lnTo>
                <a:cubicBezTo>
                  <a:pt x="70349" y="282636"/>
                  <a:pt x="78981" y="278730"/>
                  <a:pt x="85587" y="271834"/>
                </a:cubicBezTo>
                <a:lnTo>
                  <a:pt x="134341" y="220476"/>
                </a:lnTo>
                <a:lnTo>
                  <a:pt x="179574" y="265516"/>
                </a:lnTo>
                <a:cubicBezTo>
                  <a:pt x="185361" y="271207"/>
                  <a:pt x="193076" y="274438"/>
                  <a:pt x="201660" y="274197"/>
                </a:cubicBezTo>
                <a:cubicBezTo>
                  <a:pt x="210630" y="274052"/>
                  <a:pt x="219310" y="270146"/>
                  <a:pt x="225916" y="263250"/>
                </a:cubicBezTo>
                <a:lnTo>
                  <a:pt x="257261" y="230217"/>
                </a:lnTo>
                <a:cubicBezTo>
                  <a:pt x="270040" y="216570"/>
                  <a:pt x="270330" y="195931"/>
                  <a:pt x="257936" y="183200"/>
                </a:cubicBezTo>
                <a:lnTo>
                  <a:pt x="211883" y="137243"/>
                </a:lnTo>
                <a:close/>
                <a:moveTo>
                  <a:pt x="245302" y="218837"/>
                </a:moveTo>
                <a:lnTo>
                  <a:pt x="214005" y="251821"/>
                </a:lnTo>
                <a:cubicBezTo>
                  <a:pt x="210533" y="255486"/>
                  <a:pt x="205904" y="257608"/>
                  <a:pt x="201323" y="257656"/>
                </a:cubicBezTo>
                <a:lnTo>
                  <a:pt x="199635" y="257656"/>
                </a:lnTo>
                <a:lnTo>
                  <a:pt x="198043" y="257126"/>
                </a:lnTo>
                <a:cubicBezTo>
                  <a:pt x="196404" y="256788"/>
                  <a:pt x="193703" y="256161"/>
                  <a:pt x="191244" y="253750"/>
                </a:cubicBezTo>
                <a:lnTo>
                  <a:pt x="134051" y="196799"/>
                </a:lnTo>
                <a:lnTo>
                  <a:pt x="73676" y="260405"/>
                </a:lnTo>
                <a:cubicBezTo>
                  <a:pt x="70542" y="263684"/>
                  <a:pt x="66539" y="265709"/>
                  <a:pt x="62440" y="266143"/>
                </a:cubicBezTo>
                <a:cubicBezTo>
                  <a:pt x="61717" y="266288"/>
                  <a:pt x="60849" y="266385"/>
                  <a:pt x="59981" y="266385"/>
                </a:cubicBezTo>
                <a:cubicBezTo>
                  <a:pt x="57377" y="266385"/>
                  <a:pt x="54194" y="265516"/>
                  <a:pt x="51011" y="262430"/>
                </a:cubicBezTo>
                <a:lnTo>
                  <a:pt x="20872" y="232387"/>
                </a:lnTo>
                <a:cubicBezTo>
                  <a:pt x="14748" y="226118"/>
                  <a:pt x="15230" y="215413"/>
                  <a:pt x="21788" y="208372"/>
                </a:cubicBezTo>
                <a:lnTo>
                  <a:pt x="82212" y="144766"/>
                </a:lnTo>
                <a:lnTo>
                  <a:pt x="24778" y="87573"/>
                </a:lnTo>
                <a:cubicBezTo>
                  <a:pt x="18654" y="81304"/>
                  <a:pt x="19136" y="70599"/>
                  <a:pt x="25694" y="63558"/>
                </a:cubicBezTo>
                <a:lnTo>
                  <a:pt x="56943" y="30573"/>
                </a:lnTo>
                <a:cubicBezTo>
                  <a:pt x="60415" y="26957"/>
                  <a:pt x="64996" y="24835"/>
                  <a:pt x="69625" y="24738"/>
                </a:cubicBezTo>
                <a:lnTo>
                  <a:pt x="69915" y="24738"/>
                </a:lnTo>
                <a:cubicBezTo>
                  <a:pt x="73676" y="24738"/>
                  <a:pt x="77196" y="26137"/>
                  <a:pt x="79752" y="28596"/>
                </a:cubicBezTo>
                <a:lnTo>
                  <a:pt x="137572" y="85982"/>
                </a:lnTo>
                <a:lnTo>
                  <a:pt x="197899" y="22376"/>
                </a:lnTo>
                <a:cubicBezTo>
                  <a:pt x="201130" y="19000"/>
                  <a:pt x="205325" y="16926"/>
                  <a:pt x="209569" y="16589"/>
                </a:cubicBezTo>
                <a:cubicBezTo>
                  <a:pt x="213812" y="15962"/>
                  <a:pt x="218056" y="17939"/>
                  <a:pt x="220660" y="20398"/>
                </a:cubicBezTo>
                <a:lnTo>
                  <a:pt x="250269" y="49718"/>
                </a:lnTo>
                <a:cubicBezTo>
                  <a:pt x="256393" y="55987"/>
                  <a:pt x="255959" y="66741"/>
                  <a:pt x="249353" y="73733"/>
                </a:cubicBezTo>
                <a:lnTo>
                  <a:pt x="188785" y="137581"/>
                </a:lnTo>
                <a:lnTo>
                  <a:pt x="246218" y="194821"/>
                </a:lnTo>
                <a:cubicBezTo>
                  <a:pt x="252343" y="201090"/>
                  <a:pt x="251860" y="211844"/>
                  <a:pt x="245302" y="218837"/>
                </a:cubicBezTo>
                <a:close/>
              </a:path>
            </a:pathLst>
          </a:custGeom>
          <a:solidFill>
            <a:schemeClr val="accent4"/>
          </a:solidFill>
          <a:ln w="4763" cap="flat">
            <a:noFill/>
            <a:prstDash val="solid"/>
            <a:miter/>
          </a:ln>
        </p:spPr>
        <p:txBody>
          <a:bodyPr rtlCol="0" anchor="ctr"/>
          <a:lstStyle/>
          <a:p>
            <a:endParaRPr lang="en-US" dirty="0"/>
          </a:p>
        </p:txBody>
      </p:sp>
      <p:sp>
        <p:nvSpPr>
          <p:cNvPr id="69" name="TextBox 68">
            <a:extLst>
              <a:ext uri="{FF2B5EF4-FFF2-40B4-BE49-F238E27FC236}">
                <a16:creationId xmlns:a16="http://schemas.microsoft.com/office/drawing/2014/main" id="{3DEEEE7D-F0FB-45C7-9E85-FEC6312F72B5}"/>
              </a:ext>
            </a:extLst>
          </p:cNvPr>
          <p:cNvSpPr txBox="1"/>
          <p:nvPr/>
        </p:nvSpPr>
        <p:spPr>
          <a:xfrm>
            <a:off x="4534642" y="5366725"/>
            <a:ext cx="990170" cy="350386"/>
          </a:xfrm>
          <a:prstGeom prst="rect">
            <a:avLst/>
          </a:prstGeom>
          <a:noFill/>
          <a:ln w="12700">
            <a:noFill/>
          </a:ln>
        </p:spPr>
        <p:txBody>
          <a:bodyPr wrap="square" lIns="0" tIns="0" rIns="0" bIns="0" rtlCol="0" anchor="ctr">
            <a:noAutofit/>
          </a:bodyPr>
          <a:lstStyle/>
          <a:p>
            <a:pPr algn="ctr"/>
            <a:r>
              <a:rPr lang="en-US" sz="1400" dirty="0"/>
              <a:t>Explore thoughts</a:t>
            </a:r>
          </a:p>
        </p:txBody>
      </p:sp>
      <p:sp>
        <p:nvSpPr>
          <p:cNvPr id="70" name="TextBox 69">
            <a:extLst>
              <a:ext uri="{FF2B5EF4-FFF2-40B4-BE49-F238E27FC236}">
                <a16:creationId xmlns:a16="http://schemas.microsoft.com/office/drawing/2014/main" id="{F8803B41-3BEB-4B70-B79E-37DD05C1B214}"/>
              </a:ext>
            </a:extLst>
          </p:cNvPr>
          <p:cNvSpPr txBox="1"/>
          <p:nvPr/>
        </p:nvSpPr>
        <p:spPr>
          <a:xfrm>
            <a:off x="8762834" y="5366725"/>
            <a:ext cx="1197292" cy="529806"/>
          </a:xfrm>
          <a:prstGeom prst="rect">
            <a:avLst/>
          </a:prstGeom>
          <a:noFill/>
          <a:ln w="12700">
            <a:noFill/>
          </a:ln>
        </p:spPr>
        <p:txBody>
          <a:bodyPr wrap="square" lIns="0" tIns="0" rIns="0" bIns="0" rtlCol="0" anchor="ctr">
            <a:noAutofit/>
          </a:bodyPr>
          <a:lstStyle/>
          <a:p>
            <a:pPr algn="ctr"/>
            <a:r>
              <a:rPr lang="en-GB" sz="1400" dirty="0"/>
              <a:t>Support autonomy and </a:t>
            </a:r>
            <a:br>
              <a:rPr lang="en-GB" sz="1400" dirty="0"/>
            </a:br>
            <a:r>
              <a:rPr lang="en-GB" sz="1400" dirty="0"/>
              <a:t>decision-making</a:t>
            </a:r>
          </a:p>
        </p:txBody>
      </p:sp>
      <p:sp>
        <p:nvSpPr>
          <p:cNvPr id="71" name="TextBox 70">
            <a:extLst>
              <a:ext uri="{FF2B5EF4-FFF2-40B4-BE49-F238E27FC236}">
                <a16:creationId xmlns:a16="http://schemas.microsoft.com/office/drawing/2014/main" id="{BD7FC1AD-8ED2-4799-A204-BB617E848919}"/>
              </a:ext>
            </a:extLst>
          </p:cNvPr>
          <p:cNvSpPr txBox="1"/>
          <p:nvPr/>
        </p:nvSpPr>
        <p:spPr>
          <a:xfrm>
            <a:off x="5936281" y="5366725"/>
            <a:ext cx="1060452" cy="319135"/>
          </a:xfrm>
          <a:prstGeom prst="rect">
            <a:avLst/>
          </a:prstGeom>
          <a:noFill/>
          <a:ln w="12700">
            <a:noFill/>
          </a:ln>
        </p:spPr>
        <p:txBody>
          <a:bodyPr wrap="square" lIns="0" tIns="0" rIns="0" bIns="0" rtlCol="0" anchor="ctr">
            <a:noAutofit/>
          </a:bodyPr>
          <a:lstStyle>
            <a:defPPr>
              <a:defRPr lang="en-US"/>
            </a:defPPr>
            <a:lvl1pPr>
              <a:defRPr sz="1200"/>
            </a:lvl1pPr>
          </a:lstStyle>
          <a:p>
            <a:pPr algn="ctr"/>
            <a:r>
              <a:rPr lang="en-US" sz="1400" dirty="0"/>
              <a:t>Reflect back </a:t>
            </a:r>
            <a:br>
              <a:rPr lang="en-US" sz="1400" dirty="0"/>
            </a:br>
            <a:r>
              <a:rPr lang="en-US" sz="1400" dirty="0"/>
              <a:t>change talk</a:t>
            </a:r>
          </a:p>
        </p:txBody>
      </p:sp>
      <p:sp>
        <p:nvSpPr>
          <p:cNvPr id="72" name="TextBox 71">
            <a:extLst>
              <a:ext uri="{FF2B5EF4-FFF2-40B4-BE49-F238E27FC236}">
                <a16:creationId xmlns:a16="http://schemas.microsoft.com/office/drawing/2014/main" id="{0AC876F9-E1A1-4596-98DF-78CC547DC014}"/>
              </a:ext>
            </a:extLst>
          </p:cNvPr>
          <p:cNvSpPr txBox="1"/>
          <p:nvPr/>
        </p:nvSpPr>
        <p:spPr>
          <a:xfrm>
            <a:off x="10173536" y="5366725"/>
            <a:ext cx="1197293" cy="111669"/>
          </a:xfrm>
          <a:prstGeom prst="rect">
            <a:avLst/>
          </a:prstGeom>
          <a:noFill/>
          <a:ln w="12700">
            <a:noFill/>
          </a:ln>
        </p:spPr>
        <p:txBody>
          <a:bodyPr wrap="square" lIns="0" tIns="0" rIns="0" bIns="0" rtlCol="0" anchor="ctr">
            <a:noAutofit/>
          </a:bodyPr>
          <a:lstStyle/>
          <a:p>
            <a:pPr algn="ctr"/>
            <a:r>
              <a:rPr lang="en-GB" sz="1400" dirty="0"/>
              <a:t>Summarize</a:t>
            </a:r>
          </a:p>
        </p:txBody>
      </p:sp>
      <p:sp>
        <p:nvSpPr>
          <p:cNvPr id="73" name="Oval 72">
            <a:extLst>
              <a:ext uri="{FF2B5EF4-FFF2-40B4-BE49-F238E27FC236}">
                <a16:creationId xmlns:a16="http://schemas.microsoft.com/office/drawing/2014/main" id="{726A8DC3-2C52-467D-BDDA-CB46F81260F1}"/>
              </a:ext>
            </a:extLst>
          </p:cNvPr>
          <p:cNvSpPr/>
          <p:nvPr/>
        </p:nvSpPr>
        <p:spPr>
          <a:xfrm>
            <a:off x="4839027" y="4816974"/>
            <a:ext cx="381401" cy="3814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300" b="1" dirty="0">
                <a:solidFill>
                  <a:schemeClr val="bg1"/>
                </a:solidFill>
              </a:rPr>
              <a:t>1</a:t>
            </a:r>
            <a:endParaRPr lang="en-US" sz="1300" b="1" dirty="0">
              <a:solidFill>
                <a:schemeClr val="bg1"/>
              </a:solidFill>
            </a:endParaRPr>
          </a:p>
        </p:txBody>
      </p:sp>
      <p:sp>
        <p:nvSpPr>
          <p:cNvPr id="74" name="Oval 73">
            <a:extLst>
              <a:ext uri="{FF2B5EF4-FFF2-40B4-BE49-F238E27FC236}">
                <a16:creationId xmlns:a16="http://schemas.microsoft.com/office/drawing/2014/main" id="{E906DED3-08C9-42FA-BD14-CE77EE7F0357}"/>
              </a:ext>
            </a:extLst>
          </p:cNvPr>
          <p:cNvSpPr/>
          <p:nvPr/>
        </p:nvSpPr>
        <p:spPr>
          <a:xfrm>
            <a:off x="9144703" y="4816974"/>
            <a:ext cx="381401" cy="3814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300" b="1" dirty="0">
                <a:solidFill>
                  <a:schemeClr val="bg1"/>
                </a:solidFill>
              </a:rPr>
              <a:t>4</a:t>
            </a:r>
            <a:endParaRPr lang="en-US" sz="1300" b="1" dirty="0">
              <a:solidFill>
                <a:schemeClr val="bg1"/>
              </a:solidFill>
            </a:endParaRPr>
          </a:p>
        </p:txBody>
      </p:sp>
      <p:sp>
        <p:nvSpPr>
          <p:cNvPr id="75" name="Oval 74">
            <a:extLst>
              <a:ext uri="{FF2B5EF4-FFF2-40B4-BE49-F238E27FC236}">
                <a16:creationId xmlns:a16="http://schemas.microsoft.com/office/drawing/2014/main" id="{10C38B61-1EEB-4B1E-9F6B-821D5BE0A1A9}"/>
              </a:ext>
            </a:extLst>
          </p:cNvPr>
          <p:cNvSpPr/>
          <p:nvPr/>
        </p:nvSpPr>
        <p:spPr>
          <a:xfrm>
            <a:off x="6275807" y="4816974"/>
            <a:ext cx="381401" cy="3814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300" b="1" dirty="0">
                <a:solidFill>
                  <a:schemeClr val="bg1"/>
                </a:solidFill>
              </a:rPr>
              <a:t>2</a:t>
            </a:r>
            <a:endParaRPr lang="en-US" sz="1300" b="1" dirty="0">
              <a:solidFill>
                <a:schemeClr val="bg1"/>
              </a:solidFill>
            </a:endParaRPr>
          </a:p>
        </p:txBody>
      </p:sp>
      <p:sp>
        <p:nvSpPr>
          <p:cNvPr id="76" name="Oval 75">
            <a:extLst>
              <a:ext uri="{FF2B5EF4-FFF2-40B4-BE49-F238E27FC236}">
                <a16:creationId xmlns:a16="http://schemas.microsoft.com/office/drawing/2014/main" id="{1F0EE88B-3650-4D0A-BE97-367761A58B3A}"/>
              </a:ext>
            </a:extLst>
          </p:cNvPr>
          <p:cNvSpPr/>
          <p:nvPr/>
        </p:nvSpPr>
        <p:spPr>
          <a:xfrm>
            <a:off x="10581482" y="4816974"/>
            <a:ext cx="381401" cy="3814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300" b="1" dirty="0">
                <a:solidFill>
                  <a:schemeClr val="bg1"/>
                </a:solidFill>
              </a:rPr>
              <a:t>5</a:t>
            </a:r>
            <a:endParaRPr lang="en-US" sz="1300" b="1" dirty="0">
              <a:solidFill>
                <a:schemeClr val="bg1"/>
              </a:solidFill>
            </a:endParaRPr>
          </a:p>
        </p:txBody>
      </p:sp>
      <p:sp>
        <p:nvSpPr>
          <p:cNvPr id="77" name="Oval 76">
            <a:extLst>
              <a:ext uri="{FF2B5EF4-FFF2-40B4-BE49-F238E27FC236}">
                <a16:creationId xmlns:a16="http://schemas.microsoft.com/office/drawing/2014/main" id="{5DF9DE20-0BD8-4603-8B6B-4E50E76F60EC}"/>
              </a:ext>
            </a:extLst>
          </p:cNvPr>
          <p:cNvSpPr/>
          <p:nvPr/>
        </p:nvSpPr>
        <p:spPr>
          <a:xfrm>
            <a:off x="7712587" y="4819306"/>
            <a:ext cx="376737" cy="3767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300" b="1" dirty="0">
                <a:solidFill>
                  <a:schemeClr val="bg1"/>
                </a:solidFill>
              </a:rPr>
              <a:t>3</a:t>
            </a:r>
            <a:endParaRPr lang="en-US" sz="1300" b="1" dirty="0">
              <a:solidFill>
                <a:schemeClr val="bg1"/>
              </a:solidFill>
            </a:endParaRPr>
          </a:p>
        </p:txBody>
      </p:sp>
      <p:sp>
        <p:nvSpPr>
          <p:cNvPr id="78" name="TextBox 77">
            <a:extLst>
              <a:ext uri="{FF2B5EF4-FFF2-40B4-BE49-F238E27FC236}">
                <a16:creationId xmlns:a16="http://schemas.microsoft.com/office/drawing/2014/main" id="{EC8C0300-EFCB-45CB-9F3F-DA26F901BDCE}"/>
              </a:ext>
            </a:extLst>
          </p:cNvPr>
          <p:cNvSpPr txBox="1"/>
          <p:nvPr/>
        </p:nvSpPr>
        <p:spPr>
          <a:xfrm>
            <a:off x="7198935" y="5366725"/>
            <a:ext cx="1404040" cy="763527"/>
          </a:xfrm>
          <a:prstGeom prst="rect">
            <a:avLst/>
          </a:prstGeom>
          <a:noFill/>
          <a:ln w="12700">
            <a:noFill/>
          </a:ln>
        </p:spPr>
        <p:txBody>
          <a:bodyPr wrap="square" lIns="0" tIns="0" rIns="0" bIns="0" rtlCol="0" anchor="ctr">
            <a:noAutofit/>
          </a:bodyPr>
          <a:lstStyle/>
          <a:p>
            <a:pPr algn="ctr"/>
            <a:r>
              <a:rPr lang="en-GB" sz="1400" dirty="0"/>
              <a:t>Engage in collaborative </a:t>
            </a:r>
            <a:br>
              <a:rPr lang="en-GB" sz="1400" dirty="0"/>
            </a:br>
            <a:r>
              <a:rPr lang="en-GB" sz="1400" dirty="0"/>
              <a:t>(2-way) conversation</a:t>
            </a:r>
          </a:p>
        </p:txBody>
      </p:sp>
      <p:cxnSp>
        <p:nvCxnSpPr>
          <p:cNvPr id="79" name="Straight Arrow Connector 78">
            <a:extLst>
              <a:ext uri="{FF2B5EF4-FFF2-40B4-BE49-F238E27FC236}">
                <a16:creationId xmlns:a16="http://schemas.microsoft.com/office/drawing/2014/main" id="{6D3A458D-EAB8-4155-B46E-D1A7AC5AD912}"/>
              </a:ext>
            </a:extLst>
          </p:cNvPr>
          <p:cNvCxnSpPr>
            <a:cxnSpLocks/>
          </p:cNvCxnSpPr>
          <p:nvPr/>
        </p:nvCxnSpPr>
        <p:spPr>
          <a:xfrm>
            <a:off x="5220428" y="5007674"/>
            <a:ext cx="1055379" cy="0"/>
          </a:xfrm>
          <a:prstGeom prst="straightConnector1">
            <a:avLst/>
          </a:prstGeom>
          <a:ln w="158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F85C2A9B-EE84-41B3-8861-C126526E30D6}"/>
              </a:ext>
            </a:extLst>
          </p:cNvPr>
          <p:cNvCxnSpPr>
            <a:cxnSpLocks/>
          </p:cNvCxnSpPr>
          <p:nvPr/>
        </p:nvCxnSpPr>
        <p:spPr>
          <a:xfrm>
            <a:off x="6657208" y="5007674"/>
            <a:ext cx="1055379" cy="0"/>
          </a:xfrm>
          <a:prstGeom prst="straightConnector1">
            <a:avLst/>
          </a:prstGeom>
          <a:ln w="158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242BDCF-3E32-41FA-8DEC-D93CA8EA093B}"/>
              </a:ext>
            </a:extLst>
          </p:cNvPr>
          <p:cNvCxnSpPr>
            <a:cxnSpLocks/>
          </p:cNvCxnSpPr>
          <p:nvPr/>
        </p:nvCxnSpPr>
        <p:spPr>
          <a:xfrm>
            <a:off x="8087797" y="5007674"/>
            <a:ext cx="1055379" cy="0"/>
          </a:xfrm>
          <a:prstGeom prst="straightConnector1">
            <a:avLst/>
          </a:prstGeom>
          <a:ln w="158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35BD383-540B-4BFC-B0A2-A352F281C29B}"/>
              </a:ext>
            </a:extLst>
          </p:cNvPr>
          <p:cNvCxnSpPr>
            <a:cxnSpLocks/>
          </p:cNvCxnSpPr>
          <p:nvPr/>
        </p:nvCxnSpPr>
        <p:spPr>
          <a:xfrm>
            <a:off x="9524577" y="5007674"/>
            <a:ext cx="1055379" cy="0"/>
          </a:xfrm>
          <a:prstGeom prst="straightConnector1">
            <a:avLst/>
          </a:prstGeom>
          <a:ln w="158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54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16136-F8EE-48E6-AE34-87DC60EE681D}"/>
              </a:ext>
            </a:extLst>
          </p:cNvPr>
          <p:cNvSpPr>
            <a:spLocks noGrp="1"/>
          </p:cNvSpPr>
          <p:nvPr>
            <p:ph type="title"/>
          </p:nvPr>
        </p:nvSpPr>
        <p:spPr/>
        <p:txBody>
          <a:bodyPr/>
          <a:lstStyle/>
          <a:p>
            <a:r>
              <a:rPr lang="en-US" dirty="0"/>
              <a:t>Training Session Outline </a:t>
            </a:r>
          </a:p>
        </p:txBody>
      </p:sp>
      <p:sp>
        <p:nvSpPr>
          <p:cNvPr id="3" name="Content Placeholder 2">
            <a:extLst>
              <a:ext uri="{FF2B5EF4-FFF2-40B4-BE49-F238E27FC236}">
                <a16:creationId xmlns:a16="http://schemas.microsoft.com/office/drawing/2014/main" id="{6482D587-796E-4C20-A6C7-10CA04633875}"/>
              </a:ext>
            </a:extLst>
          </p:cNvPr>
          <p:cNvSpPr>
            <a:spLocks noGrp="1"/>
          </p:cNvSpPr>
          <p:nvPr>
            <p:ph idx="1"/>
          </p:nvPr>
        </p:nvSpPr>
        <p:spPr>
          <a:xfrm>
            <a:off x="973123" y="1532662"/>
            <a:ext cx="9680895" cy="5010181"/>
          </a:xfrm>
        </p:spPr>
        <p:txBody>
          <a:bodyPr vert="horz" lIns="91440" tIns="45720" rIns="91440" bIns="45720" rtlCol="0">
            <a:noAutofit/>
          </a:bodyPr>
          <a:lstStyle/>
          <a:p>
            <a:pPr marL="342900" indent="-342900">
              <a:lnSpc>
                <a:spcPct val="150000"/>
              </a:lnSpc>
              <a:spcBef>
                <a:spcPts val="0"/>
              </a:spcBef>
              <a:buFont typeface="Symbol" panose="05050102010706020507" pitchFamily="18" charset="2"/>
              <a:buChar char=""/>
            </a:pPr>
            <a:r>
              <a:rPr lang="en-US" sz="2600" b="1" dirty="0">
                <a:cs typeface="Times New Roman" panose="02020603050405020304" pitchFamily="18" charset="0"/>
              </a:rPr>
              <a:t>Training Session Purpose and Objectives</a:t>
            </a:r>
          </a:p>
          <a:p>
            <a:pPr marL="342900" indent="-342900">
              <a:lnSpc>
                <a:spcPct val="150000"/>
              </a:lnSpc>
              <a:spcBef>
                <a:spcPts val="0"/>
              </a:spcBef>
              <a:buFont typeface="Symbol" panose="05050102010706020507" pitchFamily="18" charset="2"/>
              <a:buChar char=""/>
            </a:pPr>
            <a:r>
              <a:rPr lang="en-US" sz="2600" b="1" dirty="0">
                <a:cs typeface="Times New Roman" panose="02020603050405020304" pitchFamily="18" charset="0"/>
              </a:rPr>
              <a:t>Client-level COVID-19 Vaccination Status Data</a:t>
            </a:r>
          </a:p>
          <a:p>
            <a:pPr marL="342900" indent="-342900">
              <a:lnSpc>
                <a:spcPct val="150000"/>
              </a:lnSpc>
              <a:spcBef>
                <a:spcPts val="0"/>
              </a:spcBef>
              <a:buFont typeface="Symbol" panose="05050102010706020507" pitchFamily="18" charset="2"/>
              <a:buChar char=""/>
            </a:pPr>
            <a:r>
              <a:rPr lang="en-US" sz="2800" b="1" dirty="0">
                <a:solidFill>
                  <a:schemeClr val="tx1">
                    <a:lumMod val="85000"/>
                    <a:lumOff val="15000"/>
                  </a:schemeClr>
                </a:solidFill>
                <a:cs typeface="Times New Roman" panose="02020603050405020304" pitchFamily="18" charset="0"/>
              </a:rPr>
              <a:t>Maryland COVID-19 Vaccination Rates</a:t>
            </a:r>
            <a:endParaRPr lang="en-US" sz="2600" b="1" dirty="0">
              <a:cs typeface="Times New Roman" panose="02020603050405020304" pitchFamily="18" charset="0"/>
            </a:endParaRPr>
          </a:p>
          <a:p>
            <a:pPr marL="342900" indent="-342900">
              <a:lnSpc>
                <a:spcPct val="150000"/>
              </a:lnSpc>
              <a:spcBef>
                <a:spcPts val="0"/>
              </a:spcBef>
              <a:buFont typeface="Symbol" panose="05050102010706020507" pitchFamily="18" charset="2"/>
              <a:buChar char=""/>
            </a:pPr>
            <a:r>
              <a:rPr lang="en-US" sz="2800" b="1" dirty="0">
                <a:solidFill>
                  <a:schemeClr val="tx1">
                    <a:lumMod val="85000"/>
                    <a:lumOff val="15000"/>
                  </a:schemeClr>
                </a:solidFill>
                <a:cs typeface="Times New Roman" panose="02020603050405020304" pitchFamily="18" charset="0"/>
              </a:rPr>
              <a:t>Provider-Level Vaccine Status Data Access</a:t>
            </a:r>
          </a:p>
          <a:p>
            <a:pPr marL="342900" indent="-342900">
              <a:lnSpc>
                <a:spcPct val="150000"/>
              </a:lnSpc>
              <a:spcBef>
                <a:spcPts val="0"/>
              </a:spcBef>
              <a:buFont typeface="Symbol" panose="05050102010706020507" pitchFamily="18" charset="2"/>
              <a:buChar char=""/>
            </a:pPr>
            <a:r>
              <a:rPr lang="en-US" b="1" dirty="0">
                <a:cs typeface="Times New Roman" panose="02020603050405020304" pitchFamily="18" charset="0"/>
              </a:rPr>
              <a:t>Provider Outreach</a:t>
            </a:r>
          </a:p>
          <a:p>
            <a:pPr marL="342900" indent="-342900">
              <a:lnSpc>
                <a:spcPct val="150000"/>
              </a:lnSpc>
              <a:spcBef>
                <a:spcPts val="0"/>
              </a:spcBef>
              <a:buFont typeface="Symbol" panose="05050102010706020507" pitchFamily="18" charset="2"/>
              <a:buChar char=""/>
            </a:pPr>
            <a:r>
              <a:rPr lang="en-US" sz="2600" b="1" dirty="0">
                <a:cs typeface="Times New Roman" panose="02020603050405020304" pitchFamily="18" charset="0"/>
              </a:rPr>
              <a:t>Discussing COVID-19 Vaccination with Clients </a:t>
            </a:r>
          </a:p>
        </p:txBody>
      </p:sp>
      <p:sp>
        <p:nvSpPr>
          <p:cNvPr id="4" name="Slide Number Placeholder 3">
            <a:extLst>
              <a:ext uri="{FF2B5EF4-FFF2-40B4-BE49-F238E27FC236}">
                <a16:creationId xmlns:a16="http://schemas.microsoft.com/office/drawing/2014/main" id="{2A092C35-050A-4996-81A0-0F3C87D5398E}"/>
              </a:ext>
            </a:extLst>
          </p:cNvPr>
          <p:cNvSpPr>
            <a:spLocks noGrp="1"/>
          </p:cNvSpPr>
          <p:nvPr>
            <p:ph type="sldNum" sz="quarter" idx="12"/>
          </p:nvPr>
        </p:nvSpPr>
        <p:spPr/>
        <p:txBody>
          <a:bodyPr/>
          <a:lstStyle/>
          <a:p>
            <a:fld id="{EB4BE1A8-99A0-BE4B-B404-CE990ED5FA0C}" type="slidenum">
              <a:rPr lang="en-US" smtClean="0"/>
              <a:pPr/>
              <a:t>2</a:t>
            </a:fld>
            <a:endParaRPr lang="en-US" dirty="0"/>
          </a:p>
        </p:txBody>
      </p:sp>
    </p:spTree>
    <p:extLst>
      <p:ext uri="{BB962C8B-B14F-4D97-AF65-F5344CB8AC3E}">
        <p14:creationId xmlns:p14="http://schemas.microsoft.com/office/powerpoint/2010/main" val="422047150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00C76995-BCF3-B747-B39C-A4384005EDE2}"/>
              </a:ext>
            </a:extLst>
          </p:cNvPr>
          <p:cNvSpPr>
            <a:spLocks noGrp="1"/>
          </p:cNvSpPr>
          <p:nvPr>
            <p:ph type="title"/>
          </p:nvPr>
        </p:nvSpPr>
        <p:spPr>
          <a:xfrm>
            <a:off x="870012" y="422273"/>
            <a:ext cx="10483788" cy="994949"/>
          </a:xfrm>
        </p:spPr>
        <p:txBody>
          <a:bodyPr vert="horz" lIns="91440" tIns="45720" rIns="91440" bIns="45720" rtlCol="0" anchor="ctr">
            <a:noAutofit/>
          </a:bodyPr>
          <a:lstStyle/>
          <a:p>
            <a:pPr>
              <a:lnSpc>
                <a:spcPct val="150000"/>
              </a:lnSpc>
              <a:spcBef>
                <a:spcPts val="0"/>
              </a:spcBef>
            </a:pPr>
            <a:r>
              <a:rPr lang="en-US" dirty="0">
                <a:solidFill>
                  <a:schemeClr val="tx1">
                    <a:lumMod val="85000"/>
                    <a:lumOff val="15000"/>
                  </a:schemeClr>
                </a:solidFill>
                <a:cs typeface="Times New Roman" panose="02020603050405020304" pitchFamily="18" charset="0"/>
              </a:rPr>
              <a:t>Training Session Purpose and Objectives</a:t>
            </a:r>
          </a:p>
        </p:txBody>
      </p:sp>
      <p:sp>
        <p:nvSpPr>
          <p:cNvPr id="23" name="Content Placeholder 22">
            <a:extLst>
              <a:ext uri="{FF2B5EF4-FFF2-40B4-BE49-F238E27FC236}">
                <a16:creationId xmlns:a16="http://schemas.microsoft.com/office/drawing/2014/main" id="{7278FD4F-1C2B-2942-8D0C-53768DC840CC}"/>
              </a:ext>
            </a:extLst>
          </p:cNvPr>
          <p:cNvSpPr>
            <a:spLocks noGrp="1"/>
          </p:cNvSpPr>
          <p:nvPr>
            <p:ph idx="1"/>
          </p:nvPr>
        </p:nvSpPr>
        <p:spPr>
          <a:xfrm>
            <a:off x="838200" y="1599394"/>
            <a:ext cx="10816614" cy="5018896"/>
          </a:xfrm>
        </p:spPr>
        <p:txBody>
          <a:bodyPr vert="horz" lIns="91440" tIns="45720" rIns="91440" bIns="45720" rtlCol="0">
            <a:noAutofit/>
          </a:bodyPr>
          <a:lstStyle/>
          <a:p>
            <a:pPr marL="0" marR="0" lvl="0" indent="0">
              <a:lnSpc>
                <a:spcPct val="100000"/>
              </a:lnSpc>
              <a:spcBef>
                <a:spcPts val="0"/>
              </a:spcBef>
              <a:buSzPts val="1000"/>
              <a:buNone/>
              <a:tabLst>
                <a:tab pos="457200" algn="l"/>
              </a:tabLst>
            </a:pPr>
            <a:r>
              <a:rPr lang="en-US" sz="2400" b="1" u="sng" dirty="0">
                <a:solidFill>
                  <a:schemeClr val="tx1"/>
                </a:solidFill>
                <a:latin typeface="+mn-lt"/>
                <a:cs typeface="Times New Roman" panose="02020603050405020304" pitchFamily="18" charset="0"/>
              </a:rPr>
              <a:t>Purpose</a:t>
            </a:r>
            <a:r>
              <a:rPr lang="en-US" sz="2400" b="1" dirty="0">
                <a:solidFill>
                  <a:schemeClr val="tx1"/>
                </a:solidFill>
                <a:latin typeface="+mn-lt"/>
                <a:cs typeface="Times New Roman" panose="02020603050405020304" pitchFamily="18" charset="0"/>
              </a:rPr>
              <a:t>: </a:t>
            </a:r>
          </a:p>
          <a:p>
            <a:pPr marL="0" marR="0" lvl="0" indent="0">
              <a:lnSpc>
                <a:spcPct val="100000"/>
              </a:lnSpc>
              <a:spcBef>
                <a:spcPts val="0"/>
              </a:spcBef>
              <a:buSzPts val="1000"/>
              <a:buNone/>
              <a:tabLst>
                <a:tab pos="457200" algn="l"/>
              </a:tabLst>
            </a:pPr>
            <a:r>
              <a:rPr lang="en-US" sz="2400" b="1" dirty="0">
                <a:solidFill>
                  <a:schemeClr val="tx1"/>
                </a:solidFill>
                <a:latin typeface="+mn-lt"/>
                <a:cs typeface="Times New Roman" panose="02020603050405020304" pitchFamily="18" charset="0"/>
              </a:rPr>
              <a:t>To provide an overview of the functionality of the </a:t>
            </a:r>
            <a:r>
              <a:rPr lang="en-US" sz="2400" b="1" dirty="0" err="1">
                <a:solidFill>
                  <a:schemeClr val="tx1"/>
                </a:solidFill>
                <a:latin typeface="+mn-lt"/>
                <a:cs typeface="Times New Roman" panose="02020603050405020304" pitchFamily="18" charset="0"/>
              </a:rPr>
              <a:t>Incedo</a:t>
            </a:r>
            <a:r>
              <a:rPr lang="en-US" sz="2400" b="1" dirty="0">
                <a:solidFill>
                  <a:schemeClr val="tx1"/>
                </a:solidFill>
                <a:latin typeface="+mn-lt"/>
                <a:cs typeface="Times New Roman" panose="02020603050405020304" pitchFamily="18" charset="0"/>
              </a:rPr>
              <a:t> Provider Portal (IPP) for access to client-level COVID-19 vaccination status data and to review strategies for provider use of this data to inform targeted vaccine inreach/outreach efforts</a:t>
            </a:r>
          </a:p>
          <a:p>
            <a:pPr marL="0" marR="0" lvl="0" indent="0" algn="just">
              <a:lnSpc>
                <a:spcPct val="0"/>
              </a:lnSpc>
              <a:spcBef>
                <a:spcPts val="0"/>
              </a:spcBef>
              <a:buSzPts val="1000"/>
              <a:buNone/>
              <a:tabLst>
                <a:tab pos="457200" algn="l"/>
              </a:tabLst>
            </a:pPr>
            <a:endParaRPr lang="en-US" sz="2400" b="1" u="sng" dirty="0">
              <a:solidFill>
                <a:schemeClr val="tx1"/>
              </a:solidFill>
              <a:latin typeface="+mn-lt"/>
              <a:cs typeface="Times New Roman" panose="02020603050405020304" pitchFamily="18" charset="0"/>
            </a:endParaRPr>
          </a:p>
          <a:p>
            <a:pPr marL="0" marR="0" lvl="0" indent="0" algn="just">
              <a:lnSpc>
                <a:spcPct val="0"/>
              </a:lnSpc>
              <a:spcBef>
                <a:spcPts val="0"/>
              </a:spcBef>
              <a:buSzPts val="1000"/>
              <a:buNone/>
              <a:tabLst>
                <a:tab pos="457200" algn="l"/>
              </a:tabLst>
            </a:pPr>
            <a:endParaRPr lang="en-US" sz="2400" b="1" u="sng" dirty="0">
              <a:solidFill>
                <a:schemeClr val="tx1"/>
              </a:solidFill>
              <a:latin typeface="+mn-lt"/>
              <a:cs typeface="Times New Roman" panose="02020603050405020304" pitchFamily="18" charset="0"/>
            </a:endParaRPr>
          </a:p>
          <a:p>
            <a:pPr marL="0" marR="0" lvl="0" indent="0" algn="just">
              <a:lnSpc>
                <a:spcPct val="110000"/>
              </a:lnSpc>
              <a:spcBef>
                <a:spcPts val="0"/>
              </a:spcBef>
              <a:spcAft>
                <a:spcPts val="800"/>
              </a:spcAft>
              <a:buSzPts val="1000"/>
              <a:buNone/>
              <a:tabLst>
                <a:tab pos="457200" algn="l"/>
              </a:tabLst>
            </a:pPr>
            <a:endParaRPr lang="en-US" sz="1200" b="1" u="sng" dirty="0">
              <a:solidFill>
                <a:schemeClr val="tx1"/>
              </a:solidFill>
              <a:latin typeface="+mn-lt"/>
              <a:cs typeface="Times New Roman" panose="02020603050405020304" pitchFamily="18" charset="0"/>
            </a:endParaRPr>
          </a:p>
          <a:p>
            <a:pPr marL="0" marR="0" lvl="0" indent="0" algn="just">
              <a:lnSpc>
                <a:spcPct val="100000"/>
              </a:lnSpc>
              <a:spcBef>
                <a:spcPts val="0"/>
              </a:spcBef>
              <a:buSzPts val="1000"/>
              <a:buNone/>
              <a:tabLst>
                <a:tab pos="457200" algn="l"/>
              </a:tabLst>
            </a:pPr>
            <a:r>
              <a:rPr lang="en-US" sz="2400" b="1" u="sng" dirty="0">
                <a:solidFill>
                  <a:schemeClr val="tx1"/>
                </a:solidFill>
                <a:latin typeface="+mn-lt"/>
                <a:cs typeface="Times New Roman" panose="02020603050405020304" pitchFamily="18" charset="0"/>
              </a:rPr>
              <a:t>Objectives:</a:t>
            </a:r>
          </a:p>
          <a:p>
            <a:pPr marL="0" marR="0" lvl="0" indent="0" algn="just">
              <a:lnSpc>
                <a:spcPct val="100000"/>
              </a:lnSpc>
              <a:spcBef>
                <a:spcPts val="0"/>
              </a:spcBef>
              <a:buSzPts val="1000"/>
              <a:buNone/>
              <a:tabLst>
                <a:tab pos="457200" algn="l"/>
              </a:tabLst>
            </a:pPr>
            <a:r>
              <a:rPr lang="en-US" sz="2400" b="1" dirty="0">
                <a:solidFill>
                  <a:schemeClr val="tx1"/>
                </a:solidFill>
                <a:latin typeface="+mn-lt"/>
                <a:cs typeface="Times New Roman" panose="02020603050405020304" pitchFamily="18" charset="0"/>
              </a:rPr>
              <a:t>Following this training, participants will be able to:</a:t>
            </a:r>
          </a:p>
          <a:p>
            <a:pPr algn="just">
              <a:lnSpc>
                <a:spcPct val="100000"/>
              </a:lnSpc>
              <a:spcBef>
                <a:spcPts val="0"/>
              </a:spcBef>
              <a:spcAft>
                <a:spcPts val="800"/>
              </a:spcAft>
              <a:buSzPts val="1000"/>
              <a:tabLst>
                <a:tab pos="457200" algn="l"/>
              </a:tabLst>
            </a:pPr>
            <a:r>
              <a:rPr lang="en-US" sz="2400" b="1" dirty="0">
                <a:solidFill>
                  <a:schemeClr val="tx1"/>
                </a:solidFill>
                <a:latin typeface="+mn-lt"/>
                <a:cs typeface="Times New Roman" panose="02020603050405020304" pitchFamily="18" charset="0"/>
              </a:rPr>
              <a:t>Describe the nature and type of the COVID-19 vaccination status data available.</a:t>
            </a:r>
          </a:p>
          <a:p>
            <a:pPr algn="just">
              <a:lnSpc>
                <a:spcPct val="100000"/>
              </a:lnSpc>
              <a:spcBef>
                <a:spcPts val="0"/>
              </a:spcBef>
              <a:buSzPts val="1000"/>
              <a:tabLst>
                <a:tab pos="457200" algn="l"/>
              </a:tabLst>
            </a:pPr>
            <a:r>
              <a:rPr lang="en-US" sz="2400" b="1" dirty="0">
                <a:solidFill>
                  <a:schemeClr val="tx1"/>
                </a:solidFill>
                <a:latin typeface="+mn-lt"/>
                <a:cs typeface="Times New Roman" panose="02020603050405020304" pitchFamily="18" charset="0"/>
              </a:rPr>
              <a:t>Navigate the IPP to access and retrieve client-level COVID-19 vaccination status data.</a:t>
            </a:r>
          </a:p>
          <a:p>
            <a:pPr algn="just">
              <a:lnSpc>
                <a:spcPct val="100000"/>
              </a:lnSpc>
              <a:spcBef>
                <a:spcPts val="0"/>
              </a:spcBef>
              <a:spcAft>
                <a:spcPts val="800"/>
              </a:spcAft>
              <a:buSzPts val="1000"/>
              <a:tabLst>
                <a:tab pos="457200" algn="l"/>
              </a:tabLst>
            </a:pPr>
            <a:r>
              <a:rPr lang="en-US" sz="2400" b="1" dirty="0">
                <a:solidFill>
                  <a:schemeClr val="tx1"/>
                </a:solidFill>
                <a:latin typeface="+mn-lt"/>
                <a:cs typeface="Times New Roman" panose="02020603050405020304" pitchFamily="18" charset="0"/>
              </a:rPr>
              <a:t>Identify data-driven strategies to increase provider vaccination rates.</a:t>
            </a:r>
          </a:p>
          <a:p>
            <a:pPr marL="0" marR="0" lvl="0" indent="0" algn="just">
              <a:lnSpc>
                <a:spcPct val="110000"/>
              </a:lnSpc>
              <a:spcBef>
                <a:spcPts val="0"/>
              </a:spcBef>
              <a:spcAft>
                <a:spcPts val="800"/>
              </a:spcAft>
              <a:buSzPts val="1000"/>
              <a:buNone/>
              <a:tabLst>
                <a:tab pos="457200" algn="l"/>
              </a:tabLst>
            </a:pPr>
            <a:endParaRPr lang="en-US" sz="2400" b="1" dirty="0">
              <a:solidFill>
                <a:schemeClr val="tx1"/>
              </a:solidFill>
              <a:latin typeface="+mn-lt"/>
              <a:cs typeface="Times New Roman" panose="02020603050405020304" pitchFamily="18" charset="0"/>
            </a:endParaRPr>
          </a:p>
          <a:p>
            <a:pPr marL="0" marR="0" lvl="0" indent="0" algn="just">
              <a:lnSpc>
                <a:spcPct val="110000"/>
              </a:lnSpc>
              <a:spcBef>
                <a:spcPts val="0"/>
              </a:spcBef>
              <a:spcAft>
                <a:spcPts val="800"/>
              </a:spcAft>
              <a:buSzPts val="1000"/>
              <a:buNone/>
              <a:tabLst>
                <a:tab pos="457200" algn="l"/>
              </a:tabLst>
            </a:pPr>
            <a:endParaRPr lang="en-US" sz="2400" b="1" dirty="0">
              <a:solidFill>
                <a:schemeClr val="tx1"/>
              </a:solidFill>
              <a:latin typeface="+mn-lt"/>
              <a:cs typeface="Times New Roman" panose="02020603050405020304" pitchFamily="18" charset="0"/>
            </a:endParaRPr>
          </a:p>
          <a:p>
            <a:pPr marR="0" lvl="0" algn="just">
              <a:lnSpc>
                <a:spcPct val="110000"/>
              </a:lnSpc>
              <a:spcBef>
                <a:spcPts val="0"/>
              </a:spcBef>
              <a:spcAft>
                <a:spcPts val="800"/>
              </a:spcAft>
              <a:buSzPct val="50000"/>
              <a:buFont typeface="Courier New" panose="02070309020205020404" pitchFamily="49" charset="0"/>
              <a:buChar char="o"/>
              <a:tabLst>
                <a:tab pos="457200" algn="l"/>
              </a:tabLst>
            </a:pPr>
            <a:endParaRPr lang="en-US" sz="2400" b="1" dirty="0">
              <a:solidFill>
                <a:srgbClr val="C00000"/>
              </a:solidFill>
              <a:latin typeface="+mn-lt"/>
              <a:cs typeface="Times New Roman" panose="02020603050405020304" pitchFamily="18" charset="0"/>
            </a:endParaRPr>
          </a:p>
          <a:p>
            <a:pPr marL="457200" lvl="2" indent="0" algn="just">
              <a:lnSpc>
                <a:spcPct val="110000"/>
              </a:lnSpc>
              <a:spcBef>
                <a:spcPts val="0"/>
              </a:spcBef>
              <a:spcAft>
                <a:spcPts val="800"/>
              </a:spcAft>
              <a:buSzPts val="1000"/>
              <a:buNone/>
              <a:tabLst>
                <a:tab pos="457200" algn="l"/>
              </a:tabLst>
            </a:pPr>
            <a:endParaRPr lang="en-US" b="1" u="none" strike="noStrike" dirty="0">
              <a:effectLst/>
              <a:latin typeface="+mn-lt"/>
              <a:ea typeface="Arial" panose="020B0604020202020204" pitchFamily="34" charset="0"/>
            </a:endParaRPr>
          </a:p>
          <a:p>
            <a:pPr marL="685800" marR="0" indent="0">
              <a:lnSpc>
                <a:spcPct val="115000"/>
              </a:lnSpc>
              <a:spcBef>
                <a:spcPts val="0"/>
              </a:spcBef>
              <a:spcAft>
                <a:spcPts val="0"/>
              </a:spcAft>
              <a:buNone/>
            </a:pPr>
            <a:endParaRPr lang="en-US" sz="1200" dirty="0">
              <a:effectLst/>
              <a:latin typeface="Arial" panose="020B0604020202020204" pitchFamily="34" charset="0"/>
              <a:ea typeface="Arial" panose="020B0604020202020204" pitchFamily="34" charset="0"/>
            </a:endParaRPr>
          </a:p>
        </p:txBody>
      </p:sp>
      <p:sp>
        <p:nvSpPr>
          <p:cNvPr id="16" name="Slide Number Placeholder 15">
            <a:extLst>
              <a:ext uri="{FF2B5EF4-FFF2-40B4-BE49-F238E27FC236}">
                <a16:creationId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3</a:t>
            </a:fld>
            <a:endParaRPr lang="en-US" dirty="0"/>
          </a:p>
        </p:txBody>
      </p:sp>
    </p:spTree>
    <p:extLst>
      <p:ext uri="{BB962C8B-B14F-4D97-AF65-F5344CB8AC3E}">
        <p14:creationId xmlns:p14="http://schemas.microsoft.com/office/powerpoint/2010/main" val="282928750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00C76995-BCF3-B747-B39C-A4384005EDE2}"/>
              </a:ext>
            </a:extLst>
          </p:cNvPr>
          <p:cNvSpPr>
            <a:spLocks noGrp="1"/>
          </p:cNvSpPr>
          <p:nvPr>
            <p:ph type="title"/>
          </p:nvPr>
        </p:nvSpPr>
        <p:spPr>
          <a:xfrm>
            <a:off x="838200" y="422273"/>
            <a:ext cx="10515600" cy="994949"/>
          </a:xfrm>
        </p:spPr>
        <p:txBody>
          <a:bodyPr vert="horz" lIns="91440" tIns="45720" rIns="91440" bIns="45720" rtlCol="0" anchor="ctr">
            <a:noAutofit/>
          </a:bodyPr>
          <a:lstStyle/>
          <a:p>
            <a:pPr>
              <a:lnSpc>
                <a:spcPct val="150000"/>
              </a:lnSpc>
              <a:spcBef>
                <a:spcPts val="0"/>
              </a:spcBef>
            </a:pPr>
            <a:r>
              <a:rPr lang="en-US" sz="3600" b="1" dirty="0">
                <a:cs typeface="Times New Roman" panose="02020603050405020304" pitchFamily="18" charset="0"/>
              </a:rPr>
              <a:t>Client-level COVID-19 Vaccination Status Data</a:t>
            </a:r>
            <a:endParaRPr lang="en-US" sz="3600" dirty="0">
              <a:solidFill>
                <a:schemeClr val="tx1">
                  <a:lumMod val="85000"/>
                  <a:lumOff val="15000"/>
                </a:schemeClr>
              </a:solidFill>
              <a:cs typeface="Times New Roman" panose="02020603050405020304" pitchFamily="18" charset="0"/>
            </a:endParaRPr>
          </a:p>
        </p:txBody>
      </p:sp>
      <p:sp>
        <p:nvSpPr>
          <p:cNvPr id="23" name="Content Placeholder 22">
            <a:extLst>
              <a:ext uri="{FF2B5EF4-FFF2-40B4-BE49-F238E27FC236}">
                <a16:creationId xmlns:a16="http://schemas.microsoft.com/office/drawing/2014/main" id="{7278FD4F-1C2B-2942-8D0C-53768DC840CC}"/>
              </a:ext>
            </a:extLst>
          </p:cNvPr>
          <p:cNvSpPr>
            <a:spLocks noGrp="1"/>
          </p:cNvSpPr>
          <p:nvPr>
            <p:ph idx="1"/>
          </p:nvPr>
        </p:nvSpPr>
        <p:spPr>
          <a:xfrm>
            <a:off x="838200" y="1599394"/>
            <a:ext cx="10816614" cy="5018896"/>
          </a:xfrm>
        </p:spPr>
        <p:txBody>
          <a:bodyPr vert="horz" lIns="91440" tIns="45720" rIns="91440" bIns="45720" rtlCol="0">
            <a:noAutofit/>
          </a:bodyPr>
          <a:lstStyle/>
          <a:p>
            <a:pPr marR="0" lvl="0" algn="just">
              <a:lnSpc>
                <a:spcPct val="110000"/>
              </a:lnSpc>
              <a:spcBef>
                <a:spcPts val="0"/>
              </a:spcBef>
              <a:spcAft>
                <a:spcPts val="800"/>
              </a:spcAft>
              <a:buSzPts val="1000"/>
              <a:buFont typeface="Wingdings" panose="05000000000000000000" pitchFamily="2" charset="2"/>
              <a:buChar char="q"/>
              <a:tabLst>
                <a:tab pos="457200" algn="l"/>
              </a:tabLst>
            </a:pPr>
            <a:r>
              <a:rPr lang="en-US" sz="2400" b="1" dirty="0">
                <a:solidFill>
                  <a:schemeClr val="tx1"/>
                </a:solidFill>
                <a:effectLst/>
                <a:latin typeface="+mn-lt"/>
                <a:ea typeface="Calibri" panose="020F0502020204030204" pitchFamily="34" charset="0"/>
                <a:cs typeface="Times New Roman" panose="02020603050405020304" pitchFamily="18" charset="0"/>
              </a:rPr>
              <a:t>Client-level COVID-19 vaccination status data files are uploaded weekly to the IPP for each provider site.</a:t>
            </a:r>
          </a:p>
          <a:p>
            <a:pPr marR="0" lvl="0" algn="just">
              <a:lnSpc>
                <a:spcPct val="110000"/>
              </a:lnSpc>
              <a:spcBef>
                <a:spcPts val="0"/>
              </a:spcBef>
              <a:spcAft>
                <a:spcPts val="800"/>
              </a:spcAft>
              <a:buSzPts val="1000"/>
              <a:buFont typeface="Wingdings" panose="05000000000000000000" pitchFamily="2" charset="2"/>
              <a:buChar char="q"/>
              <a:tabLst>
                <a:tab pos="457200" algn="l"/>
              </a:tabLst>
            </a:pPr>
            <a:endParaRPr lang="en-US" sz="2400" b="1" dirty="0">
              <a:solidFill>
                <a:schemeClr val="tx1"/>
              </a:solidFill>
              <a:latin typeface="+mn-lt"/>
              <a:cs typeface="Times New Roman" panose="02020603050405020304" pitchFamily="18" charset="0"/>
            </a:endParaRPr>
          </a:p>
          <a:p>
            <a:pPr marR="0" lvl="0" algn="just">
              <a:lnSpc>
                <a:spcPct val="110000"/>
              </a:lnSpc>
              <a:spcBef>
                <a:spcPts val="0"/>
              </a:spcBef>
              <a:spcAft>
                <a:spcPts val="800"/>
              </a:spcAft>
              <a:buSzPts val="1000"/>
              <a:buFont typeface="Wingdings" panose="05000000000000000000" pitchFamily="2" charset="2"/>
              <a:buChar char="q"/>
              <a:tabLst>
                <a:tab pos="457200" algn="l"/>
              </a:tabLst>
            </a:pPr>
            <a:r>
              <a:rPr lang="en-US" sz="2400" b="1" dirty="0">
                <a:latin typeface="+mn-lt"/>
                <a:cs typeface="Times New Roman" panose="02020603050405020304" pitchFamily="18" charset="0"/>
              </a:rPr>
              <a:t>Data files contain the name and contact information of individuals served by each provider site and has the following specific data fields.</a:t>
            </a:r>
          </a:p>
          <a:p>
            <a:pPr marL="685800" lvl="2" algn="just">
              <a:lnSpc>
                <a:spcPct val="110000"/>
              </a:lnSpc>
              <a:spcBef>
                <a:spcPts val="0"/>
              </a:spcBef>
              <a:spcAft>
                <a:spcPts val="800"/>
              </a:spcAft>
              <a:buSzPts val="1000"/>
              <a:buFont typeface="Wingdings" panose="05000000000000000000" pitchFamily="2" charset="2"/>
              <a:buChar char="ü"/>
              <a:tabLst>
                <a:tab pos="457200" algn="l"/>
              </a:tabLst>
            </a:pPr>
            <a:r>
              <a:rPr lang="en-US" sz="2000" b="1" dirty="0">
                <a:latin typeface="+mn-lt"/>
                <a:cs typeface="Times New Roman" panose="02020603050405020304" pitchFamily="18" charset="0"/>
              </a:rPr>
              <a:t>Provider name and type, Optum provider ID, Site ID, address including state, city, and zip code, telephone number, and jurisdiction.</a:t>
            </a:r>
          </a:p>
          <a:p>
            <a:pPr marL="685800" lvl="2" algn="just">
              <a:lnSpc>
                <a:spcPct val="110000"/>
              </a:lnSpc>
              <a:spcBef>
                <a:spcPts val="0"/>
              </a:spcBef>
              <a:spcAft>
                <a:spcPts val="800"/>
              </a:spcAft>
              <a:buSzPts val="1000"/>
              <a:buFont typeface="Wingdings" panose="05000000000000000000" pitchFamily="2" charset="2"/>
              <a:buChar char="ü"/>
              <a:tabLst>
                <a:tab pos="457200" algn="l"/>
              </a:tabLst>
            </a:pPr>
            <a:r>
              <a:rPr lang="en-US" sz="2000" b="1" dirty="0">
                <a:latin typeface="+mn-lt"/>
                <a:cs typeface="Times New Roman" panose="02020603050405020304" pitchFamily="18" charset="0"/>
              </a:rPr>
              <a:t>Patient ID and full name, address including state, city and zip code, county of residence, telephone number, and </a:t>
            </a:r>
            <a:r>
              <a:rPr lang="en-US" sz="2000" b="1" u="none" strike="noStrike" dirty="0">
                <a:solidFill>
                  <a:srgbClr val="000000"/>
                </a:solidFill>
                <a:effectLst/>
                <a:latin typeface="+mn-lt"/>
                <a:ea typeface="Arial" panose="020B0604020202020204" pitchFamily="34" charset="0"/>
              </a:rPr>
              <a:t>date of birth.</a:t>
            </a:r>
          </a:p>
          <a:p>
            <a:pPr marL="457200" lvl="2" indent="0" algn="just">
              <a:lnSpc>
                <a:spcPct val="110000"/>
              </a:lnSpc>
              <a:spcBef>
                <a:spcPts val="0"/>
              </a:spcBef>
              <a:spcAft>
                <a:spcPts val="800"/>
              </a:spcAft>
              <a:buSzPts val="1000"/>
              <a:buNone/>
              <a:tabLst>
                <a:tab pos="457200" algn="l"/>
              </a:tabLst>
            </a:pPr>
            <a:endParaRPr lang="en-US" b="1" u="none" strike="noStrike" dirty="0">
              <a:effectLst/>
              <a:latin typeface="+mn-lt"/>
              <a:ea typeface="Arial" panose="020B0604020202020204" pitchFamily="34" charset="0"/>
            </a:endParaRPr>
          </a:p>
          <a:p>
            <a:pPr marL="685800" marR="0" indent="0">
              <a:lnSpc>
                <a:spcPct val="115000"/>
              </a:lnSpc>
              <a:spcBef>
                <a:spcPts val="0"/>
              </a:spcBef>
              <a:spcAft>
                <a:spcPts val="0"/>
              </a:spcAft>
              <a:buNone/>
            </a:pPr>
            <a:endParaRPr lang="en-US" sz="1200" dirty="0">
              <a:effectLst/>
              <a:latin typeface="Arial" panose="020B0604020202020204" pitchFamily="34" charset="0"/>
              <a:ea typeface="Arial" panose="020B0604020202020204" pitchFamily="34" charset="0"/>
            </a:endParaRPr>
          </a:p>
        </p:txBody>
      </p:sp>
      <p:sp>
        <p:nvSpPr>
          <p:cNvPr id="16" name="Slide Number Placeholder 15">
            <a:extLst>
              <a:ext uri="{FF2B5EF4-FFF2-40B4-BE49-F238E27FC236}">
                <a16:creationId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4</a:t>
            </a:fld>
            <a:endParaRPr lang="en-US" dirty="0"/>
          </a:p>
        </p:txBody>
      </p:sp>
    </p:spTree>
    <p:extLst>
      <p:ext uri="{BB962C8B-B14F-4D97-AF65-F5344CB8AC3E}">
        <p14:creationId xmlns:p14="http://schemas.microsoft.com/office/powerpoint/2010/main" val="58144228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00C76995-BCF3-B747-B39C-A4384005EDE2}"/>
              </a:ext>
            </a:extLst>
          </p:cNvPr>
          <p:cNvSpPr>
            <a:spLocks noGrp="1"/>
          </p:cNvSpPr>
          <p:nvPr>
            <p:ph type="title"/>
          </p:nvPr>
        </p:nvSpPr>
        <p:spPr/>
        <p:txBody>
          <a:bodyPr vert="horz" lIns="91440" tIns="45720" rIns="91440" bIns="45720" rtlCol="0" anchor="ctr">
            <a:noAutofit/>
          </a:bodyPr>
          <a:lstStyle/>
          <a:p>
            <a:pPr>
              <a:lnSpc>
                <a:spcPct val="150000"/>
              </a:lnSpc>
              <a:spcBef>
                <a:spcPts val="0"/>
              </a:spcBef>
            </a:pPr>
            <a:r>
              <a:rPr lang="en-US" sz="3200" dirty="0">
                <a:solidFill>
                  <a:schemeClr val="tx1">
                    <a:lumMod val="85000"/>
                    <a:lumOff val="15000"/>
                  </a:schemeClr>
                </a:solidFill>
                <a:cs typeface="Times New Roman" panose="02020603050405020304" pitchFamily="18" charset="0"/>
              </a:rPr>
              <a:t>Maryland COVID-19 Vaccination Rates</a:t>
            </a:r>
          </a:p>
        </p:txBody>
      </p:sp>
      <p:sp>
        <p:nvSpPr>
          <p:cNvPr id="23" name="Content Placeholder 22">
            <a:extLst>
              <a:ext uri="{FF2B5EF4-FFF2-40B4-BE49-F238E27FC236}">
                <a16:creationId xmlns:a16="http://schemas.microsoft.com/office/drawing/2014/main" id="{7278FD4F-1C2B-2942-8D0C-53768DC840CC}"/>
              </a:ext>
            </a:extLst>
          </p:cNvPr>
          <p:cNvSpPr>
            <a:spLocks noGrp="1"/>
          </p:cNvSpPr>
          <p:nvPr>
            <p:ph idx="1"/>
          </p:nvPr>
        </p:nvSpPr>
        <p:spPr>
          <a:xfrm>
            <a:off x="537186" y="1528983"/>
            <a:ext cx="11225726" cy="4900943"/>
          </a:xfrm>
        </p:spPr>
        <p:txBody>
          <a:bodyPr vert="horz" lIns="91440" tIns="45720" rIns="91440" bIns="45720" rtlCol="0">
            <a:noAutofit/>
          </a:bodyPr>
          <a:lstStyle/>
          <a:p>
            <a:pPr>
              <a:lnSpc>
                <a:spcPct val="110000"/>
              </a:lnSpc>
              <a:spcBef>
                <a:spcPts val="0"/>
              </a:spcBef>
              <a:spcAft>
                <a:spcPts val="800"/>
              </a:spcAft>
              <a:buSzPts val="1000"/>
              <a:buFont typeface="Wingdings" panose="05000000000000000000" pitchFamily="2" charset="2"/>
              <a:buChar char="§"/>
              <a:tabLst>
                <a:tab pos="457200" algn="l"/>
              </a:tabLst>
            </a:pPr>
            <a:r>
              <a:rPr lang="en-US" sz="1600" b="1" dirty="0">
                <a:cs typeface="Times New Roman" panose="02020603050405020304" pitchFamily="18" charset="0"/>
              </a:rPr>
              <a:t>Vaccination rates for individuals with behavioral health diagnoses, ages 12 and older, served by the PBHS are lagging far behind those for the general population in Maryland (Data as of 09/05/21).</a:t>
            </a:r>
          </a:p>
          <a:p>
            <a:pPr marL="342900" indent="-342900">
              <a:lnSpc>
                <a:spcPct val="150000"/>
              </a:lnSpc>
              <a:spcBef>
                <a:spcPts val="0"/>
              </a:spcBef>
              <a:buFont typeface="Symbol" panose="05050102010706020507" pitchFamily="18" charset="2"/>
              <a:buChar char=""/>
            </a:pPr>
            <a:endParaRPr lang="en-US" sz="2400" b="1" dirty="0">
              <a:cs typeface="Times New Roman" panose="02020603050405020304" pitchFamily="18" charset="0"/>
            </a:endParaRPr>
          </a:p>
        </p:txBody>
      </p:sp>
      <p:sp>
        <p:nvSpPr>
          <p:cNvPr id="16" name="Slide Number Placeholder 15">
            <a:extLst>
              <a:ext uri="{FF2B5EF4-FFF2-40B4-BE49-F238E27FC236}">
                <a16:creationId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5</a:t>
            </a:fld>
            <a:endParaRPr lang="en-US" dirty="0"/>
          </a:p>
        </p:txBody>
      </p:sp>
      <p:graphicFrame>
        <p:nvGraphicFramePr>
          <p:cNvPr id="10" name="Chart 9">
            <a:extLst>
              <a:ext uri="{FF2B5EF4-FFF2-40B4-BE49-F238E27FC236}">
                <a16:creationId xmlns:a16="http://schemas.microsoft.com/office/drawing/2014/main" id="{D57848E9-FECD-4191-837D-C4DF5883C3C9}"/>
              </a:ext>
            </a:extLst>
          </p:cNvPr>
          <p:cNvGraphicFramePr/>
          <p:nvPr>
            <p:extLst>
              <p:ext uri="{D42A27DB-BD31-4B8C-83A1-F6EECF244321}">
                <p14:modId xmlns:p14="http://schemas.microsoft.com/office/powerpoint/2010/main" val="656156409"/>
              </p:ext>
            </p:extLst>
          </p:nvPr>
        </p:nvGraphicFramePr>
        <p:xfrm>
          <a:off x="1518081" y="2364250"/>
          <a:ext cx="8930936" cy="398744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F18175D3-7136-48F7-A9BC-43BF0F57B080}"/>
              </a:ext>
            </a:extLst>
          </p:cNvPr>
          <p:cNvSpPr txBox="1"/>
          <p:nvPr/>
        </p:nvSpPr>
        <p:spPr>
          <a:xfrm>
            <a:off x="2212259" y="5948516"/>
            <a:ext cx="1889224" cy="261610"/>
          </a:xfrm>
          <a:prstGeom prst="rect">
            <a:avLst/>
          </a:prstGeom>
          <a:noFill/>
        </p:spPr>
        <p:txBody>
          <a:bodyPr wrap="square" rtlCol="0">
            <a:spAutoFit/>
          </a:bodyPr>
          <a:lstStyle/>
          <a:p>
            <a:r>
              <a:rPr lang="en-US" sz="1100" b="1" dirty="0"/>
              <a:t>PBHS participants</a:t>
            </a:r>
          </a:p>
        </p:txBody>
      </p:sp>
    </p:spTree>
    <p:extLst>
      <p:ext uri="{BB962C8B-B14F-4D97-AF65-F5344CB8AC3E}">
        <p14:creationId xmlns:p14="http://schemas.microsoft.com/office/powerpoint/2010/main" val="310439018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35A91C-1FF1-42E7-A3A7-13C3BEE2A3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F5FCC-583C-47C6-9953-2F6AD74D46AE}" type="slidenum">
              <a:rPr kumimoji="0" lang="en-US" sz="600" b="0" i="0" u="none" strike="noStrike" kern="1200" cap="none" spc="0" normalizeH="0" baseline="0" noProof="0">
                <a:ln>
                  <a:noFill/>
                </a:ln>
                <a:solidFill>
                  <a:srgbClr val="55565A"/>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600" b="0" i="0" u="none" strike="noStrike" kern="1200" cap="none" spc="0" normalizeH="0" baseline="0" noProof="0" dirty="0">
              <a:ln>
                <a:noFill/>
              </a:ln>
              <a:solidFill>
                <a:srgbClr val="55565A"/>
              </a:solidFill>
              <a:effectLst/>
              <a:uLnTx/>
              <a:uFillTx/>
              <a:latin typeface="Arial" pitchFamily="34" charset="0"/>
              <a:ea typeface="+mn-ea"/>
              <a:cs typeface="Arial" pitchFamily="34" charset="0"/>
            </a:endParaRPr>
          </a:p>
        </p:txBody>
      </p:sp>
      <p:sp>
        <p:nvSpPr>
          <p:cNvPr id="3" name="Rectangle 2">
            <a:extLst>
              <a:ext uri="{FF2B5EF4-FFF2-40B4-BE49-F238E27FC236}">
                <a16:creationId xmlns:a16="http://schemas.microsoft.com/office/drawing/2014/main" id="{A11EA809-6B1A-44BB-959B-D1B88D7F9B31}"/>
              </a:ext>
            </a:extLst>
          </p:cNvPr>
          <p:cNvSpPr/>
          <p:nvPr/>
        </p:nvSpPr>
        <p:spPr>
          <a:xfrm>
            <a:off x="1874331" y="3105834"/>
            <a:ext cx="804145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87722"/>
                </a:solidFill>
                <a:effectLst/>
                <a:uLnTx/>
                <a:uFillTx/>
                <a:latin typeface="Arial"/>
                <a:ea typeface="+mn-ea"/>
                <a:cs typeface="+mn-cs"/>
              </a:rPr>
              <a:t>Optum COVID-19 Report Information</a:t>
            </a:r>
            <a:endParaRPr kumimoji="0" lang="en-US" sz="3600" b="0" i="0" u="none" strike="noStrike" kern="1200" cap="none" spc="0" normalizeH="0" baseline="0" noProof="0" dirty="0">
              <a:ln>
                <a:noFill/>
              </a:ln>
              <a:solidFill>
                <a:srgbClr val="55565A"/>
              </a:solidFill>
              <a:effectLst/>
              <a:uLnTx/>
              <a:uFillTx/>
              <a:latin typeface="Arial"/>
              <a:ea typeface="+mn-ea"/>
              <a:cs typeface="+mn-cs"/>
            </a:endParaRPr>
          </a:p>
        </p:txBody>
      </p:sp>
    </p:spTree>
    <p:extLst>
      <p:ext uri="{BB962C8B-B14F-4D97-AF65-F5344CB8AC3E}">
        <p14:creationId xmlns:p14="http://schemas.microsoft.com/office/powerpoint/2010/main" val="3817725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7230-DC49-475F-977A-6E5E9160ACB2}"/>
              </a:ext>
            </a:extLst>
          </p:cNvPr>
          <p:cNvSpPr>
            <a:spLocks noGrp="1"/>
          </p:cNvSpPr>
          <p:nvPr>
            <p:ph type="title"/>
          </p:nvPr>
        </p:nvSpPr>
        <p:spPr/>
        <p:txBody>
          <a:bodyPr anchor="b">
            <a:normAutofit/>
          </a:bodyPr>
          <a:lstStyle/>
          <a:p>
            <a:r>
              <a:rPr lang="en-US" dirty="0"/>
              <a:t>Obtaining data</a:t>
            </a:r>
          </a:p>
        </p:txBody>
      </p:sp>
      <p:sp>
        <p:nvSpPr>
          <p:cNvPr id="3" name="Footer Placeholder 2">
            <a:extLst>
              <a:ext uri="{FF2B5EF4-FFF2-40B4-BE49-F238E27FC236}">
                <a16:creationId xmlns:a16="http://schemas.microsoft.com/office/drawing/2014/main" id="{55006F9A-8B23-498C-A016-7D7BA2A9C27B}"/>
              </a:ext>
            </a:extLst>
          </p:cNvPr>
          <p:cNvSpPr>
            <a:spLocks noGrp="1"/>
          </p:cNvSpPr>
          <p:nvPr>
            <p:ph type="ftr" sz="quarter" idx="11"/>
          </p:nvPr>
        </p:nvSpPr>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888B8D"/>
                </a:solidFill>
                <a:effectLst/>
                <a:uLnTx/>
                <a:uFillTx/>
                <a:latin typeface="Arial" panose="020B0604020202020204"/>
                <a:ea typeface="+mn-ea"/>
                <a:cs typeface="+mn-cs"/>
              </a:rPr>
              <a:t>© 2019 Optum, Inc. All rights reserved. Confidential property of Optum. Do not distribute or reproduce without express permission from Optum.</a:t>
            </a:r>
          </a:p>
        </p:txBody>
      </p:sp>
      <p:sp>
        <p:nvSpPr>
          <p:cNvPr id="4" name="Slide Number Placeholder 3" hidden="1">
            <a:extLst>
              <a:ext uri="{FF2B5EF4-FFF2-40B4-BE49-F238E27FC236}">
                <a16:creationId xmlns:a16="http://schemas.microsoft.com/office/drawing/2014/main" id="{D69718A5-789F-4582-90A1-4D7CF73E0D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01F1369-4AEB-4520-96C0-9F78886180C1}" type="slidenum">
              <a:rPr kumimoji="0" lang="en-US" sz="900" b="0" i="0" u="none" strike="noStrike" kern="1200" cap="none" spc="0" normalizeH="0" baseline="0" noProof="0" smtClean="0">
                <a:ln>
                  <a:noFill/>
                </a:ln>
                <a:solidFill>
                  <a:srgbClr val="888B8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900" b="0" i="0" u="none" strike="noStrike" kern="1200" cap="none" spc="0" normalizeH="0" baseline="0" noProof="0">
              <a:ln>
                <a:noFill/>
              </a:ln>
              <a:solidFill>
                <a:srgbClr val="888B8D"/>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099C808C-9528-49FA-865B-AD946D824CFA}"/>
              </a:ext>
            </a:extLst>
          </p:cNvPr>
          <p:cNvPicPr>
            <a:picLocks noChangeAspect="1"/>
          </p:cNvPicPr>
          <p:nvPr/>
        </p:nvPicPr>
        <p:blipFill>
          <a:blip r:embed="rId3"/>
          <a:stretch>
            <a:fillRect/>
          </a:stretch>
        </p:blipFill>
        <p:spPr>
          <a:xfrm>
            <a:off x="2081648" y="1277326"/>
            <a:ext cx="7561116" cy="4895822"/>
          </a:xfrm>
          <a:prstGeom prst="rect">
            <a:avLst/>
          </a:prstGeom>
          <a:noFill/>
        </p:spPr>
      </p:pic>
    </p:spTree>
    <p:extLst>
      <p:ext uri="{BB962C8B-B14F-4D97-AF65-F5344CB8AC3E}">
        <p14:creationId xmlns:p14="http://schemas.microsoft.com/office/powerpoint/2010/main" val="423547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7230-DC49-475F-977A-6E5E9160ACB2}"/>
              </a:ext>
            </a:extLst>
          </p:cNvPr>
          <p:cNvSpPr>
            <a:spLocks noGrp="1"/>
          </p:cNvSpPr>
          <p:nvPr>
            <p:ph type="title"/>
          </p:nvPr>
        </p:nvSpPr>
        <p:spPr/>
        <p:txBody>
          <a:bodyPr anchor="b">
            <a:normAutofit/>
          </a:bodyPr>
          <a:lstStyle/>
          <a:p>
            <a:r>
              <a:rPr lang="en-US" dirty="0"/>
              <a:t>Obtaining data: File Transfer Menu</a:t>
            </a:r>
          </a:p>
        </p:txBody>
      </p:sp>
      <p:pic>
        <p:nvPicPr>
          <p:cNvPr id="14" name="Content Placeholder 13">
            <a:extLst>
              <a:ext uri="{FF2B5EF4-FFF2-40B4-BE49-F238E27FC236}">
                <a16:creationId xmlns:a16="http://schemas.microsoft.com/office/drawing/2014/main" id="{56019000-F158-4B31-A7D7-1BF7E51862BF}"/>
              </a:ext>
            </a:extLst>
          </p:cNvPr>
          <p:cNvPicPr>
            <a:picLocks noGrp="1" noChangeAspect="1"/>
          </p:cNvPicPr>
          <p:nvPr>
            <p:ph idx="1"/>
          </p:nvPr>
        </p:nvPicPr>
        <p:blipFill>
          <a:blip r:embed="rId3"/>
          <a:stretch>
            <a:fillRect/>
          </a:stretch>
        </p:blipFill>
        <p:spPr>
          <a:xfrm>
            <a:off x="578808" y="1627396"/>
            <a:ext cx="10723809" cy="2180952"/>
          </a:xfrm>
          <a:prstGeom prst="rect">
            <a:avLst/>
          </a:prstGeom>
        </p:spPr>
      </p:pic>
      <p:sp>
        <p:nvSpPr>
          <p:cNvPr id="3" name="Footer Placeholder 2">
            <a:extLst>
              <a:ext uri="{FF2B5EF4-FFF2-40B4-BE49-F238E27FC236}">
                <a16:creationId xmlns:a16="http://schemas.microsoft.com/office/drawing/2014/main" id="{55006F9A-8B23-498C-A016-7D7BA2A9C27B}"/>
              </a:ext>
            </a:extLst>
          </p:cNvPr>
          <p:cNvSpPr>
            <a:spLocks noGrp="1"/>
          </p:cNvSpPr>
          <p:nvPr>
            <p:ph type="ftr" sz="quarter" idx="15"/>
          </p:nvPr>
        </p:nvSpPr>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888B8D"/>
                </a:solidFill>
                <a:effectLst/>
                <a:uLnTx/>
                <a:uFillTx/>
                <a:latin typeface="Arial" panose="020B0604020202020204"/>
                <a:ea typeface="+mn-ea"/>
                <a:cs typeface="+mn-cs"/>
              </a:rPr>
              <a:t>© 2019 Optum, Inc. All rights reserved. Confidential property of Optum. Do not distribute or reproduce without express permission from Optum.</a:t>
            </a:r>
          </a:p>
        </p:txBody>
      </p:sp>
      <p:sp>
        <p:nvSpPr>
          <p:cNvPr id="4" name="Slide Number Placeholder 3" hidden="1">
            <a:extLst>
              <a:ext uri="{FF2B5EF4-FFF2-40B4-BE49-F238E27FC236}">
                <a16:creationId xmlns:a16="http://schemas.microsoft.com/office/drawing/2014/main" id="{D69718A5-789F-4582-90A1-4D7CF73E0D67}"/>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01F1369-4AEB-4520-96C0-9F78886180C1}" type="slidenum">
              <a:rPr kumimoji="0" lang="en-US" sz="900" b="0" i="0" u="none" strike="noStrike" kern="1200" cap="none" spc="0" normalizeH="0" baseline="0" noProof="0" smtClean="0">
                <a:ln>
                  <a:noFill/>
                </a:ln>
                <a:solidFill>
                  <a:srgbClr val="888B8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900" b="0" i="0" u="none" strike="noStrike" kern="1200" cap="none" spc="0" normalizeH="0" baseline="0" noProof="0">
              <a:ln>
                <a:noFill/>
              </a:ln>
              <a:solidFill>
                <a:srgbClr val="888B8D"/>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0989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7230-DC49-475F-977A-6E5E9160ACB2}"/>
              </a:ext>
            </a:extLst>
          </p:cNvPr>
          <p:cNvSpPr>
            <a:spLocks noGrp="1"/>
          </p:cNvSpPr>
          <p:nvPr>
            <p:ph type="title"/>
          </p:nvPr>
        </p:nvSpPr>
        <p:spPr/>
        <p:txBody>
          <a:bodyPr/>
          <a:lstStyle/>
          <a:p>
            <a:r>
              <a:rPr lang="en-US" dirty="0"/>
              <a:t>Obtaining data: Download</a:t>
            </a:r>
          </a:p>
        </p:txBody>
      </p:sp>
      <p:sp>
        <p:nvSpPr>
          <p:cNvPr id="3" name="Footer Placeholder 2">
            <a:extLst>
              <a:ext uri="{FF2B5EF4-FFF2-40B4-BE49-F238E27FC236}">
                <a16:creationId xmlns:a16="http://schemas.microsoft.com/office/drawing/2014/main" id="{55006F9A-8B23-498C-A016-7D7BA2A9C27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88B8D"/>
                </a:solidFill>
                <a:effectLst/>
                <a:uLnTx/>
                <a:uFillTx/>
                <a:latin typeface="Arial" panose="020B0604020202020204"/>
                <a:ea typeface="+mn-ea"/>
                <a:cs typeface="+mn-cs"/>
              </a:rPr>
              <a:t>© 2019 Optum, Inc. All rights reserved. 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D69718A5-789F-4582-90A1-4D7CF73E0D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F1369-4AEB-4520-96C0-9F78886180C1}" type="slidenum">
              <a:rPr kumimoji="0" lang="en-US" sz="900" b="0" i="0" u="none" strike="noStrike" kern="1200" cap="none" spc="0" normalizeH="0" baseline="0" noProof="0" smtClean="0">
                <a:ln>
                  <a:noFill/>
                </a:ln>
                <a:solidFill>
                  <a:srgbClr val="888B8D"/>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888B8D"/>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BB829672-3760-4463-A43A-24882289CDD5}"/>
              </a:ext>
            </a:extLst>
          </p:cNvPr>
          <p:cNvPicPr>
            <a:picLocks noChangeAspect="1"/>
          </p:cNvPicPr>
          <p:nvPr/>
        </p:nvPicPr>
        <p:blipFill>
          <a:blip r:embed="rId3"/>
          <a:stretch>
            <a:fillRect/>
          </a:stretch>
        </p:blipFill>
        <p:spPr>
          <a:xfrm>
            <a:off x="1256123" y="1159080"/>
            <a:ext cx="9679754" cy="5339130"/>
          </a:xfrm>
          <a:prstGeom prst="rect">
            <a:avLst/>
          </a:prstGeom>
        </p:spPr>
      </p:pic>
    </p:spTree>
    <p:extLst>
      <p:ext uri="{BB962C8B-B14F-4D97-AF65-F5344CB8AC3E}">
        <p14:creationId xmlns:p14="http://schemas.microsoft.com/office/powerpoint/2010/main" val="6505652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15"/>
  <p:tag name="MIO_SHOW_DATE" val="False"/>
  <p:tag name="MIO_SHOW_FOOTER" val="False"/>
  <p:tag name="MIO_SHOW_PAGENUMBER" val="True"/>
  <p:tag name="MIO_AVOID_BLANK_LAYOUT" val="True"/>
  <p:tag name="MIO_CD_LAYOUT_VALID_AREA" val="False"/>
  <p:tag name="MIO_NUMBER_OF_VALID_LAYOUTS" val="40"/>
  <p:tag name="MIO_HDS" val="True"/>
  <p:tag name="MIO_SKIPVERSION" val="01.01.0001 00:00:00"/>
  <p:tag name="MIO_EKGUID" val="0c4cd933-b438-42f0-9d56-77a862068c26"/>
  <p:tag name="MIO_UPDATE" val="True"/>
  <p:tag name="MIO_VERSION" val="10.06.2019 16:06:45"/>
  <p:tag name="MIO_DBID" val="105C9A49-0F00-47E0-A9B9-86E2A99454C8"/>
  <p:tag name="MIO_LASTDOWNLOADED" val="11.06.2019 14:20:23"/>
  <p:tag name="MIO_OBJECTNAME" val="Optum Standard"/>
  <p:tag name="MIO_LASTEDITORNAME" val="Charlotte Bartholomew"/>
  <p:tag name="MIO_CDID" val="2b3ffa84-15ea-4716-9951-e2fc4579fd69"/>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1.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0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0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5.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0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0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1.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1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1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5.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1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1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2.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EKGUID" val="3e3da670-7580-4245-9b41-7b1706838a96"/>
  <p:tag name="MIO_UPDATE" val="True"/>
  <p:tag name="MIO_VERSION" val="13.11.2017 12:03:46"/>
  <p:tag name="MIO_DBID" val="105C9A49-0F00-47E0-A9B9-86E2A99454C8"/>
  <p:tag name="MIO_LASTDOWNLOADED" val="13.11.2017 12:03:45"/>
  <p:tag name="MIO_OBJECTNAME" val="Standard Optum#optumsmall"/>
  <p:tag name="MIO_LASTEDITORNAME" val="Charlotte Bartholomew"/>
  <p:tag name="MIO_LOGOPLACEHOLDER" val="true"/>
</p:tagLst>
</file>

<file path=ppt/tags/tag12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22.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LOGOPLACEHOLDER" val="true"/>
</p:tagLst>
</file>

<file path=ppt/tags/tag12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25.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LOGOPLACEHOLDER" val="true"/>
</p:tagLst>
</file>

<file path=ppt/tags/tag12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28.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LOGOPLACEHOLDER" val="true"/>
</p:tagLst>
</file>

<file path=ppt/tags/tag12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31.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LOGOPLACEHOLDER" val="true"/>
</p:tagLst>
</file>

<file path=ppt/tags/tag13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34.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LOGOPLACEHOLDER" val="true"/>
</p:tagLst>
</file>

<file path=ppt/tags/tag13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37.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LOGOPLACEHOLDER" val="true"/>
</p:tagLst>
</file>

<file path=ppt/tags/tag138.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EKGUID" val="d3be0030-1868-4b07-b079-d4751f56ecce"/>
  <p:tag name="MIO_UPDATE" val="True"/>
  <p:tag name="MIO_VERSION" val="13.11.2017 12:04:32"/>
  <p:tag name="MIO_DBID" val="105C9A49-0F00-47E0-A9B9-86E2A99454C8"/>
  <p:tag name="MIO_LASTDOWNLOADED" val="13.11.2017 12:04:31"/>
  <p:tag name="MIO_OBJECTNAME" val="Standard Optum#optummedium"/>
  <p:tag name="MIO_LASTEDITORNAME" val="Charlotte Bartholomew"/>
  <p:tag name="MIO_LOGOPLACEHOLDER" val="true"/>
</p:tagLst>
</file>

<file path=ppt/tags/tag13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4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41.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LOGOPLACEHOLDER" val="true"/>
</p:tagLst>
</file>

<file path=ppt/tags/tag15.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EKGUID" val="3e3da670-7580-4245-9b41-7b1706838a96"/>
  <p:tag name="MIO_UPDATE" val="True"/>
  <p:tag name="MIO_VERSION" val="13.11.2017 12:03:46"/>
  <p:tag name="MIO_DBID" val="105C9A49-0F00-47E0-A9B9-86E2A99454C8"/>
  <p:tag name="MIO_LASTDOWNLOADED" val="13.11.2017 12:03:45"/>
  <p:tag name="MIO_OBJECTNAME" val="Standard Optum#optumsmall"/>
  <p:tag name="MIO_LASTEDITORNAME" val="Charlotte Bartholomew"/>
  <p:tag name="MIO_LOGOPLACEHOLDER" val="true"/>
</p:tagLst>
</file>

<file path=ppt/tags/tag1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8.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EKGUID" val="3e3da670-7580-4245-9b41-7b1706838a96"/>
  <p:tag name="MIO_UPDATE" val="True"/>
  <p:tag name="MIO_VERSION" val="13.11.2017 12:03:46"/>
  <p:tag name="MIO_DBID" val="105C9A49-0F00-47E0-A9B9-86E2A99454C8"/>
  <p:tag name="MIO_LASTDOWNLOADED" val="13.11.2017 12:03:45"/>
  <p:tag name="MIO_OBJECTNAME" val="Standard Optum#optumsmall"/>
  <p:tag name="MIO_LASTEDITORNAME" val="Charlotte Bartholomew"/>
  <p:tag name="MIO_LOGOPLACEHOLDER" val="true"/>
</p:tagLst>
</file>

<file path=ppt/tags/tag1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xml><?xml version="1.0" encoding="utf-8"?>
<p:tagLst xmlns:a="http://schemas.openxmlformats.org/drawingml/2006/main" xmlns:r="http://schemas.openxmlformats.org/officeDocument/2006/relationships" xmlns:p="http://schemas.openxmlformats.org/presentationml/2006/main">
  <p:tag name="MIO_USER_INPUT_REQUIRED" val="Watermark;Add a watermark (examples: Confidential, Draft, Sample)"/>
  <p:tag name="MIO_USER_INPUT_OPTIONAL" val=" "/>
  <p:tag name="MIO_USER_INPUT_TEXT" val=" "/>
</p:tagLst>
</file>

<file path=ppt/tags/tag2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1.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EKGUID" val="3e3da670-7580-4245-9b41-7b1706838a96"/>
  <p:tag name="MIO_UPDATE" val="True"/>
  <p:tag name="MIO_VERSION" val="13.11.2017 12:03:46"/>
  <p:tag name="MIO_DBID" val="105C9A49-0F00-47E0-A9B9-86E2A99454C8"/>
  <p:tag name="MIO_LASTDOWNLOADED" val="13.11.2017 12:03:45"/>
  <p:tag name="MIO_OBJECTNAME" val="Standard Optum#optumsmall"/>
  <p:tag name="MIO_LASTEDITORNAME" val="Charlotte Bartholomew"/>
  <p:tag name="MIO_LOGOPLACEHOLDER" val="true"/>
</p:tagLst>
</file>

<file path=ppt/tags/tag2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4.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EKGUID" val="3e3da670-7580-4245-9b41-7b1706838a96"/>
  <p:tag name="MIO_UPDATE" val="True"/>
  <p:tag name="MIO_VERSION" val="13.11.2017 12:03:46"/>
  <p:tag name="MIO_DBID" val="105C9A49-0F00-47E0-A9B9-86E2A99454C8"/>
  <p:tag name="MIO_LASTDOWNLOADED" val="13.11.2017 12:03:45"/>
  <p:tag name="MIO_OBJECTNAME" val="Standard Optum#optumsmall"/>
  <p:tag name="MIO_LASTEDITORNAME" val="Charlotte Bartholomew"/>
  <p:tag name="MIO_LOGOPLACEHOLDER" val="true"/>
</p:tagLst>
</file>

<file path=ppt/tags/tag2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7.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EKGUID" val="3e3da670-7580-4245-9b41-7b1706838a96"/>
  <p:tag name="MIO_UPDATE" val="True"/>
  <p:tag name="MIO_VERSION" val="13.11.2017 12:03:46"/>
  <p:tag name="MIO_DBID" val="105C9A49-0F00-47E0-A9B9-86E2A99454C8"/>
  <p:tag name="MIO_LASTDOWNLOADED" val="13.11.2017 12:03:45"/>
  <p:tag name="MIO_OBJECTNAME" val="Standard Optum#optumsmall"/>
  <p:tag name="MIO_LASTEDITORNAME" val="Charlotte Bartholomew"/>
  <p:tag name="MIO_LOGOPLACEHOLDER" val="true"/>
</p:tagLst>
</file>

<file path=ppt/tags/tag2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LOGOPLACEHOLDER" val="true"/>
</p:tagLst>
</file>

<file path=ppt/tags/tag30.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EKGUID" val="3e3da670-7580-4245-9b41-7b1706838a96"/>
  <p:tag name="MIO_UPDATE" val="True"/>
  <p:tag name="MIO_VERSION" val="13.11.2017 12:03:46"/>
  <p:tag name="MIO_DBID" val="105C9A49-0F00-47E0-A9B9-86E2A99454C8"/>
  <p:tag name="MIO_LASTDOWNLOADED" val="13.11.2017 12:03:45"/>
  <p:tag name="MIO_OBJECTNAME" val="Standard Optum#optumsmall"/>
  <p:tag name="MIO_LASTEDITORNAME" val="Charlotte Bartholomew"/>
  <p:tag name="MIO_LOGOPLACEHOLDER" val="true"/>
</p:tagLst>
</file>

<file path=ppt/tags/tag3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3.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EKGUID" val="3e3da670-7580-4245-9b41-7b1706838a96"/>
  <p:tag name="MIO_UPDATE" val="True"/>
  <p:tag name="MIO_VERSION" val="13.11.2017 12:03:46"/>
  <p:tag name="MIO_DBID" val="105C9A49-0F00-47E0-A9B9-86E2A99454C8"/>
  <p:tag name="MIO_LASTDOWNLOADED" val="13.11.2017 12:03:45"/>
  <p:tag name="MIO_OBJECTNAME" val="Standard Optum#optumsmall"/>
  <p:tag name="MIO_LASTEDITORNAME" val="Charlotte Bartholomew"/>
  <p:tag name="MIO_LOGOPLACEHOLDER" val="true"/>
</p:tagLst>
</file>

<file path=ppt/tags/tag3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5.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EKGUID" val="3e3da670-7580-4245-9b41-7b1706838a96"/>
  <p:tag name="MIO_UPDATE" val="True"/>
  <p:tag name="MIO_VERSION" val="13.11.2017 12:03:46"/>
  <p:tag name="MIO_DBID" val="105C9A49-0F00-47E0-A9B9-86E2A99454C8"/>
  <p:tag name="MIO_LASTDOWNLOADED" val="13.11.2017 12:03:45"/>
  <p:tag name="MIO_OBJECTNAME" val="Standard Optum#optumsmall"/>
  <p:tag name="MIO_LASTEDITORNAME" val="Charlotte Bartholomew"/>
  <p:tag name="MIO_LOGOPLACEHOLDER" val="true"/>
</p:tagLst>
</file>

<file path=ppt/tags/tag3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3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1.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4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4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5.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4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4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1.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5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5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5.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5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5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6.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EKGUID" val="3e3da670-7580-4245-9b41-7b1706838a96"/>
  <p:tag name="MIO_UPDATE" val="True"/>
  <p:tag name="MIO_VERSION" val="13.11.2017 12:03:46"/>
  <p:tag name="MIO_DBID" val="105C9A49-0F00-47E0-A9B9-86E2A99454C8"/>
  <p:tag name="MIO_LASTDOWNLOADED" val="13.11.2017 12:03:45"/>
  <p:tag name="MIO_OBJECTNAME" val="Standard Optum#optumsmall"/>
  <p:tag name="MIO_LASTEDITORNAME" val="Charlotte Bartholomew"/>
  <p:tag name="MIO_LOGOPLACEHOLDER" val="true"/>
</p:tagLst>
</file>

<file path=ppt/tags/tag6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1.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6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6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5.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6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6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1.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7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7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5.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7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7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1.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8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8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5.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8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8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9.xml><?xml version="1.0" encoding="utf-8"?>
<p:tagLst xmlns:a="http://schemas.openxmlformats.org/drawingml/2006/main" xmlns:r="http://schemas.openxmlformats.org/officeDocument/2006/relationships" xmlns:p="http://schemas.openxmlformats.org/presentationml/2006/main">
  <p:tag name="MIO_GUID" val="61f17c2a-7869-4c18-8cbb-645b48883121"/>
  <p:tag name="MIO_EKGUID" val="3e3da670-7580-4245-9b41-7b1706838a96"/>
  <p:tag name="MIO_UPDATE" val="True"/>
  <p:tag name="MIO_VERSION" val="13.11.2017 12:03:46"/>
  <p:tag name="MIO_DBID" val="105C9A49-0F00-47E0-A9B9-86E2A99454C8"/>
  <p:tag name="MIO_LASTDOWNLOADED" val="13.11.2017 12:03:45"/>
  <p:tag name="MIO_OBJECTNAME" val="Standard Optum#optumsmall"/>
  <p:tag name="MIO_LASTEDITORNAME" val="Charlotte Bartholomew"/>
  <p:tag name="MIO_LOGOPLACEHOLDER" val="true"/>
</p:tagLst>
</file>

<file path=ppt/tags/tag9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1.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9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9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5.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9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9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Optum - Empower">
      <a:dk1>
        <a:srgbClr val="55565A"/>
      </a:dk1>
      <a:lt1>
        <a:srgbClr val="FFFFFF"/>
      </a:lt1>
      <a:dk2>
        <a:srgbClr val="55565A"/>
      </a:dk2>
      <a:lt2>
        <a:srgbClr val="FFFFFF"/>
      </a:lt2>
      <a:accent1>
        <a:srgbClr val="E87722"/>
      </a:accent1>
      <a:accent2>
        <a:srgbClr val="EAAA00"/>
      </a:accent2>
      <a:accent3>
        <a:srgbClr val="63666A"/>
      </a:accent3>
      <a:accent4>
        <a:srgbClr val="888B8D"/>
      </a:accent4>
      <a:accent5>
        <a:srgbClr val="B1B3B3"/>
      </a:accent5>
      <a:accent6>
        <a:srgbClr val="D0D0CE"/>
      </a:accent6>
      <a:hlink>
        <a:srgbClr val="00549F"/>
      </a:hlink>
      <a:folHlink>
        <a:srgbClr val="0054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0"/>
          </a:spcBef>
          <a:spcAft>
            <a:spcPts val="0"/>
          </a:spcAft>
          <a:defRPr sz="1800" b="0" i="0" u="none" baseline="0" dirty="0" smtClean="0">
            <a:solidFill>
              <a:srgbClr val="FFFFFF"/>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rnd">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rtlCol="0">
        <a:spAutoFit/>
      </a:bodyPr>
      <a:lstStyle>
        <a:defPPr algn="l" rtl="0" eaLnBrk="1" fontAlgn="auto" hangingPunct="1">
          <a:lnSpc>
            <a:spcPct val="90000"/>
          </a:lnSpc>
          <a:spcBef>
            <a:spcPts val="0"/>
          </a:spcBef>
          <a:spcAft>
            <a:spcPts val="400"/>
          </a:spcAft>
          <a:defRPr sz="1400" b="0" i="0" u="none" baseline="0" dirty="0" smtClean="0">
            <a:solidFill>
              <a:srgbClr val="55565A"/>
            </a:solidFill>
            <a:latin typeface="Arial"/>
          </a:defRPr>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 Template Standard - 2017 - 07.17.17.potx" id="{C39B315F-E85D-43A3-9328-CD1941EC451E}" vid="{41A285A3-CDD9-43C3-A1DE-8F1659166C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BF0E83-0054-4B64-9D90-BA4C34FB0DA4}"/>
</file>

<file path=customXml/itemProps2.xml><?xml version="1.0" encoding="utf-8"?>
<ds:datastoreItem xmlns:ds="http://schemas.openxmlformats.org/officeDocument/2006/customXml" ds:itemID="{90EDA30E-4E11-46ED-BF9D-01B9E095098B}"/>
</file>

<file path=customXml/itemProps3.xml><?xml version="1.0" encoding="utf-8"?>
<ds:datastoreItem xmlns:ds="http://schemas.openxmlformats.org/officeDocument/2006/customXml" ds:itemID="{4570B96F-EE12-4D21-AA23-6AAE215A3A40}"/>
</file>

<file path=docProps/app.xml><?xml version="1.0" encoding="utf-8"?>
<Properties xmlns="http://schemas.openxmlformats.org/officeDocument/2006/extended-properties" xmlns:vt="http://schemas.openxmlformats.org/officeDocument/2006/docPropsVTypes">
  <TotalTime>3715</TotalTime>
  <Words>1322</Words>
  <Application>Microsoft Office PowerPoint</Application>
  <PresentationFormat>Widescreen</PresentationFormat>
  <Paragraphs>148</Paragraphs>
  <Slides>17</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Courier New</vt:lpstr>
      <vt:lpstr>Microsoft New Tai Lue</vt:lpstr>
      <vt:lpstr>Symbol</vt:lpstr>
      <vt:lpstr>Wingdings</vt:lpstr>
      <vt:lpstr>Office Theme</vt:lpstr>
      <vt:lpstr>1_Default Theme</vt:lpstr>
      <vt:lpstr>Incedo Provider Portal (IPP): Utilizing Client-Level COVID-19 Vaccine Status Data Files </vt:lpstr>
      <vt:lpstr>Training Session Outline </vt:lpstr>
      <vt:lpstr>Training Session Purpose and Objectives</vt:lpstr>
      <vt:lpstr>Client-level COVID-19 Vaccination Status Data</vt:lpstr>
      <vt:lpstr>Maryland COVID-19 Vaccination Rates</vt:lpstr>
      <vt:lpstr>PowerPoint Presentation</vt:lpstr>
      <vt:lpstr>Obtaining data</vt:lpstr>
      <vt:lpstr>Obtaining data: File Transfer Menu</vt:lpstr>
      <vt:lpstr>Obtaining data: Download</vt:lpstr>
      <vt:lpstr>Obtaining data: Report Download</vt:lpstr>
      <vt:lpstr>Report </vt:lpstr>
      <vt:lpstr>Report </vt:lpstr>
      <vt:lpstr>Access to Download reports</vt:lpstr>
      <vt:lpstr>Provider-Level Vaccine Status Data Access</vt:lpstr>
      <vt:lpstr>Provider Outreach</vt:lpstr>
      <vt:lpstr>Discussing COVID-19 Vaccination with Clients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Zelalem Abate</cp:lastModifiedBy>
  <cp:revision>425</cp:revision>
  <dcterms:created xsi:type="dcterms:W3CDTF">2018-02-09T13:05:01Z</dcterms:created>
  <dcterms:modified xsi:type="dcterms:W3CDTF">2021-09-22T16:11:24Z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ies>
</file>