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s/slide1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layout3.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57" r:id="rId3"/>
    <p:sldId id="281" r:id="rId4"/>
    <p:sldId id="282" r:id="rId5"/>
    <p:sldId id="283" r:id="rId6"/>
    <p:sldId id="261" r:id="rId7"/>
    <p:sldId id="284" r:id="rId8"/>
    <p:sldId id="258" r:id="rId9"/>
    <p:sldId id="259" r:id="rId10"/>
    <p:sldId id="264" r:id="rId11"/>
    <p:sldId id="265" r:id="rId12"/>
    <p:sldId id="287" r:id="rId13"/>
    <p:sldId id="262" r:id="rId14"/>
    <p:sldId id="267" r:id="rId15"/>
    <p:sldId id="268" r:id="rId16"/>
    <p:sldId id="285" r:id="rId17"/>
    <p:sldId id="286" r:id="rId18"/>
    <p:sldId id="271" r:id="rId19"/>
    <p:sldId id="273" r:id="rId20"/>
    <p:sldId id="274" r:id="rId21"/>
    <p:sldId id="275" r:id="rId22"/>
    <p:sldId id="276" r:id="rId23"/>
    <p:sldId id="277" r:id="rId24"/>
    <p:sldId id="288" r:id="rId25"/>
    <p:sldId id="278" r:id="rId26"/>
    <p:sldId id="279" r:id="rId27"/>
    <p:sldId id="280" r:id="rId28"/>
  </p:sldIdLst>
  <p:sldSz cx="9144000" cy="6858000" type="screen4x3"/>
  <p:notesSz cx="6858000" cy="9144000"/>
  <p:embeddedFontLst>
    <p:embeddedFont>
      <p:font typeface="Century Schoolbook" panose="02040604050505020304"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Open Sans"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rqkiC8Ds7aqYBUSMTytENP6xV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96" autoAdjust="0"/>
  </p:normalViewPr>
  <p:slideViewPr>
    <p:cSldViewPr snapToGrid="0">
      <p:cViewPr varScale="1">
        <p:scale>
          <a:sx n="47" d="100"/>
          <a:sy n="47" d="100"/>
        </p:scale>
        <p:origin x="1382"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hyperlink" Target="https://dictionary.apa.org/peak-experienc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9020A-0C97-4B83-9C61-C0CC911FAE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90D7B4F-362A-4F45-B78C-18BAD76A33B3}">
      <dgm:prSet/>
      <dgm:spPr/>
      <dgm:t>
        <a:bodyPr/>
        <a:lstStyle/>
        <a:p>
          <a:r>
            <a:rPr lang="en-US" b="1" dirty="0"/>
            <a:t>Purpose</a:t>
          </a:r>
          <a:r>
            <a:rPr lang="en-US" dirty="0"/>
            <a:t>: </a:t>
          </a:r>
          <a:r>
            <a:rPr lang="en-US" b="0" i="0" dirty="0"/>
            <a:t>the reason why something is done or used; the aim or intention of something. The feeling of being determined to do or achieve something; the aim or goal of a person, what a person is trying to do, be or become. </a:t>
          </a:r>
          <a:endParaRPr lang="en-US" dirty="0"/>
        </a:p>
      </dgm:t>
    </dgm:pt>
    <dgm:pt modelId="{630A6508-F46F-4C2D-A046-CABD6C36EC82}" type="parTrans" cxnId="{44F9DE76-8DDB-46FD-A611-E0C932AE1744}">
      <dgm:prSet/>
      <dgm:spPr/>
      <dgm:t>
        <a:bodyPr/>
        <a:lstStyle/>
        <a:p>
          <a:endParaRPr lang="en-US"/>
        </a:p>
      </dgm:t>
    </dgm:pt>
    <dgm:pt modelId="{83C4F1F0-DA81-415B-8FFB-433535B67995}" type="sibTrans" cxnId="{44F9DE76-8DDB-46FD-A611-E0C932AE1744}">
      <dgm:prSet phldrT="1" phldr="0"/>
      <dgm:spPr/>
      <dgm:t>
        <a:bodyPr/>
        <a:lstStyle/>
        <a:p>
          <a:endParaRPr lang="en-US"/>
        </a:p>
      </dgm:t>
    </dgm:pt>
    <dgm:pt modelId="{E29A3F19-31BC-4D85-8DE2-0CCA5D32F41D}">
      <dgm:prSet/>
      <dgm:spPr/>
      <dgm:t>
        <a:bodyPr/>
        <a:lstStyle/>
        <a:p>
          <a:r>
            <a:rPr lang="en-US" b="1" dirty="0"/>
            <a:t>Drive</a:t>
          </a:r>
          <a:r>
            <a:rPr lang="en-US" dirty="0"/>
            <a:t>:  a generalized state of readiness precipitating or motivating an activity or course of action. Drive is hypothetical in nature, usually created by deprivation of a needed substance (e.g., food), the presence of negative stimuli (e.g., pain, cold), or the occurrence of negative events. Drive is said to be necessary for stimuli or events to serve as reinforcers. </a:t>
          </a:r>
        </a:p>
      </dgm:t>
    </dgm:pt>
    <dgm:pt modelId="{47D72632-AF00-4FEE-B94C-1EAB5460EB1C}" type="parTrans" cxnId="{64592122-1B48-4547-A0B5-886FD76530E4}">
      <dgm:prSet/>
      <dgm:spPr/>
      <dgm:t>
        <a:bodyPr/>
        <a:lstStyle/>
        <a:p>
          <a:endParaRPr lang="en-US"/>
        </a:p>
      </dgm:t>
    </dgm:pt>
    <dgm:pt modelId="{954768BA-611D-487D-9440-EEA423C69225}" type="sibTrans" cxnId="{64592122-1B48-4547-A0B5-886FD76530E4}">
      <dgm:prSet phldrT="2" phldr="0"/>
      <dgm:spPr/>
      <dgm:t>
        <a:bodyPr/>
        <a:lstStyle/>
        <a:p>
          <a:endParaRPr lang="en-US"/>
        </a:p>
      </dgm:t>
    </dgm:pt>
    <dgm:pt modelId="{3CD886CD-0BC7-415F-A6FE-D464A1D4EC6B}">
      <dgm:prSet/>
      <dgm:spPr/>
      <dgm:t>
        <a:bodyPr/>
        <a:lstStyle/>
        <a:p>
          <a:r>
            <a:rPr lang="en-US" b="1" dirty="0"/>
            <a:t>Micro aggressions</a:t>
          </a:r>
          <a:r>
            <a:rPr lang="en-US" dirty="0"/>
            <a:t>: a statement, action, or incident regarded as an instance of indirect, subtle, or unintentional discrimination against members of a marginalized group such as a racial or ethnic minority.</a:t>
          </a:r>
        </a:p>
      </dgm:t>
    </dgm:pt>
    <dgm:pt modelId="{DEB7C842-686A-4DCA-B2A9-64FF212970C2}" type="parTrans" cxnId="{D73B075D-B1B4-441D-86CB-9D3CE77ACE8C}">
      <dgm:prSet/>
      <dgm:spPr/>
      <dgm:t>
        <a:bodyPr/>
        <a:lstStyle/>
        <a:p>
          <a:endParaRPr lang="en-US"/>
        </a:p>
      </dgm:t>
    </dgm:pt>
    <dgm:pt modelId="{A3D55735-0070-469E-8560-A28C1F36C946}" type="sibTrans" cxnId="{D73B075D-B1B4-441D-86CB-9D3CE77ACE8C}">
      <dgm:prSet phldrT="3" phldr="0"/>
      <dgm:spPr/>
      <dgm:t>
        <a:bodyPr/>
        <a:lstStyle/>
        <a:p>
          <a:endParaRPr lang="en-US"/>
        </a:p>
      </dgm:t>
    </dgm:pt>
    <dgm:pt modelId="{1DADB269-9CDB-4091-AC93-0F9CDCFAADC9}">
      <dgm:prSet/>
      <dgm:spPr/>
      <dgm:t>
        <a:bodyPr/>
        <a:lstStyle/>
        <a:p>
          <a:r>
            <a:rPr lang="en-US" b="1" dirty="0"/>
            <a:t>Health Equity:</a:t>
          </a:r>
          <a:r>
            <a:rPr lang="en-US" b="0" i="0" dirty="0">
              <a:solidFill>
                <a:srgbClr val="443B3B"/>
              </a:solidFill>
              <a:effectLst/>
              <a:latin typeface="HelveticaNeue-Regular"/>
            </a:rPr>
            <a:t> means that everyone has a fair and just opportunity to be as healthy as possible. This requires removing obstacles to health such as poverty, discrimination, and their consequences, including powerlessness and lack of access to good jobs with fair pay, quality education and housing, safe environments, and health care.</a:t>
          </a:r>
          <a:r>
            <a:rPr lang="en-US" dirty="0"/>
            <a:t> </a:t>
          </a:r>
        </a:p>
      </dgm:t>
    </dgm:pt>
    <dgm:pt modelId="{58CBF65B-F862-46DF-976C-80FE9035F1FC}" type="parTrans" cxnId="{A01B04BB-F1CA-45BF-B338-BFB5AAE157A1}">
      <dgm:prSet/>
      <dgm:spPr/>
      <dgm:t>
        <a:bodyPr/>
        <a:lstStyle/>
        <a:p>
          <a:endParaRPr lang="en-US"/>
        </a:p>
      </dgm:t>
    </dgm:pt>
    <dgm:pt modelId="{3C369A86-FB8E-4C3F-A633-F52B2A9352D2}" type="sibTrans" cxnId="{A01B04BB-F1CA-45BF-B338-BFB5AAE157A1}">
      <dgm:prSet phldrT="4" phldr="0"/>
      <dgm:spPr/>
      <dgm:t>
        <a:bodyPr/>
        <a:lstStyle/>
        <a:p>
          <a:endParaRPr lang="en-US"/>
        </a:p>
      </dgm:t>
    </dgm:pt>
    <dgm:pt modelId="{90CF8CA9-0C07-4D1B-A046-DE1F0AAD2D29}">
      <dgm:prSet/>
      <dgm:spPr/>
      <dgm:t>
        <a:bodyPr/>
        <a:lstStyle/>
        <a:p>
          <a:r>
            <a:rPr lang="en-US" dirty="0"/>
            <a:t>Self- Actualization: </a:t>
          </a:r>
          <a:r>
            <a:rPr lang="en-US" b="0" i="0" dirty="0"/>
            <a:t>the complete realization of that of which one is capable, involving maximum development of abilities and full involvement in and appreciation for life, particularly as manifest in </a:t>
          </a:r>
          <a:r>
            <a:rPr lang="en-US" b="0" i="0" dirty="0">
              <a:hlinkClick xmlns:r="http://schemas.openxmlformats.org/officeDocument/2006/relationships" r:id="rId1"/>
            </a:rPr>
            <a:t>peak experiences</a:t>
          </a:r>
          <a:r>
            <a:rPr lang="en-US" dirty="0"/>
            <a:t> </a:t>
          </a:r>
        </a:p>
      </dgm:t>
    </dgm:pt>
    <dgm:pt modelId="{3F1104C1-3674-47E3-9205-6C05CB2C92D0}" type="parTrans" cxnId="{F77C7AA6-F101-41A0-89AA-56AC447B01F2}">
      <dgm:prSet/>
      <dgm:spPr/>
      <dgm:t>
        <a:bodyPr/>
        <a:lstStyle/>
        <a:p>
          <a:endParaRPr lang="en-US"/>
        </a:p>
      </dgm:t>
    </dgm:pt>
    <dgm:pt modelId="{BA544131-D289-4386-BA31-D5ACFC343E2D}" type="sibTrans" cxnId="{F77C7AA6-F101-41A0-89AA-56AC447B01F2}">
      <dgm:prSet phldrT="5" phldr="0"/>
      <dgm:spPr/>
      <dgm:t>
        <a:bodyPr/>
        <a:lstStyle/>
        <a:p>
          <a:endParaRPr lang="en-US"/>
        </a:p>
      </dgm:t>
    </dgm:pt>
    <dgm:pt modelId="{A90221D9-DB64-4F2C-8EE9-452D71621D8C}">
      <dgm:prSet/>
      <dgm:spPr/>
      <dgm:t>
        <a:bodyPr/>
        <a:lstStyle/>
        <a:p>
          <a:r>
            <a:rPr lang="en-US" dirty="0"/>
            <a:t>Burn-out:  </a:t>
          </a:r>
          <a:r>
            <a:rPr lang="en-US" b="0" i="0" dirty="0">
              <a:solidFill>
                <a:srgbClr val="000000"/>
              </a:solidFill>
              <a:effectLst/>
              <a:latin typeface="Times New Roman" panose="02020603050405020304" pitchFamily="18" charset="0"/>
            </a:rPr>
            <a:t>is a psychological syndrome emerging as a prolonged response to chronic interpersonal stressors on the job. The three key dimensions of this response are an overwhelming exhaustion, feelings of cynicism and detachment from the job, and a sense of ineffectiveness and lack of accomplishment.</a:t>
          </a:r>
          <a:endParaRPr lang="en-US" dirty="0"/>
        </a:p>
      </dgm:t>
    </dgm:pt>
    <dgm:pt modelId="{96F2D045-548F-44F7-82FF-2B9A879A2762}" type="parTrans" cxnId="{474C17FD-15BC-4A8A-9D9F-3FFFE8ED70D4}">
      <dgm:prSet/>
      <dgm:spPr/>
      <dgm:t>
        <a:bodyPr/>
        <a:lstStyle/>
        <a:p>
          <a:endParaRPr lang="en-US"/>
        </a:p>
      </dgm:t>
    </dgm:pt>
    <dgm:pt modelId="{9668A081-F6B9-48B4-B8DF-EE38FCB7B6AD}" type="sibTrans" cxnId="{474C17FD-15BC-4A8A-9D9F-3FFFE8ED70D4}">
      <dgm:prSet phldrT="6" phldr="0"/>
      <dgm:spPr/>
      <dgm:t>
        <a:bodyPr/>
        <a:lstStyle/>
        <a:p>
          <a:endParaRPr lang="en-US"/>
        </a:p>
      </dgm:t>
    </dgm:pt>
    <dgm:pt modelId="{0663AEED-E6E9-4DE0-BA08-D2B0581D6B79}" type="pres">
      <dgm:prSet presAssocID="{EFD9020A-0C97-4B83-9C61-C0CC911FAE78}" presName="vert0" presStyleCnt="0">
        <dgm:presLayoutVars>
          <dgm:dir/>
          <dgm:animOne val="branch"/>
          <dgm:animLvl val="lvl"/>
        </dgm:presLayoutVars>
      </dgm:prSet>
      <dgm:spPr/>
      <dgm:t>
        <a:bodyPr/>
        <a:lstStyle/>
        <a:p>
          <a:endParaRPr lang="en-US"/>
        </a:p>
      </dgm:t>
    </dgm:pt>
    <dgm:pt modelId="{2B1DD685-3B7A-4DE2-8407-A90726A395BE}" type="pres">
      <dgm:prSet presAssocID="{A90D7B4F-362A-4F45-B78C-18BAD76A33B3}" presName="thickLine" presStyleLbl="alignNode1" presStyleIdx="0" presStyleCnt="6"/>
      <dgm:spPr/>
    </dgm:pt>
    <dgm:pt modelId="{C6A8EC6E-FC98-4816-81D0-3CBE94DA3FB1}" type="pres">
      <dgm:prSet presAssocID="{A90D7B4F-362A-4F45-B78C-18BAD76A33B3}" presName="horz1" presStyleCnt="0"/>
      <dgm:spPr/>
    </dgm:pt>
    <dgm:pt modelId="{35856B4A-7BD0-49E2-A881-5F9F57838F6E}" type="pres">
      <dgm:prSet presAssocID="{A90D7B4F-362A-4F45-B78C-18BAD76A33B3}" presName="tx1" presStyleLbl="revTx" presStyleIdx="0" presStyleCnt="6"/>
      <dgm:spPr/>
      <dgm:t>
        <a:bodyPr/>
        <a:lstStyle/>
        <a:p>
          <a:endParaRPr lang="en-US"/>
        </a:p>
      </dgm:t>
    </dgm:pt>
    <dgm:pt modelId="{F4C4800A-37FE-41CD-A770-C9CDFE698574}" type="pres">
      <dgm:prSet presAssocID="{A90D7B4F-362A-4F45-B78C-18BAD76A33B3}" presName="vert1" presStyleCnt="0"/>
      <dgm:spPr/>
    </dgm:pt>
    <dgm:pt modelId="{E3F917E5-C876-4B0D-A33B-DD94C2EEF394}" type="pres">
      <dgm:prSet presAssocID="{E29A3F19-31BC-4D85-8DE2-0CCA5D32F41D}" presName="thickLine" presStyleLbl="alignNode1" presStyleIdx="1" presStyleCnt="6"/>
      <dgm:spPr/>
    </dgm:pt>
    <dgm:pt modelId="{B693241E-AA9A-4EE2-876D-46D284B39A67}" type="pres">
      <dgm:prSet presAssocID="{E29A3F19-31BC-4D85-8DE2-0CCA5D32F41D}" presName="horz1" presStyleCnt="0"/>
      <dgm:spPr/>
    </dgm:pt>
    <dgm:pt modelId="{FE6B3E55-186F-4E9B-A57D-A26EDDEC917E}" type="pres">
      <dgm:prSet presAssocID="{E29A3F19-31BC-4D85-8DE2-0CCA5D32F41D}" presName="tx1" presStyleLbl="revTx" presStyleIdx="1" presStyleCnt="6"/>
      <dgm:spPr/>
      <dgm:t>
        <a:bodyPr/>
        <a:lstStyle/>
        <a:p>
          <a:endParaRPr lang="en-US"/>
        </a:p>
      </dgm:t>
    </dgm:pt>
    <dgm:pt modelId="{15B93342-5625-4C2E-919E-4C8EBA17C6F0}" type="pres">
      <dgm:prSet presAssocID="{E29A3F19-31BC-4D85-8DE2-0CCA5D32F41D}" presName="vert1" presStyleCnt="0"/>
      <dgm:spPr/>
    </dgm:pt>
    <dgm:pt modelId="{07ECFAF4-C82F-404B-B98F-9D70F2DC0606}" type="pres">
      <dgm:prSet presAssocID="{3CD886CD-0BC7-415F-A6FE-D464A1D4EC6B}" presName="thickLine" presStyleLbl="alignNode1" presStyleIdx="2" presStyleCnt="6"/>
      <dgm:spPr/>
    </dgm:pt>
    <dgm:pt modelId="{A435E8DC-328A-4F3A-AC5E-E01E82B6B9CA}" type="pres">
      <dgm:prSet presAssocID="{3CD886CD-0BC7-415F-A6FE-D464A1D4EC6B}" presName="horz1" presStyleCnt="0"/>
      <dgm:spPr/>
    </dgm:pt>
    <dgm:pt modelId="{610468DB-19FA-4FE9-A737-4580A306B174}" type="pres">
      <dgm:prSet presAssocID="{3CD886CD-0BC7-415F-A6FE-D464A1D4EC6B}" presName="tx1" presStyleLbl="revTx" presStyleIdx="2" presStyleCnt="6"/>
      <dgm:spPr/>
      <dgm:t>
        <a:bodyPr/>
        <a:lstStyle/>
        <a:p>
          <a:endParaRPr lang="en-US"/>
        </a:p>
      </dgm:t>
    </dgm:pt>
    <dgm:pt modelId="{8AE6E58F-DE06-421B-BC43-97DD745161B5}" type="pres">
      <dgm:prSet presAssocID="{3CD886CD-0BC7-415F-A6FE-D464A1D4EC6B}" presName="vert1" presStyleCnt="0"/>
      <dgm:spPr/>
    </dgm:pt>
    <dgm:pt modelId="{28A7E138-5260-49C7-B2E2-FFB1C15F1253}" type="pres">
      <dgm:prSet presAssocID="{1DADB269-9CDB-4091-AC93-0F9CDCFAADC9}" presName="thickLine" presStyleLbl="alignNode1" presStyleIdx="3" presStyleCnt="6"/>
      <dgm:spPr/>
    </dgm:pt>
    <dgm:pt modelId="{F483923D-AECB-4F10-8E89-CA276DB0EFDF}" type="pres">
      <dgm:prSet presAssocID="{1DADB269-9CDB-4091-AC93-0F9CDCFAADC9}" presName="horz1" presStyleCnt="0"/>
      <dgm:spPr/>
    </dgm:pt>
    <dgm:pt modelId="{B97B7F1A-258A-470D-BA8D-C48FB780F263}" type="pres">
      <dgm:prSet presAssocID="{1DADB269-9CDB-4091-AC93-0F9CDCFAADC9}" presName="tx1" presStyleLbl="revTx" presStyleIdx="3" presStyleCnt="6"/>
      <dgm:spPr/>
      <dgm:t>
        <a:bodyPr/>
        <a:lstStyle/>
        <a:p>
          <a:endParaRPr lang="en-US"/>
        </a:p>
      </dgm:t>
    </dgm:pt>
    <dgm:pt modelId="{1A395E67-F28D-42B4-8023-25A105272289}" type="pres">
      <dgm:prSet presAssocID="{1DADB269-9CDB-4091-AC93-0F9CDCFAADC9}" presName="vert1" presStyleCnt="0"/>
      <dgm:spPr/>
    </dgm:pt>
    <dgm:pt modelId="{772E783A-0A36-4FD6-BA0C-FCC1EFA7F14C}" type="pres">
      <dgm:prSet presAssocID="{90CF8CA9-0C07-4D1B-A046-DE1F0AAD2D29}" presName="thickLine" presStyleLbl="alignNode1" presStyleIdx="4" presStyleCnt="6"/>
      <dgm:spPr/>
    </dgm:pt>
    <dgm:pt modelId="{C66EE824-1B34-4A91-B548-C236A3E96D21}" type="pres">
      <dgm:prSet presAssocID="{90CF8CA9-0C07-4D1B-A046-DE1F0AAD2D29}" presName="horz1" presStyleCnt="0"/>
      <dgm:spPr/>
    </dgm:pt>
    <dgm:pt modelId="{5AE30F1D-FE5A-44F9-BC44-EE269EA1E4DA}" type="pres">
      <dgm:prSet presAssocID="{90CF8CA9-0C07-4D1B-A046-DE1F0AAD2D29}" presName="tx1" presStyleLbl="revTx" presStyleIdx="4" presStyleCnt="6"/>
      <dgm:spPr/>
      <dgm:t>
        <a:bodyPr/>
        <a:lstStyle/>
        <a:p>
          <a:endParaRPr lang="en-US"/>
        </a:p>
      </dgm:t>
    </dgm:pt>
    <dgm:pt modelId="{4264C792-D1F4-49F9-AB7F-D30E27D60DAB}" type="pres">
      <dgm:prSet presAssocID="{90CF8CA9-0C07-4D1B-A046-DE1F0AAD2D29}" presName="vert1" presStyleCnt="0"/>
      <dgm:spPr/>
    </dgm:pt>
    <dgm:pt modelId="{8E920BAE-3B74-4304-9D85-929D8990E0F8}" type="pres">
      <dgm:prSet presAssocID="{A90221D9-DB64-4F2C-8EE9-452D71621D8C}" presName="thickLine" presStyleLbl="alignNode1" presStyleIdx="5" presStyleCnt="6"/>
      <dgm:spPr/>
    </dgm:pt>
    <dgm:pt modelId="{BD6225B9-991D-424A-BF2B-BB644BA4296F}" type="pres">
      <dgm:prSet presAssocID="{A90221D9-DB64-4F2C-8EE9-452D71621D8C}" presName="horz1" presStyleCnt="0"/>
      <dgm:spPr/>
    </dgm:pt>
    <dgm:pt modelId="{D7437963-55C2-4A08-B839-1B5EC32896D9}" type="pres">
      <dgm:prSet presAssocID="{A90221D9-DB64-4F2C-8EE9-452D71621D8C}" presName="tx1" presStyleLbl="revTx" presStyleIdx="5" presStyleCnt="6"/>
      <dgm:spPr/>
      <dgm:t>
        <a:bodyPr/>
        <a:lstStyle/>
        <a:p>
          <a:endParaRPr lang="en-US"/>
        </a:p>
      </dgm:t>
    </dgm:pt>
    <dgm:pt modelId="{BEEC2EB4-EE4F-4E94-9F19-1871A2F52DEE}" type="pres">
      <dgm:prSet presAssocID="{A90221D9-DB64-4F2C-8EE9-452D71621D8C}" presName="vert1" presStyleCnt="0"/>
      <dgm:spPr/>
    </dgm:pt>
  </dgm:ptLst>
  <dgm:cxnLst>
    <dgm:cxn modelId="{18B47BC3-D47F-437B-B627-0E74164B698E}" type="presOf" srcId="{A90D7B4F-362A-4F45-B78C-18BAD76A33B3}" destId="{35856B4A-7BD0-49E2-A881-5F9F57838F6E}" srcOrd="0" destOrd="0" presId="urn:microsoft.com/office/officeart/2008/layout/LinedList"/>
    <dgm:cxn modelId="{D8956A11-CE73-457F-A95B-3C58F8105F34}" type="presOf" srcId="{90CF8CA9-0C07-4D1B-A046-DE1F0AAD2D29}" destId="{5AE30F1D-FE5A-44F9-BC44-EE269EA1E4DA}" srcOrd="0" destOrd="0" presId="urn:microsoft.com/office/officeart/2008/layout/LinedList"/>
    <dgm:cxn modelId="{D73B075D-B1B4-441D-86CB-9D3CE77ACE8C}" srcId="{EFD9020A-0C97-4B83-9C61-C0CC911FAE78}" destId="{3CD886CD-0BC7-415F-A6FE-D464A1D4EC6B}" srcOrd="2" destOrd="0" parTransId="{DEB7C842-686A-4DCA-B2A9-64FF212970C2}" sibTransId="{A3D55735-0070-469E-8560-A28C1F36C946}"/>
    <dgm:cxn modelId="{05425E43-1A88-46A4-8A7A-0F8AC8355241}" type="presOf" srcId="{A90221D9-DB64-4F2C-8EE9-452D71621D8C}" destId="{D7437963-55C2-4A08-B839-1B5EC32896D9}" srcOrd="0" destOrd="0" presId="urn:microsoft.com/office/officeart/2008/layout/LinedList"/>
    <dgm:cxn modelId="{C5431558-0E7B-4AFC-AEE8-C97EAF7B44C3}" type="presOf" srcId="{1DADB269-9CDB-4091-AC93-0F9CDCFAADC9}" destId="{B97B7F1A-258A-470D-BA8D-C48FB780F263}" srcOrd="0" destOrd="0" presId="urn:microsoft.com/office/officeart/2008/layout/LinedList"/>
    <dgm:cxn modelId="{474C17FD-15BC-4A8A-9D9F-3FFFE8ED70D4}" srcId="{EFD9020A-0C97-4B83-9C61-C0CC911FAE78}" destId="{A90221D9-DB64-4F2C-8EE9-452D71621D8C}" srcOrd="5" destOrd="0" parTransId="{96F2D045-548F-44F7-82FF-2B9A879A2762}" sibTransId="{9668A081-F6B9-48B4-B8DF-EE38FCB7B6AD}"/>
    <dgm:cxn modelId="{F77C7AA6-F101-41A0-89AA-56AC447B01F2}" srcId="{EFD9020A-0C97-4B83-9C61-C0CC911FAE78}" destId="{90CF8CA9-0C07-4D1B-A046-DE1F0AAD2D29}" srcOrd="4" destOrd="0" parTransId="{3F1104C1-3674-47E3-9205-6C05CB2C92D0}" sibTransId="{BA544131-D289-4386-BA31-D5ACFC343E2D}"/>
    <dgm:cxn modelId="{968FBC32-3321-4D38-AE51-F902552AFC37}" type="presOf" srcId="{E29A3F19-31BC-4D85-8DE2-0CCA5D32F41D}" destId="{FE6B3E55-186F-4E9B-A57D-A26EDDEC917E}" srcOrd="0" destOrd="0" presId="urn:microsoft.com/office/officeart/2008/layout/LinedList"/>
    <dgm:cxn modelId="{84687AE8-6CC7-4F62-A8EC-1FFA8C0D01AB}" type="presOf" srcId="{EFD9020A-0C97-4B83-9C61-C0CC911FAE78}" destId="{0663AEED-E6E9-4DE0-BA08-D2B0581D6B79}" srcOrd="0" destOrd="0" presId="urn:microsoft.com/office/officeart/2008/layout/LinedList"/>
    <dgm:cxn modelId="{A01B04BB-F1CA-45BF-B338-BFB5AAE157A1}" srcId="{EFD9020A-0C97-4B83-9C61-C0CC911FAE78}" destId="{1DADB269-9CDB-4091-AC93-0F9CDCFAADC9}" srcOrd="3" destOrd="0" parTransId="{58CBF65B-F862-46DF-976C-80FE9035F1FC}" sibTransId="{3C369A86-FB8E-4C3F-A633-F52B2A9352D2}"/>
    <dgm:cxn modelId="{64592122-1B48-4547-A0B5-886FD76530E4}" srcId="{EFD9020A-0C97-4B83-9C61-C0CC911FAE78}" destId="{E29A3F19-31BC-4D85-8DE2-0CCA5D32F41D}" srcOrd="1" destOrd="0" parTransId="{47D72632-AF00-4FEE-B94C-1EAB5460EB1C}" sibTransId="{954768BA-611D-487D-9440-EEA423C69225}"/>
    <dgm:cxn modelId="{A9F4571F-F1A7-4672-96DA-BD8B93E7A637}" type="presOf" srcId="{3CD886CD-0BC7-415F-A6FE-D464A1D4EC6B}" destId="{610468DB-19FA-4FE9-A737-4580A306B174}" srcOrd="0" destOrd="0" presId="urn:microsoft.com/office/officeart/2008/layout/LinedList"/>
    <dgm:cxn modelId="{44F9DE76-8DDB-46FD-A611-E0C932AE1744}" srcId="{EFD9020A-0C97-4B83-9C61-C0CC911FAE78}" destId="{A90D7B4F-362A-4F45-B78C-18BAD76A33B3}" srcOrd="0" destOrd="0" parTransId="{630A6508-F46F-4C2D-A046-CABD6C36EC82}" sibTransId="{83C4F1F0-DA81-415B-8FFB-433535B67995}"/>
    <dgm:cxn modelId="{8327FA4A-0DC3-42C2-8EC7-C6F387CC497B}" type="presParOf" srcId="{0663AEED-E6E9-4DE0-BA08-D2B0581D6B79}" destId="{2B1DD685-3B7A-4DE2-8407-A90726A395BE}" srcOrd="0" destOrd="0" presId="urn:microsoft.com/office/officeart/2008/layout/LinedList"/>
    <dgm:cxn modelId="{6F94E097-CD99-489C-A559-24A64C59B106}" type="presParOf" srcId="{0663AEED-E6E9-4DE0-BA08-D2B0581D6B79}" destId="{C6A8EC6E-FC98-4816-81D0-3CBE94DA3FB1}" srcOrd="1" destOrd="0" presId="urn:microsoft.com/office/officeart/2008/layout/LinedList"/>
    <dgm:cxn modelId="{9C35A544-A80D-466D-813A-0485B905185B}" type="presParOf" srcId="{C6A8EC6E-FC98-4816-81D0-3CBE94DA3FB1}" destId="{35856B4A-7BD0-49E2-A881-5F9F57838F6E}" srcOrd="0" destOrd="0" presId="urn:microsoft.com/office/officeart/2008/layout/LinedList"/>
    <dgm:cxn modelId="{264D379D-540F-43E0-AA15-9B5A34C25887}" type="presParOf" srcId="{C6A8EC6E-FC98-4816-81D0-3CBE94DA3FB1}" destId="{F4C4800A-37FE-41CD-A770-C9CDFE698574}" srcOrd="1" destOrd="0" presId="urn:microsoft.com/office/officeart/2008/layout/LinedList"/>
    <dgm:cxn modelId="{C471A842-B339-4DBC-A935-F2AED4CDA95C}" type="presParOf" srcId="{0663AEED-E6E9-4DE0-BA08-D2B0581D6B79}" destId="{E3F917E5-C876-4B0D-A33B-DD94C2EEF394}" srcOrd="2" destOrd="0" presId="urn:microsoft.com/office/officeart/2008/layout/LinedList"/>
    <dgm:cxn modelId="{46C068D7-8EE7-464C-B207-967245960A52}" type="presParOf" srcId="{0663AEED-E6E9-4DE0-BA08-D2B0581D6B79}" destId="{B693241E-AA9A-4EE2-876D-46D284B39A67}" srcOrd="3" destOrd="0" presId="urn:microsoft.com/office/officeart/2008/layout/LinedList"/>
    <dgm:cxn modelId="{605A0A01-7081-4F25-B023-937DC87ADAA6}" type="presParOf" srcId="{B693241E-AA9A-4EE2-876D-46D284B39A67}" destId="{FE6B3E55-186F-4E9B-A57D-A26EDDEC917E}" srcOrd="0" destOrd="0" presId="urn:microsoft.com/office/officeart/2008/layout/LinedList"/>
    <dgm:cxn modelId="{C2FD1744-F653-46CC-BC7B-9384368BB744}" type="presParOf" srcId="{B693241E-AA9A-4EE2-876D-46D284B39A67}" destId="{15B93342-5625-4C2E-919E-4C8EBA17C6F0}" srcOrd="1" destOrd="0" presId="urn:microsoft.com/office/officeart/2008/layout/LinedList"/>
    <dgm:cxn modelId="{082CA6B2-C6DB-4678-A16E-27AA9AFB9C31}" type="presParOf" srcId="{0663AEED-E6E9-4DE0-BA08-D2B0581D6B79}" destId="{07ECFAF4-C82F-404B-B98F-9D70F2DC0606}" srcOrd="4" destOrd="0" presId="urn:microsoft.com/office/officeart/2008/layout/LinedList"/>
    <dgm:cxn modelId="{DFCF0C17-9C73-4A01-865F-AB1903388A67}" type="presParOf" srcId="{0663AEED-E6E9-4DE0-BA08-D2B0581D6B79}" destId="{A435E8DC-328A-4F3A-AC5E-E01E82B6B9CA}" srcOrd="5" destOrd="0" presId="urn:microsoft.com/office/officeart/2008/layout/LinedList"/>
    <dgm:cxn modelId="{2B6789D6-45D5-4948-90F3-C99234259462}" type="presParOf" srcId="{A435E8DC-328A-4F3A-AC5E-E01E82B6B9CA}" destId="{610468DB-19FA-4FE9-A737-4580A306B174}" srcOrd="0" destOrd="0" presId="urn:microsoft.com/office/officeart/2008/layout/LinedList"/>
    <dgm:cxn modelId="{75A34BBF-0517-4065-9166-3923EAFFE498}" type="presParOf" srcId="{A435E8DC-328A-4F3A-AC5E-E01E82B6B9CA}" destId="{8AE6E58F-DE06-421B-BC43-97DD745161B5}" srcOrd="1" destOrd="0" presId="urn:microsoft.com/office/officeart/2008/layout/LinedList"/>
    <dgm:cxn modelId="{1E172E3F-70DC-4996-A9CA-21A5FCA37C6E}" type="presParOf" srcId="{0663AEED-E6E9-4DE0-BA08-D2B0581D6B79}" destId="{28A7E138-5260-49C7-B2E2-FFB1C15F1253}" srcOrd="6" destOrd="0" presId="urn:microsoft.com/office/officeart/2008/layout/LinedList"/>
    <dgm:cxn modelId="{DDC6207C-D7C4-46A2-8A63-6B9A88391485}" type="presParOf" srcId="{0663AEED-E6E9-4DE0-BA08-D2B0581D6B79}" destId="{F483923D-AECB-4F10-8E89-CA276DB0EFDF}" srcOrd="7" destOrd="0" presId="urn:microsoft.com/office/officeart/2008/layout/LinedList"/>
    <dgm:cxn modelId="{BA9A4223-7D2F-479E-907D-B9FA2F4ED038}" type="presParOf" srcId="{F483923D-AECB-4F10-8E89-CA276DB0EFDF}" destId="{B97B7F1A-258A-470D-BA8D-C48FB780F263}" srcOrd="0" destOrd="0" presId="urn:microsoft.com/office/officeart/2008/layout/LinedList"/>
    <dgm:cxn modelId="{554C978E-4FC7-4C3E-9FFB-BA354F4100C9}" type="presParOf" srcId="{F483923D-AECB-4F10-8E89-CA276DB0EFDF}" destId="{1A395E67-F28D-42B4-8023-25A105272289}" srcOrd="1" destOrd="0" presId="urn:microsoft.com/office/officeart/2008/layout/LinedList"/>
    <dgm:cxn modelId="{00C0A824-6676-499D-9899-862D96D6F729}" type="presParOf" srcId="{0663AEED-E6E9-4DE0-BA08-D2B0581D6B79}" destId="{772E783A-0A36-4FD6-BA0C-FCC1EFA7F14C}" srcOrd="8" destOrd="0" presId="urn:microsoft.com/office/officeart/2008/layout/LinedList"/>
    <dgm:cxn modelId="{822C0947-6442-4CA8-B799-F4CE23C449E2}" type="presParOf" srcId="{0663AEED-E6E9-4DE0-BA08-D2B0581D6B79}" destId="{C66EE824-1B34-4A91-B548-C236A3E96D21}" srcOrd="9" destOrd="0" presId="urn:microsoft.com/office/officeart/2008/layout/LinedList"/>
    <dgm:cxn modelId="{AC8A1ADF-C5CD-43E1-8A07-580641FAF811}" type="presParOf" srcId="{C66EE824-1B34-4A91-B548-C236A3E96D21}" destId="{5AE30F1D-FE5A-44F9-BC44-EE269EA1E4DA}" srcOrd="0" destOrd="0" presId="urn:microsoft.com/office/officeart/2008/layout/LinedList"/>
    <dgm:cxn modelId="{D53B3D0E-DAC1-4807-AD3B-F9541E6B0EB8}" type="presParOf" srcId="{C66EE824-1B34-4A91-B548-C236A3E96D21}" destId="{4264C792-D1F4-49F9-AB7F-D30E27D60DAB}" srcOrd="1" destOrd="0" presId="urn:microsoft.com/office/officeart/2008/layout/LinedList"/>
    <dgm:cxn modelId="{5D984449-123D-4DB2-A819-5AC67EF65D50}" type="presParOf" srcId="{0663AEED-E6E9-4DE0-BA08-D2B0581D6B79}" destId="{8E920BAE-3B74-4304-9D85-929D8990E0F8}" srcOrd="10" destOrd="0" presId="urn:microsoft.com/office/officeart/2008/layout/LinedList"/>
    <dgm:cxn modelId="{A173E166-8B60-47F4-8665-ECD9D0446201}" type="presParOf" srcId="{0663AEED-E6E9-4DE0-BA08-D2B0581D6B79}" destId="{BD6225B9-991D-424A-BF2B-BB644BA4296F}" srcOrd="11" destOrd="0" presId="urn:microsoft.com/office/officeart/2008/layout/LinedList"/>
    <dgm:cxn modelId="{B17F36F6-9ABE-47BF-8A7A-BD8089B9EFEF}" type="presParOf" srcId="{BD6225B9-991D-424A-BF2B-BB644BA4296F}" destId="{D7437963-55C2-4A08-B839-1B5EC32896D9}" srcOrd="0" destOrd="0" presId="urn:microsoft.com/office/officeart/2008/layout/LinedList"/>
    <dgm:cxn modelId="{2E3C52CD-382E-48F9-83F3-0D8E4ABA20EE}" type="presParOf" srcId="{BD6225B9-991D-424A-BF2B-BB644BA4296F}" destId="{BEEC2EB4-EE4F-4E94-9F19-1871A2F52DE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4DC94F-441B-4770-97A9-DC4B5E8F48A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C910302F-DBBA-4002-8762-CDB28C84C260}">
      <dgm:prSet phldrT="[Text]" custT="1"/>
      <dgm:spPr>
        <a:solidFill>
          <a:srgbClr val="FF0000"/>
        </a:solidFill>
      </dgm:spPr>
      <dgm:t>
        <a:bodyPr/>
        <a:lstStyle/>
        <a:p>
          <a:r>
            <a:rPr lang="en-US" sz="4800" dirty="0"/>
            <a:t>Home</a:t>
          </a:r>
          <a:r>
            <a:rPr lang="en-US" sz="6500" dirty="0"/>
            <a:t> </a:t>
          </a:r>
        </a:p>
      </dgm:t>
    </dgm:pt>
    <dgm:pt modelId="{C61D9494-D0F9-4C02-BA55-5CCD162B5AB1}" type="parTrans" cxnId="{8703E0BB-9F80-4F68-AE47-07B1E80C7506}">
      <dgm:prSet/>
      <dgm:spPr/>
      <dgm:t>
        <a:bodyPr/>
        <a:lstStyle/>
        <a:p>
          <a:endParaRPr lang="en-US"/>
        </a:p>
      </dgm:t>
    </dgm:pt>
    <dgm:pt modelId="{73D50869-4384-4B48-BAFB-E965A4E89382}" type="sibTrans" cxnId="{8703E0BB-9F80-4F68-AE47-07B1E80C7506}">
      <dgm:prSet/>
      <dgm:spPr/>
      <dgm:t>
        <a:bodyPr/>
        <a:lstStyle/>
        <a:p>
          <a:endParaRPr lang="en-US"/>
        </a:p>
      </dgm:t>
    </dgm:pt>
    <dgm:pt modelId="{2C044089-8A19-4138-AE20-B996170B3415}">
      <dgm:prSet phldrT="[Text]" custT="1"/>
      <dgm:spPr/>
      <dgm:t>
        <a:bodyPr/>
        <a:lstStyle/>
        <a:p>
          <a:r>
            <a:rPr lang="en-US" sz="1200" dirty="0"/>
            <a:t>Are you maintaining and nurturing relationships with spouse partner or significant other?</a:t>
          </a:r>
        </a:p>
      </dgm:t>
    </dgm:pt>
    <dgm:pt modelId="{5892F553-BB95-46CC-8194-D40DF0948919}" type="parTrans" cxnId="{B45843D2-5A0F-4ED6-8C0A-DB9C782249AF}">
      <dgm:prSet/>
      <dgm:spPr/>
      <dgm:t>
        <a:bodyPr/>
        <a:lstStyle/>
        <a:p>
          <a:endParaRPr lang="en-US"/>
        </a:p>
      </dgm:t>
    </dgm:pt>
    <dgm:pt modelId="{EF9CC1F9-4595-4AFC-823B-42CDF358A51F}" type="sibTrans" cxnId="{B45843D2-5A0F-4ED6-8C0A-DB9C782249AF}">
      <dgm:prSet/>
      <dgm:spPr/>
      <dgm:t>
        <a:bodyPr/>
        <a:lstStyle/>
        <a:p>
          <a:endParaRPr lang="en-US"/>
        </a:p>
      </dgm:t>
    </dgm:pt>
    <dgm:pt modelId="{0610B76B-F9C5-4851-A87E-3E177FAB7056}">
      <dgm:prSet phldrT="[Text]" custT="1"/>
      <dgm:spPr/>
      <dgm:t>
        <a:bodyPr/>
        <a:lstStyle/>
        <a:p>
          <a:r>
            <a:rPr lang="en-US" sz="1200" dirty="0"/>
            <a:t>What family heritage or cultural tradition do you value?</a:t>
          </a:r>
        </a:p>
      </dgm:t>
    </dgm:pt>
    <dgm:pt modelId="{B77CFACB-B31C-4876-95B4-75A2F4081792}" type="parTrans" cxnId="{BF0E9453-D63F-44D5-9C70-9000A3EF0128}">
      <dgm:prSet/>
      <dgm:spPr/>
      <dgm:t>
        <a:bodyPr/>
        <a:lstStyle/>
        <a:p>
          <a:endParaRPr lang="en-US"/>
        </a:p>
      </dgm:t>
    </dgm:pt>
    <dgm:pt modelId="{83164B3B-6390-490D-9761-1A1D98DC40AC}" type="sibTrans" cxnId="{BF0E9453-D63F-44D5-9C70-9000A3EF0128}">
      <dgm:prSet/>
      <dgm:spPr/>
      <dgm:t>
        <a:bodyPr/>
        <a:lstStyle/>
        <a:p>
          <a:endParaRPr lang="en-US"/>
        </a:p>
      </dgm:t>
    </dgm:pt>
    <dgm:pt modelId="{647D2040-8F6C-4ED1-90CD-D7BEAF6011D2}">
      <dgm:prSet phldrT="[Text]" custT="1"/>
      <dgm:spPr>
        <a:solidFill>
          <a:srgbClr val="FF0000"/>
        </a:solidFill>
      </dgm:spPr>
      <dgm:t>
        <a:bodyPr/>
        <a:lstStyle/>
        <a:p>
          <a:r>
            <a:rPr lang="en-US" sz="4800" dirty="0"/>
            <a:t>Work</a:t>
          </a:r>
          <a:r>
            <a:rPr lang="en-US" sz="5800" dirty="0"/>
            <a:t> </a:t>
          </a:r>
        </a:p>
      </dgm:t>
    </dgm:pt>
    <dgm:pt modelId="{704FA860-5753-476D-B22A-5F4293BE5EA5}" type="parTrans" cxnId="{B2F89BFF-0062-4222-A6FB-77B7BE37BCA3}">
      <dgm:prSet/>
      <dgm:spPr/>
      <dgm:t>
        <a:bodyPr/>
        <a:lstStyle/>
        <a:p>
          <a:endParaRPr lang="en-US"/>
        </a:p>
      </dgm:t>
    </dgm:pt>
    <dgm:pt modelId="{96045D80-63E8-461C-A3F3-E0EFBBAED5CE}" type="sibTrans" cxnId="{B2F89BFF-0062-4222-A6FB-77B7BE37BCA3}">
      <dgm:prSet/>
      <dgm:spPr/>
      <dgm:t>
        <a:bodyPr/>
        <a:lstStyle/>
        <a:p>
          <a:endParaRPr lang="en-US"/>
        </a:p>
      </dgm:t>
    </dgm:pt>
    <dgm:pt modelId="{6B25F7DF-1173-4406-86F3-11E05FA66880}">
      <dgm:prSet phldrT="[Text]" custT="1"/>
      <dgm:spPr/>
      <dgm:t>
        <a:bodyPr/>
        <a:lstStyle/>
        <a:p>
          <a:r>
            <a:rPr lang="en-US" sz="1200" dirty="0"/>
            <a:t>How much of the time is spent  doing things that make you feel energized &amp; engaged?	</a:t>
          </a:r>
        </a:p>
      </dgm:t>
    </dgm:pt>
    <dgm:pt modelId="{96CC02AA-9BB3-4B07-9EDA-D8A4F2BCFF22}" type="parTrans" cxnId="{5A4A7072-5981-487B-863B-B87CBE358A1D}">
      <dgm:prSet/>
      <dgm:spPr/>
      <dgm:t>
        <a:bodyPr/>
        <a:lstStyle/>
        <a:p>
          <a:endParaRPr lang="en-US"/>
        </a:p>
      </dgm:t>
    </dgm:pt>
    <dgm:pt modelId="{CE0CBA68-E23E-45C1-A127-F3C348497252}" type="sibTrans" cxnId="{5A4A7072-5981-487B-863B-B87CBE358A1D}">
      <dgm:prSet/>
      <dgm:spPr/>
      <dgm:t>
        <a:bodyPr/>
        <a:lstStyle/>
        <a:p>
          <a:endParaRPr lang="en-US"/>
        </a:p>
      </dgm:t>
    </dgm:pt>
    <dgm:pt modelId="{BB685E9E-9C8E-44B2-AB17-8DBEEE70291F}">
      <dgm:prSet phldrT="[Text]" custT="1"/>
      <dgm:spPr/>
      <dgm:t>
        <a:bodyPr/>
        <a:lstStyle/>
        <a:p>
          <a:r>
            <a:rPr lang="en-US" sz="1200" dirty="0"/>
            <a:t>Are you seeking opportunities where your strengths are most needed and utilized?</a:t>
          </a:r>
        </a:p>
      </dgm:t>
    </dgm:pt>
    <dgm:pt modelId="{CED37AAF-6584-4FB0-B131-DC2CA79F9E3F}" type="parTrans" cxnId="{8F7ADD9B-E182-4935-99A2-65AB93EFDB9A}">
      <dgm:prSet/>
      <dgm:spPr/>
      <dgm:t>
        <a:bodyPr/>
        <a:lstStyle/>
        <a:p>
          <a:endParaRPr lang="en-US"/>
        </a:p>
      </dgm:t>
    </dgm:pt>
    <dgm:pt modelId="{91F65E2F-5B84-4F21-B191-733EFC97C29F}" type="sibTrans" cxnId="{8F7ADD9B-E182-4935-99A2-65AB93EFDB9A}">
      <dgm:prSet/>
      <dgm:spPr/>
      <dgm:t>
        <a:bodyPr/>
        <a:lstStyle/>
        <a:p>
          <a:endParaRPr lang="en-US"/>
        </a:p>
      </dgm:t>
    </dgm:pt>
    <dgm:pt modelId="{D0BD6431-AEC0-4B1F-936D-B37B9A157B3A}">
      <dgm:prSet custT="1"/>
      <dgm:spPr/>
      <dgm:t>
        <a:bodyPr/>
        <a:lstStyle/>
        <a:p>
          <a:r>
            <a:rPr lang="en-US" sz="1200" dirty="0"/>
            <a:t>Are you surrounded by people that inspire empower, and encourage you to be a better person? </a:t>
          </a:r>
        </a:p>
      </dgm:t>
    </dgm:pt>
    <dgm:pt modelId="{2067A58C-4637-41E1-8D06-C929CEDA7C0B}" type="parTrans" cxnId="{F561B006-C419-49C1-B5BA-15A9FAC5EF11}">
      <dgm:prSet/>
      <dgm:spPr/>
      <dgm:t>
        <a:bodyPr/>
        <a:lstStyle/>
        <a:p>
          <a:endParaRPr lang="en-US"/>
        </a:p>
      </dgm:t>
    </dgm:pt>
    <dgm:pt modelId="{B4875283-0CCC-49F6-B87F-B1A4F0FF41ED}" type="sibTrans" cxnId="{F561B006-C419-49C1-B5BA-15A9FAC5EF11}">
      <dgm:prSet/>
      <dgm:spPr/>
      <dgm:t>
        <a:bodyPr/>
        <a:lstStyle/>
        <a:p>
          <a:endParaRPr lang="en-US"/>
        </a:p>
      </dgm:t>
    </dgm:pt>
    <dgm:pt modelId="{4DD70947-DA16-4599-BC75-825E78C91174}">
      <dgm:prSet custT="1"/>
      <dgm:spPr/>
      <dgm:t>
        <a:bodyPr/>
        <a:lstStyle/>
        <a:p>
          <a:r>
            <a:rPr lang="en-US" sz="1200" dirty="0"/>
            <a:t>Do you understand the impact your work has on clients, employees or customers?</a:t>
          </a:r>
        </a:p>
      </dgm:t>
    </dgm:pt>
    <dgm:pt modelId="{75E0D83A-4F63-4ED3-A314-6B91B6E2E367}" type="parTrans" cxnId="{26A2FD9B-F112-4D33-AF5C-75CFE928C472}">
      <dgm:prSet/>
      <dgm:spPr/>
      <dgm:t>
        <a:bodyPr/>
        <a:lstStyle/>
        <a:p>
          <a:endParaRPr lang="en-US"/>
        </a:p>
      </dgm:t>
    </dgm:pt>
    <dgm:pt modelId="{A9014840-E715-45D0-B2D1-FEDDCAF5C99E}" type="sibTrans" cxnId="{26A2FD9B-F112-4D33-AF5C-75CFE928C472}">
      <dgm:prSet/>
      <dgm:spPr/>
      <dgm:t>
        <a:bodyPr/>
        <a:lstStyle/>
        <a:p>
          <a:endParaRPr lang="en-US"/>
        </a:p>
      </dgm:t>
    </dgm:pt>
    <dgm:pt modelId="{E23C1AB8-ABE8-47BE-8ADC-E65CFEBEC7F4}" type="pres">
      <dgm:prSet presAssocID="{704DC94F-441B-4770-97A9-DC4B5E8F48AF}" presName="diagram" presStyleCnt="0">
        <dgm:presLayoutVars>
          <dgm:chPref val="1"/>
          <dgm:dir/>
          <dgm:animOne val="branch"/>
          <dgm:animLvl val="lvl"/>
          <dgm:resizeHandles/>
        </dgm:presLayoutVars>
      </dgm:prSet>
      <dgm:spPr/>
      <dgm:t>
        <a:bodyPr/>
        <a:lstStyle/>
        <a:p>
          <a:endParaRPr lang="en-US"/>
        </a:p>
      </dgm:t>
    </dgm:pt>
    <dgm:pt modelId="{DBEA7B90-A24B-4FC2-9ECE-AB7300179ED1}" type="pres">
      <dgm:prSet presAssocID="{C910302F-DBBA-4002-8762-CDB28C84C260}" presName="root" presStyleCnt="0"/>
      <dgm:spPr/>
    </dgm:pt>
    <dgm:pt modelId="{672B2FFE-47FC-4A9B-B377-96923962254E}" type="pres">
      <dgm:prSet presAssocID="{C910302F-DBBA-4002-8762-CDB28C84C260}" presName="rootComposite" presStyleCnt="0"/>
      <dgm:spPr/>
    </dgm:pt>
    <dgm:pt modelId="{C3607479-0014-45BE-B485-1AE72F1250B1}" type="pres">
      <dgm:prSet presAssocID="{C910302F-DBBA-4002-8762-CDB28C84C260}" presName="rootText" presStyleLbl="node1" presStyleIdx="0" presStyleCnt="2" custScaleX="150165" custScaleY="73175" custLinFactNeighborX="1785" custLinFactNeighborY="-50403"/>
      <dgm:spPr/>
      <dgm:t>
        <a:bodyPr/>
        <a:lstStyle/>
        <a:p>
          <a:endParaRPr lang="en-US"/>
        </a:p>
      </dgm:t>
    </dgm:pt>
    <dgm:pt modelId="{C3280246-195D-44FF-B85A-288473BFA5C9}" type="pres">
      <dgm:prSet presAssocID="{C910302F-DBBA-4002-8762-CDB28C84C260}" presName="rootConnector" presStyleLbl="node1" presStyleIdx="0" presStyleCnt="2"/>
      <dgm:spPr/>
      <dgm:t>
        <a:bodyPr/>
        <a:lstStyle/>
        <a:p>
          <a:endParaRPr lang="en-US"/>
        </a:p>
      </dgm:t>
    </dgm:pt>
    <dgm:pt modelId="{56610CE3-56FB-4798-8004-13A7D8EC2169}" type="pres">
      <dgm:prSet presAssocID="{C910302F-DBBA-4002-8762-CDB28C84C260}" presName="childShape" presStyleCnt="0"/>
      <dgm:spPr/>
    </dgm:pt>
    <dgm:pt modelId="{19832D0C-BD45-459B-AD2F-B204461C2E34}" type="pres">
      <dgm:prSet presAssocID="{5892F553-BB95-46CC-8194-D40DF0948919}" presName="Name13" presStyleLbl="parChTrans1D2" presStyleIdx="0" presStyleCnt="6"/>
      <dgm:spPr/>
      <dgm:t>
        <a:bodyPr/>
        <a:lstStyle/>
        <a:p>
          <a:endParaRPr lang="en-US"/>
        </a:p>
      </dgm:t>
    </dgm:pt>
    <dgm:pt modelId="{2E7D7E9D-C4BC-4F9C-9121-621448E842FA}" type="pres">
      <dgm:prSet presAssocID="{2C044089-8A19-4138-AE20-B996170B3415}" presName="childText" presStyleLbl="bgAcc1" presStyleIdx="0" presStyleCnt="6" custScaleX="139988" custScaleY="62374" custLinFactNeighborX="-8167" custLinFactNeighborY="-29327">
        <dgm:presLayoutVars>
          <dgm:bulletEnabled val="1"/>
        </dgm:presLayoutVars>
      </dgm:prSet>
      <dgm:spPr/>
      <dgm:t>
        <a:bodyPr/>
        <a:lstStyle/>
        <a:p>
          <a:endParaRPr lang="en-US"/>
        </a:p>
      </dgm:t>
    </dgm:pt>
    <dgm:pt modelId="{1E7A9F24-A7BD-4E5A-9D89-0F5A1854E455}" type="pres">
      <dgm:prSet presAssocID="{B77CFACB-B31C-4876-95B4-75A2F4081792}" presName="Name13" presStyleLbl="parChTrans1D2" presStyleIdx="1" presStyleCnt="6"/>
      <dgm:spPr/>
      <dgm:t>
        <a:bodyPr/>
        <a:lstStyle/>
        <a:p>
          <a:endParaRPr lang="en-US"/>
        </a:p>
      </dgm:t>
    </dgm:pt>
    <dgm:pt modelId="{5DEC34B9-902B-4185-A10C-68B79B232760}" type="pres">
      <dgm:prSet presAssocID="{0610B76B-F9C5-4851-A87E-3E177FAB7056}" presName="childText" presStyleLbl="bgAcc1" presStyleIdx="1" presStyleCnt="6" custScaleX="133620" custScaleY="59964" custLinFactNeighborX="-3662" custLinFactNeighborY="-37421">
        <dgm:presLayoutVars>
          <dgm:bulletEnabled val="1"/>
        </dgm:presLayoutVars>
      </dgm:prSet>
      <dgm:spPr/>
      <dgm:t>
        <a:bodyPr/>
        <a:lstStyle/>
        <a:p>
          <a:endParaRPr lang="en-US"/>
        </a:p>
      </dgm:t>
    </dgm:pt>
    <dgm:pt modelId="{E6DD628D-4EDC-4750-8580-A95BBC5562CD}" type="pres">
      <dgm:prSet presAssocID="{2067A58C-4637-41E1-8D06-C929CEDA7C0B}" presName="Name13" presStyleLbl="parChTrans1D2" presStyleIdx="2" presStyleCnt="6"/>
      <dgm:spPr/>
      <dgm:t>
        <a:bodyPr/>
        <a:lstStyle/>
        <a:p>
          <a:endParaRPr lang="en-US"/>
        </a:p>
      </dgm:t>
    </dgm:pt>
    <dgm:pt modelId="{9B34D5D8-3148-490F-B46D-919F1C4626D8}" type="pres">
      <dgm:prSet presAssocID="{D0BD6431-AEC0-4B1F-936D-B37B9A157B3A}" presName="childText" presStyleLbl="bgAcc1" presStyleIdx="2" presStyleCnt="6" custScaleX="133840" custScaleY="48430" custLinFactNeighborX="-4224" custLinFactNeighborY="-41452">
        <dgm:presLayoutVars>
          <dgm:bulletEnabled val="1"/>
        </dgm:presLayoutVars>
      </dgm:prSet>
      <dgm:spPr/>
      <dgm:t>
        <a:bodyPr/>
        <a:lstStyle/>
        <a:p>
          <a:endParaRPr lang="en-US"/>
        </a:p>
      </dgm:t>
    </dgm:pt>
    <dgm:pt modelId="{F2DD7BE8-30E2-48A1-92CE-03D1C7530A19}" type="pres">
      <dgm:prSet presAssocID="{647D2040-8F6C-4ED1-90CD-D7BEAF6011D2}" presName="root" presStyleCnt="0"/>
      <dgm:spPr/>
    </dgm:pt>
    <dgm:pt modelId="{032ED290-99D7-484A-BF4F-5032C55FEA19}" type="pres">
      <dgm:prSet presAssocID="{647D2040-8F6C-4ED1-90CD-D7BEAF6011D2}" presName="rootComposite" presStyleCnt="0"/>
      <dgm:spPr/>
    </dgm:pt>
    <dgm:pt modelId="{9A762C4F-71E6-4EE4-9BD2-B6C805CC6151}" type="pres">
      <dgm:prSet presAssocID="{647D2040-8F6C-4ED1-90CD-D7BEAF6011D2}" presName="rootText" presStyleLbl="node1" presStyleIdx="1" presStyleCnt="2" custScaleX="154520" custScaleY="81570" custLinFactNeighborX="-3602" custLinFactNeighborY="-50403"/>
      <dgm:spPr/>
      <dgm:t>
        <a:bodyPr/>
        <a:lstStyle/>
        <a:p>
          <a:endParaRPr lang="en-US"/>
        </a:p>
      </dgm:t>
    </dgm:pt>
    <dgm:pt modelId="{61A17AE7-C68D-49F0-8172-B56EE1A9BE98}" type="pres">
      <dgm:prSet presAssocID="{647D2040-8F6C-4ED1-90CD-D7BEAF6011D2}" presName="rootConnector" presStyleLbl="node1" presStyleIdx="1" presStyleCnt="2"/>
      <dgm:spPr/>
      <dgm:t>
        <a:bodyPr/>
        <a:lstStyle/>
        <a:p>
          <a:endParaRPr lang="en-US"/>
        </a:p>
      </dgm:t>
    </dgm:pt>
    <dgm:pt modelId="{3D56D1B0-05F8-4049-85D0-4133B81B79EC}" type="pres">
      <dgm:prSet presAssocID="{647D2040-8F6C-4ED1-90CD-D7BEAF6011D2}" presName="childShape" presStyleCnt="0"/>
      <dgm:spPr/>
    </dgm:pt>
    <dgm:pt modelId="{256ECF7D-E9DD-411C-9DEF-C77EE567B77E}" type="pres">
      <dgm:prSet presAssocID="{96CC02AA-9BB3-4B07-9EDA-D8A4F2BCFF22}" presName="Name13" presStyleLbl="parChTrans1D2" presStyleIdx="3" presStyleCnt="6"/>
      <dgm:spPr/>
      <dgm:t>
        <a:bodyPr/>
        <a:lstStyle/>
        <a:p>
          <a:endParaRPr lang="en-US"/>
        </a:p>
      </dgm:t>
    </dgm:pt>
    <dgm:pt modelId="{06B1E4B6-2A94-4D70-A6ED-38E0D1BBA50C}" type="pres">
      <dgm:prSet presAssocID="{6B25F7DF-1173-4406-86F3-11E05FA66880}" presName="childText" presStyleLbl="bgAcc1" presStyleIdx="3" presStyleCnt="6" custScaleX="152854" custScaleY="48651" custLinFactNeighborX="-4010" custLinFactNeighborY="-29062">
        <dgm:presLayoutVars>
          <dgm:bulletEnabled val="1"/>
        </dgm:presLayoutVars>
      </dgm:prSet>
      <dgm:spPr/>
      <dgm:t>
        <a:bodyPr/>
        <a:lstStyle/>
        <a:p>
          <a:endParaRPr lang="en-US"/>
        </a:p>
      </dgm:t>
    </dgm:pt>
    <dgm:pt modelId="{31B5FCC3-8F34-427D-BF70-8A4420DACFF8}" type="pres">
      <dgm:prSet presAssocID="{75E0D83A-4F63-4ED3-A314-6B91B6E2E367}" presName="Name13" presStyleLbl="parChTrans1D2" presStyleIdx="4" presStyleCnt="6"/>
      <dgm:spPr/>
      <dgm:t>
        <a:bodyPr/>
        <a:lstStyle/>
        <a:p>
          <a:endParaRPr lang="en-US"/>
        </a:p>
      </dgm:t>
    </dgm:pt>
    <dgm:pt modelId="{DAFCDA6A-424A-4014-A462-D55C33125579}" type="pres">
      <dgm:prSet presAssocID="{4DD70947-DA16-4599-BC75-825E78C91174}" presName="childText" presStyleLbl="bgAcc1" presStyleIdx="4" presStyleCnt="6" custScaleX="135692" custScaleY="49526" custLinFactNeighborX="3927" custLinFactNeighborY="-30705">
        <dgm:presLayoutVars>
          <dgm:bulletEnabled val="1"/>
        </dgm:presLayoutVars>
      </dgm:prSet>
      <dgm:spPr/>
      <dgm:t>
        <a:bodyPr/>
        <a:lstStyle/>
        <a:p>
          <a:endParaRPr lang="en-US"/>
        </a:p>
      </dgm:t>
    </dgm:pt>
    <dgm:pt modelId="{59E04D9A-6581-4B0E-A898-0696CA5A43BF}" type="pres">
      <dgm:prSet presAssocID="{CED37AAF-6584-4FB0-B131-DC2CA79F9E3F}" presName="Name13" presStyleLbl="parChTrans1D2" presStyleIdx="5" presStyleCnt="6"/>
      <dgm:spPr/>
      <dgm:t>
        <a:bodyPr/>
        <a:lstStyle/>
        <a:p>
          <a:endParaRPr lang="en-US"/>
        </a:p>
      </dgm:t>
    </dgm:pt>
    <dgm:pt modelId="{00578ED4-E649-4A7A-ABD2-E89523210F77}" type="pres">
      <dgm:prSet presAssocID="{BB685E9E-9C8E-44B2-AB17-8DBEEE70291F}" presName="childText" presStyleLbl="bgAcc1" presStyleIdx="5" presStyleCnt="6" custScaleX="138235" custScaleY="51016" custLinFactNeighborX="-1" custLinFactNeighborY="-25232">
        <dgm:presLayoutVars>
          <dgm:bulletEnabled val="1"/>
        </dgm:presLayoutVars>
      </dgm:prSet>
      <dgm:spPr/>
      <dgm:t>
        <a:bodyPr/>
        <a:lstStyle/>
        <a:p>
          <a:endParaRPr lang="en-US"/>
        </a:p>
      </dgm:t>
    </dgm:pt>
  </dgm:ptLst>
  <dgm:cxnLst>
    <dgm:cxn modelId="{B45843D2-5A0F-4ED6-8C0A-DB9C782249AF}" srcId="{C910302F-DBBA-4002-8762-CDB28C84C260}" destId="{2C044089-8A19-4138-AE20-B996170B3415}" srcOrd="0" destOrd="0" parTransId="{5892F553-BB95-46CC-8194-D40DF0948919}" sibTransId="{EF9CC1F9-4595-4AFC-823B-42CDF358A51F}"/>
    <dgm:cxn modelId="{AF7225AD-AA64-408B-8225-0BD964F72497}" type="presOf" srcId="{CED37AAF-6584-4FB0-B131-DC2CA79F9E3F}" destId="{59E04D9A-6581-4B0E-A898-0696CA5A43BF}" srcOrd="0" destOrd="0" presId="urn:microsoft.com/office/officeart/2005/8/layout/hierarchy3"/>
    <dgm:cxn modelId="{8703E0BB-9F80-4F68-AE47-07B1E80C7506}" srcId="{704DC94F-441B-4770-97A9-DC4B5E8F48AF}" destId="{C910302F-DBBA-4002-8762-CDB28C84C260}" srcOrd="0" destOrd="0" parTransId="{C61D9494-D0F9-4C02-BA55-5CCD162B5AB1}" sibTransId="{73D50869-4384-4B48-BAFB-E965A4E89382}"/>
    <dgm:cxn modelId="{34DE2E94-3CFB-40C9-BB83-E75DE746161F}" type="presOf" srcId="{C910302F-DBBA-4002-8762-CDB28C84C260}" destId="{C3607479-0014-45BE-B485-1AE72F1250B1}" srcOrd="0" destOrd="0" presId="urn:microsoft.com/office/officeart/2005/8/layout/hierarchy3"/>
    <dgm:cxn modelId="{5A7FB7DB-184D-4297-ABB8-EB83AC69FBF2}" type="presOf" srcId="{0610B76B-F9C5-4851-A87E-3E177FAB7056}" destId="{5DEC34B9-902B-4185-A10C-68B79B232760}" srcOrd="0" destOrd="0" presId="urn:microsoft.com/office/officeart/2005/8/layout/hierarchy3"/>
    <dgm:cxn modelId="{48494403-85A6-47AA-9443-9B2EFB7065CF}" type="presOf" srcId="{647D2040-8F6C-4ED1-90CD-D7BEAF6011D2}" destId="{9A762C4F-71E6-4EE4-9BD2-B6C805CC6151}" srcOrd="0" destOrd="0" presId="urn:microsoft.com/office/officeart/2005/8/layout/hierarchy3"/>
    <dgm:cxn modelId="{B2F89BFF-0062-4222-A6FB-77B7BE37BCA3}" srcId="{704DC94F-441B-4770-97A9-DC4B5E8F48AF}" destId="{647D2040-8F6C-4ED1-90CD-D7BEAF6011D2}" srcOrd="1" destOrd="0" parTransId="{704FA860-5753-476D-B22A-5F4293BE5EA5}" sibTransId="{96045D80-63E8-461C-A3F3-E0EFBBAED5CE}"/>
    <dgm:cxn modelId="{F561B006-C419-49C1-B5BA-15A9FAC5EF11}" srcId="{C910302F-DBBA-4002-8762-CDB28C84C260}" destId="{D0BD6431-AEC0-4B1F-936D-B37B9A157B3A}" srcOrd="2" destOrd="0" parTransId="{2067A58C-4637-41E1-8D06-C929CEDA7C0B}" sibTransId="{B4875283-0CCC-49F6-B87F-B1A4F0FF41ED}"/>
    <dgm:cxn modelId="{8F7ADD9B-E182-4935-99A2-65AB93EFDB9A}" srcId="{647D2040-8F6C-4ED1-90CD-D7BEAF6011D2}" destId="{BB685E9E-9C8E-44B2-AB17-8DBEEE70291F}" srcOrd="2" destOrd="0" parTransId="{CED37AAF-6584-4FB0-B131-DC2CA79F9E3F}" sibTransId="{91F65E2F-5B84-4F21-B191-733EFC97C29F}"/>
    <dgm:cxn modelId="{072B90BE-D0A3-49EC-B85F-B6C9229F290A}" type="presOf" srcId="{647D2040-8F6C-4ED1-90CD-D7BEAF6011D2}" destId="{61A17AE7-C68D-49F0-8172-B56EE1A9BE98}" srcOrd="1" destOrd="0" presId="urn:microsoft.com/office/officeart/2005/8/layout/hierarchy3"/>
    <dgm:cxn modelId="{81E6054B-5448-4FD0-83BB-ADC6F87F70F8}" type="presOf" srcId="{B77CFACB-B31C-4876-95B4-75A2F4081792}" destId="{1E7A9F24-A7BD-4E5A-9D89-0F5A1854E455}" srcOrd="0" destOrd="0" presId="urn:microsoft.com/office/officeart/2005/8/layout/hierarchy3"/>
    <dgm:cxn modelId="{26A2FD9B-F112-4D33-AF5C-75CFE928C472}" srcId="{647D2040-8F6C-4ED1-90CD-D7BEAF6011D2}" destId="{4DD70947-DA16-4599-BC75-825E78C91174}" srcOrd="1" destOrd="0" parTransId="{75E0D83A-4F63-4ED3-A314-6B91B6E2E367}" sibTransId="{A9014840-E715-45D0-B2D1-FEDDCAF5C99E}"/>
    <dgm:cxn modelId="{52CE4869-D390-4F4A-B814-1BACCC1E0BF1}" type="presOf" srcId="{2067A58C-4637-41E1-8D06-C929CEDA7C0B}" destId="{E6DD628D-4EDC-4750-8580-A95BBC5562CD}" srcOrd="0" destOrd="0" presId="urn:microsoft.com/office/officeart/2005/8/layout/hierarchy3"/>
    <dgm:cxn modelId="{5EF7D5B5-DFFF-440F-9896-314BB10DF8B3}" type="presOf" srcId="{75E0D83A-4F63-4ED3-A314-6B91B6E2E367}" destId="{31B5FCC3-8F34-427D-BF70-8A4420DACFF8}" srcOrd="0" destOrd="0" presId="urn:microsoft.com/office/officeart/2005/8/layout/hierarchy3"/>
    <dgm:cxn modelId="{5A4A7072-5981-487B-863B-B87CBE358A1D}" srcId="{647D2040-8F6C-4ED1-90CD-D7BEAF6011D2}" destId="{6B25F7DF-1173-4406-86F3-11E05FA66880}" srcOrd="0" destOrd="0" parTransId="{96CC02AA-9BB3-4B07-9EDA-D8A4F2BCFF22}" sibTransId="{CE0CBA68-E23E-45C1-A127-F3C348497252}"/>
    <dgm:cxn modelId="{DD6A015D-770B-46A2-A056-55F217C14C2A}" type="presOf" srcId="{2C044089-8A19-4138-AE20-B996170B3415}" destId="{2E7D7E9D-C4BC-4F9C-9121-621448E842FA}" srcOrd="0" destOrd="0" presId="urn:microsoft.com/office/officeart/2005/8/layout/hierarchy3"/>
    <dgm:cxn modelId="{53E28B5F-8FE4-424A-873D-2BCC9FA667C5}" type="presOf" srcId="{6B25F7DF-1173-4406-86F3-11E05FA66880}" destId="{06B1E4B6-2A94-4D70-A6ED-38E0D1BBA50C}" srcOrd="0" destOrd="0" presId="urn:microsoft.com/office/officeart/2005/8/layout/hierarchy3"/>
    <dgm:cxn modelId="{B8AECC0A-8EB5-428A-9A9B-C8294D2C299B}" type="presOf" srcId="{BB685E9E-9C8E-44B2-AB17-8DBEEE70291F}" destId="{00578ED4-E649-4A7A-ABD2-E89523210F77}" srcOrd="0" destOrd="0" presId="urn:microsoft.com/office/officeart/2005/8/layout/hierarchy3"/>
    <dgm:cxn modelId="{911C10D1-95C6-4E17-B103-D53A05F10321}" type="presOf" srcId="{4DD70947-DA16-4599-BC75-825E78C91174}" destId="{DAFCDA6A-424A-4014-A462-D55C33125579}" srcOrd="0" destOrd="0" presId="urn:microsoft.com/office/officeart/2005/8/layout/hierarchy3"/>
    <dgm:cxn modelId="{12828E3B-632A-4EDF-B6C0-A6FE8D3619C8}" type="presOf" srcId="{704DC94F-441B-4770-97A9-DC4B5E8F48AF}" destId="{E23C1AB8-ABE8-47BE-8ADC-E65CFEBEC7F4}" srcOrd="0" destOrd="0" presId="urn:microsoft.com/office/officeart/2005/8/layout/hierarchy3"/>
    <dgm:cxn modelId="{D122D963-6B03-4F76-BA4A-3CEFA3E339B0}" type="presOf" srcId="{D0BD6431-AEC0-4B1F-936D-B37B9A157B3A}" destId="{9B34D5D8-3148-490F-B46D-919F1C4626D8}" srcOrd="0" destOrd="0" presId="urn:microsoft.com/office/officeart/2005/8/layout/hierarchy3"/>
    <dgm:cxn modelId="{BF0E9453-D63F-44D5-9C70-9000A3EF0128}" srcId="{C910302F-DBBA-4002-8762-CDB28C84C260}" destId="{0610B76B-F9C5-4851-A87E-3E177FAB7056}" srcOrd="1" destOrd="0" parTransId="{B77CFACB-B31C-4876-95B4-75A2F4081792}" sibTransId="{83164B3B-6390-490D-9761-1A1D98DC40AC}"/>
    <dgm:cxn modelId="{7C36BF06-7B29-4D0F-B9AB-C9523D81B86C}" type="presOf" srcId="{96CC02AA-9BB3-4B07-9EDA-D8A4F2BCFF22}" destId="{256ECF7D-E9DD-411C-9DEF-C77EE567B77E}" srcOrd="0" destOrd="0" presId="urn:microsoft.com/office/officeart/2005/8/layout/hierarchy3"/>
    <dgm:cxn modelId="{4386B772-DA4C-4D42-AA44-7B0B5DBB0C1B}" type="presOf" srcId="{C910302F-DBBA-4002-8762-CDB28C84C260}" destId="{C3280246-195D-44FF-B85A-288473BFA5C9}" srcOrd="1" destOrd="0" presId="urn:microsoft.com/office/officeart/2005/8/layout/hierarchy3"/>
    <dgm:cxn modelId="{1C40FFA7-03EE-446D-B1DD-D66DA9127624}" type="presOf" srcId="{5892F553-BB95-46CC-8194-D40DF0948919}" destId="{19832D0C-BD45-459B-AD2F-B204461C2E34}" srcOrd="0" destOrd="0" presId="urn:microsoft.com/office/officeart/2005/8/layout/hierarchy3"/>
    <dgm:cxn modelId="{D2269E0F-1C3A-484C-8500-A24643F902E2}" type="presParOf" srcId="{E23C1AB8-ABE8-47BE-8ADC-E65CFEBEC7F4}" destId="{DBEA7B90-A24B-4FC2-9ECE-AB7300179ED1}" srcOrd="0" destOrd="0" presId="urn:microsoft.com/office/officeart/2005/8/layout/hierarchy3"/>
    <dgm:cxn modelId="{A7548AF5-A034-4906-B61D-7FFD370CC0C5}" type="presParOf" srcId="{DBEA7B90-A24B-4FC2-9ECE-AB7300179ED1}" destId="{672B2FFE-47FC-4A9B-B377-96923962254E}" srcOrd="0" destOrd="0" presId="urn:microsoft.com/office/officeart/2005/8/layout/hierarchy3"/>
    <dgm:cxn modelId="{16E4FA62-AB1A-409A-9395-CF109D29C436}" type="presParOf" srcId="{672B2FFE-47FC-4A9B-B377-96923962254E}" destId="{C3607479-0014-45BE-B485-1AE72F1250B1}" srcOrd="0" destOrd="0" presId="urn:microsoft.com/office/officeart/2005/8/layout/hierarchy3"/>
    <dgm:cxn modelId="{C8CA0E01-1347-4C8E-B66B-6F9B66F0C363}" type="presParOf" srcId="{672B2FFE-47FC-4A9B-B377-96923962254E}" destId="{C3280246-195D-44FF-B85A-288473BFA5C9}" srcOrd="1" destOrd="0" presId="urn:microsoft.com/office/officeart/2005/8/layout/hierarchy3"/>
    <dgm:cxn modelId="{882DC599-B0A4-4AF3-80CC-4A20F4BFB9CC}" type="presParOf" srcId="{DBEA7B90-A24B-4FC2-9ECE-AB7300179ED1}" destId="{56610CE3-56FB-4798-8004-13A7D8EC2169}" srcOrd="1" destOrd="0" presId="urn:microsoft.com/office/officeart/2005/8/layout/hierarchy3"/>
    <dgm:cxn modelId="{FD8AD430-450A-4B61-B77C-17695E4F5461}" type="presParOf" srcId="{56610CE3-56FB-4798-8004-13A7D8EC2169}" destId="{19832D0C-BD45-459B-AD2F-B204461C2E34}" srcOrd="0" destOrd="0" presId="urn:microsoft.com/office/officeart/2005/8/layout/hierarchy3"/>
    <dgm:cxn modelId="{A14B167D-D5D0-4746-BFFE-AA7D27FB29ED}" type="presParOf" srcId="{56610CE3-56FB-4798-8004-13A7D8EC2169}" destId="{2E7D7E9D-C4BC-4F9C-9121-621448E842FA}" srcOrd="1" destOrd="0" presId="urn:microsoft.com/office/officeart/2005/8/layout/hierarchy3"/>
    <dgm:cxn modelId="{62871795-5DD2-4D19-8C62-263C6238995D}" type="presParOf" srcId="{56610CE3-56FB-4798-8004-13A7D8EC2169}" destId="{1E7A9F24-A7BD-4E5A-9D89-0F5A1854E455}" srcOrd="2" destOrd="0" presId="urn:microsoft.com/office/officeart/2005/8/layout/hierarchy3"/>
    <dgm:cxn modelId="{CD884A20-58A7-477F-A8F0-558BF30EF417}" type="presParOf" srcId="{56610CE3-56FB-4798-8004-13A7D8EC2169}" destId="{5DEC34B9-902B-4185-A10C-68B79B232760}" srcOrd="3" destOrd="0" presId="urn:microsoft.com/office/officeart/2005/8/layout/hierarchy3"/>
    <dgm:cxn modelId="{E03EF111-5C1D-48DB-9854-1A61D95F794C}" type="presParOf" srcId="{56610CE3-56FB-4798-8004-13A7D8EC2169}" destId="{E6DD628D-4EDC-4750-8580-A95BBC5562CD}" srcOrd="4" destOrd="0" presId="urn:microsoft.com/office/officeart/2005/8/layout/hierarchy3"/>
    <dgm:cxn modelId="{838B927F-F532-476F-A025-DC599B8AE26C}" type="presParOf" srcId="{56610CE3-56FB-4798-8004-13A7D8EC2169}" destId="{9B34D5D8-3148-490F-B46D-919F1C4626D8}" srcOrd="5" destOrd="0" presId="urn:microsoft.com/office/officeart/2005/8/layout/hierarchy3"/>
    <dgm:cxn modelId="{1A17EE59-A370-4D62-B06E-66A2EDA6C5A4}" type="presParOf" srcId="{E23C1AB8-ABE8-47BE-8ADC-E65CFEBEC7F4}" destId="{F2DD7BE8-30E2-48A1-92CE-03D1C7530A19}" srcOrd="1" destOrd="0" presId="urn:microsoft.com/office/officeart/2005/8/layout/hierarchy3"/>
    <dgm:cxn modelId="{B0CE7A71-EA2B-4B73-858F-7DAF57A0FBD7}" type="presParOf" srcId="{F2DD7BE8-30E2-48A1-92CE-03D1C7530A19}" destId="{032ED290-99D7-484A-BF4F-5032C55FEA19}" srcOrd="0" destOrd="0" presId="urn:microsoft.com/office/officeart/2005/8/layout/hierarchy3"/>
    <dgm:cxn modelId="{A5AD4DCC-8FD9-43DA-8BC0-CF31D9486783}" type="presParOf" srcId="{032ED290-99D7-484A-BF4F-5032C55FEA19}" destId="{9A762C4F-71E6-4EE4-9BD2-B6C805CC6151}" srcOrd="0" destOrd="0" presId="urn:microsoft.com/office/officeart/2005/8/layout/hierarchy3"/>
    <dgm:cxn modelId="{98892E7B-FA05-46D5-87EB-675BB4A83E7A}" type="presParOf" srcId="{032ED290-99D7-484A-BF4F-5032C55FEA19}" destId="{61A17AE7-C68D-49F0-8172-B56EE1A9BE98}" srcOrd="1" destOrd="0" presId="urn:microsoft.com/office/officeart/2005/8/layout/hierarchy3"/>
    <dgm:cxn modelId="{27547F52-36AE-45F9-836C-0D6DBA8C64F4}" type="presParOf" srcId="{F2DD7BE8-30E2-48A1-92CE-03D1C7530A19}" destId="{3D56D1B0-05F8-4049-85D0-4133B81B79EC}" srcOrd="1" destOrd="0" presId="urn:microsoft.com/office/officeart/2005/8/layout/hierarchy3"/>
    <dgm:cxn modelId="{525DF0FE-1102-4973-AB0E-0E995D585A69}" type="presParOf" srcId="{3D56D1B0-05F8-4049-85D0-4133B81B79EC}" destId="{256ECF7D-E9DD-411C-9DEF-C77EE567B77E}" srcOrd="0" destOrd="0" presId="urn:microsoft.com/office/officeart/2005/8/layout/hierarchy3"/>
    <dgm:cxn modelId="{425A009F-4349-4533-B5D0-50CAB10F16AD}" type="presParOf" srcId="{3D56D1B0-05F8-4049-85D0-4133B81B79EC}" destId="{06B1E4B6-2A94-4D70-A6ED-38E0D1BBA50C}" srcOrd="1" destOrd="0" presId="urn:microsoft.com/office/officeart/2005/8/layout/hierarchy3"/>
    <dgm:cxn modelId="{50967220-F7BC-469A-8962-4F21CD06A588}" type="presParOf" srcId="{3D56D1B0-05F8-4049-85D0-4133B81B79EC}" destId="{31B5FCC3-8F34-427D-BF70-8A4420DACFF8}" srcOrd="2" destOrd="0" presId="urn:microsoft.com/office/officeart/2005/8/layout/hierarchy3"/>
    <dgm:cxn modelId="{C0B47082-1718-4665-AC26-2EA0E87EED8A}" type="presParOf" srcId="{3D56D1B0-05F8-4049-85D0-4133B81B79EC}" destId="{DAFCDA6A-424A-4014-A462-D55C33125579}" srcOrd="3" destOrd="0" presId="urn:microsoft.com/office/officeart/2005/8/layout/hierarchy3"/>
    <dgm:cxn modelId="{CEE71A13-BE92-417F-A41A-876CD3CA54AC}" type="presParOf" srcId="{3D56D1B0-05F8-4049-85D0-4133B81B79EC}" destId="{59E04D9A-6581-4B0E-A898-0696CA5A43BF}" srcOrd="4" destOrd="0" presId="urn:microsoft.com/office/officeart/2005/8/layout/hierarchy3"/>
    <dgm:cxn modelId="{FC942C7D-D051-4A90-A43E-99F9E14BE73B}" type="presParOf" srcId="{3D56D1B0-05F8-4049-85D0-4133B81B79EC}" destId="{00578ED4-E649-4A7A-ABD2-E89523210F7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785D77-8379-4086-A167-1972B7239E3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F25F096-BDCB-4B1D-B2EC-A35CEEC6834E}">
      <dgm:prSet/>
      <dgm:spPr/>
      <dgm:t>
        <a:bodyPr/>
        <a:lstStyle/>
        <a:p>
          <a:r>
            <a:rPr lang="en-US" b="0" i="0" dirty="0"/>
            <a:t>What challenged me today?</a:t>
          </a:r>
          <a:endParaRPr lang="en-US" dirty="0"/>
        </a:p>
      </dgm:t>
    </dgm:pt>
    <dgm:pt modelId="{CB6A86D1-6CC7-4F76-8746-6746CCDDE238}" type="parTrans" cxnId="{7BB53664-B68B-471A-9CE8-AF06C782C7D3}">
      <dgm:prSet/>
      <dgm:spPr/>
      <dgm:t>
        <a:bodyPr/>
        <a:lstStyle/>
        <a:p>
          <a:endParaRPr lang="en-US"/>
        </a:p>
      </dgm:t>
    </dgm:pt>
    <dgm:pt modelId="{631EA3E9-D6CE-4844-9B72-F84EB1DA3C2F}" type="sibTrans" cxnId="{7BB53664-B68B-471A-9CE8-AF06C782C7D3}">
      <dgm:prSet/>
      <dgm:spPr/>
      <dgm:t>
        <a:bodyPr/>
        <a:lstStyle/>
        <a:p>
          <a:endParaRPr lang="en-US" dirty="0"/>
        </a:p>
      </dgm:t>
    </dgm:pt>
    <dgm:pt modelId="{246A5FF8-8FE0-40EE-B88A-5938F89E681C}">
      <dgm:prSet/>
      <dgm:spPr/>
      <dgm:t>
        <a:bodyPr/>
        <a:lstStyle/>
        <a:p>
          <a:r>
            <a:rPr lang="en-US" b="0" i="0" dirty="0"/>
            <a:t>What did we Learn today?</a:t>
          </a:r>
          <a:endParaRPr lang="en-US" dirty="0"/>
        </a:p>
      </dgm:t>
    </dgm:pt>
    <dgm:pt modelId="{9331A42B-2376-4D77-A6D3-6B3D29D77A11}" type="parTrans" cxnId="{2A88ABCC-D2EA-46CF-947C-D210E60F64DE}">
      <dgm:prSet/>
      <dgm:spPr/>
      <dgm:t>
        <a:bodyPr/>
        <a:lstStyle/>
        <a:p>
          <a:endParaRPr lang="en-US"/>
        </a:p>
      </dgm:t>
    </dgm:pt>
    <dgm:pt modelId="{853B47BD-AA5E-42D5-885D-6E5AC2019912}" type="sibTrans" cxnId="{2A88ABCC-D2EA-46CF-947C-D210E60F64DE}">
      <dgm:prSet/>
      <dgm:spPr/>
      <dgm:t>
        <a:bodyPr/>
        <a:lstStyle/>
        <a:p>
          <a:endParaRPr lang="en-US" dirty="0"/>
        </a:p>
      </dgm:t>
    </dgm:pt>
    <dgm:pt modelId="{1FD545BE-E41E-43A0-80A6-0DF7A789C0F2}">
      <dgm:prSet/>
      <dgm:spPr/>
      <dgm:t>
        <a:bodyPr/>
        <a:lstStyle/>
        <a:p>
          <a:r>
            <a:rPr lang="en-US" b="0" i="0" dirty="0"/>
            <a:t>What was my A Ha moment?</a:t>
          </a:r>
          <a:endParaRPr lang="en-US" dirty="0"/>
        </a:p>
      </dgm:t>
    </dgm:pt>
    <dgm:pt modelId="{01094C2A-BA29-4377-ADD5-AAFDAD75EE4E}" type="parTrans" cxnId="{8C3C7DFB-AB09-4A4F-88F2-54A36C7E13A0}">
      <dgm:prSet/>
      <dgm:spPr/>
      <dgm:t>
        <a:bodyPr/>
        <a:lstStyle/>
        <a:p>
          <a:endParaRPr lang="en-US"/>
        </a:p>
      </dgm:t>
    </dgm:pt>
    <dgm:pt modelId="{8CFEE9D7-07A9-4E4B-B40B-3638EB30F4C1}" type="sibTrans" cxnId="{8C3C7DFB-AB09-4A4F-88F2-54A36C7E13A0}">
      <dgm:prSet/>
      <dgm:spPr/>
      <dgm:t>
        <a:bodyPr/>
        <a:lstStyle/>
        <a:p>
          <a:endParaRPr lang="en-US" dirty="0"/>
        </a:p>
      </dgm:t>
    </dgm:pt>
    <dgm:pt modelId="{D545BC65-36EE-47A2-9179-BFA4A75188A0}">
      <dgm:prSet/>
      <dgm:spPr/>
      <dgm:t>
        <a:bodyPr/>
        <a:lstStyle/>
        <a:p>
          <a:r>
            <a:rPr lang="en-US" b="0" i="0" dirty="0"/>
            <a:t>What will I do differently ?</a:t>
          </a:r>
          <a:endParaRPr lang="en-US" dirty="0"/>
        </a:p>
      </dgm:t>
    </dgm:pt>
    <dgm:pt modelId="{E2BD1368-82EA-42D7-B8B9-E54ABEFF9173}" type="parTrans" cxnId="{A5B15081-47E9-417D-B6FD-D4C548A6E7D7}">
      <dgm:prSet/>
      <dgm:spPr/>
      <dgm:t>
        <a:bodyPr/>
        <a:lstStyle/>
        <a:p>
          <a:endParaRPr lang="en-US"/>
        </a:p>
      </dgm:t>
    </dgm:pt>
    <dgm:pt modelId="{9F8BA303-B295-43FB-965C-D7C6A8E2DB45}" type="sibTrans" cxnId="{A5B15081-47E9-417D-B6FD-D4C548A6E7D7}">
      <dgm:prSet/>
      <dgm:spPr/>
      <dgm:t>
        <a:bodyPr/>
        <a:lstStyle/>
        <a:p>
          <a:endParaRPr lang="en-US"/>
        </a:p>
      </dgm:t>
    </dgm:pt>
    <dgm:pt modelId="{57F62053-6EC5-4DAF-9174-7AB978762633}" type="pres">
      <dgm:prSet presAssocID="{BB785D77-8379-4086-A167-1972B7239E3E}" presName="outerComposite" presStyleCnt="0">
        <dgm:presLayoutVars>
          <dgm:chMax val="5"/>
          <dgm:dir/>
          <dgm:resizeHandles val="exact"/>
        </dgm:presLayoutVars>
      </dgm:prSet>
      <dgm:spPr/>
      <dgm:t>
        <a:bodyPr/>
        <a:lstStyle/>
        <a:p>
          <a:endParaRPr lang="en-US"/>
        </a:p>
      </dgm:t>
    </dgm:pt>
    <dgm:pt modelId="{C858D2AD-B277-4351-A0CB-A5C69D792317}" type="pres">
      <dgm:prSet presAssocID="{BB785D77-8379-4086-A167-1972B7239E3E}" presName="dummyMaxCanvas" presStyleCnt="0">
        <dgm:presLayoutVars/>
      </dgm:prSet>
      <dgm:spPr/>
    </dgm:pt>
    <dgm:pt modelId="{8218CEA6-7412-4717-ABEA-0C7FEFD387F2}" type="pres">
      <dgm:prSet presAssocID="{BB785D77-8379-4086-A167-1972B7239E3E}" presName="FourNodes_1" presStyleLbl="node1" presStyleIdx="0" presStyleCnt="4">
        <dgm:presLayoutVars>
          <dgm:bulletEnabled val="1"/>
        </dgm:presLayoutVars>
      </dgm:prSet>
      <dgm:spPr/>
      <dgm:t>
        <a:bodyPr/>
        <a:lstStyle/>
        <a:p>
          <a:endParaRPr lang="en-US"/>
        </a:p>
      </dgm:t>
    </dgm:pt>
    <dgm:pt modelId="{3C3F7B39-B010-4F8A-A223-177735A09FB5}" type="pres">
      <dgm:prSet presAssocID="{BB785D77-8379-4086-A167-1972B7239E3E}" presName="FourNodes_2" presStyleLbl="node1" presStyleIdx="1" presStyleCnt="4">
        <dgm:presLayoutVars>
          <dgm:bulletEnabled val="1"/>
        </dgm:presLayoutVars>
      </dgm:prSet>
      <dgm:spPr/>
      <dgm:t>
        <a:bodyPr/>
        <a:lstStyle/>
        <a:p>
          <a:endParaRPr lang="en-US"/>
        </a:p>
      </dgm:t>
    </dgm:pt>
    <dgm:pt modelId="{4B44BF37-5DC0-48FA-9389-E0C9B9010670}" type="pres">
      <dgm:prSet presAssocID="{BB785D77-8379-4086-A167-1972B7239E3E}" presName="FourNodes_3" presStyleLbl="node1" presStyleIdx="2" presStyleCnt="4">
        <dgm:presLayoutVars>
          <dgm:bulletEnabled val="1"/>
        </dgm:presLayoutVars>
      </dgm:prSet>
      <dgm:spPr/>
      <dgm:t>
        <a:bodyPr/>
        <a:lstStyle/>
        <a:p>
          <a:endParaRPr lang="en-US"/>
        </a:p>
      </dgm:t>
    </dgm:pt>
    <dgm:pt modelId="{45055C99-F405-45D9-8C8D-1F3465899A2F}" type="pres">
      <dgm:prSet presAssocID="{BB785D77-8379-4086-A167-1972B7239E3E}" presName="FourNodes_4" presStyleLbl="node1" presStyleIdx="3" presStyleCnt="4">
        <dgm:presLayoutVars>
          <dgm:bulletEnabled val="1"/>
        </dgm:presLayoutVars>
      </dgm:prSet>
      <dgm:spPr/>
      <dgm:t>
        <a:bodyPr/>
        <a:lstStyle/>
        <a:p>
          <a:endParaRPr lang="en-US"/>
        </a:p>
      </dgm:t>
    </dgm:pt>
    <dgm:pt modelId="{605CEB0E-7A2B-408D-BB5B-8CD91926A67E}" type="pres">
      <dgm:prSet presAssocID="{BB785D77-8379-4086-A167-1972B7239E3E}" presName="FourConn_1-2" presStyleLbl="fgAccFollowNode1" presStyleIdx="0" presStyleCnt="3">
        <dgm:presLayoutVars>
          <dgm:bulletEnabled val="1"/>
        </dgm:presLayoutVars>
      </dgm:prSet>
      <dgm:spPr/>
      <dgm:t>
        <a:bodyPr/>
        <a:lstStyle/>
        <a:p>
          <a:endParaRPr lang="en-US"/>
        </a:p>
      </dgm:t>
    </dgm:pt>
    <dgm:pt modelId="{C817A97A-2CC1-4D6A-B433-E268B8E30EEA}" type="pres">
      <dgm:prSet presAssocID="{BB785D77-8379-4086-A167-1972B7239E3E}" presName="FourConn_2-3" presStyleLbl="fgAccFollowNode1" presStyleIdx="1" presStyleCnt="3">
        <dgm:presLayoutVars>
          <dgm:bulletEnabled val="1"/>
        </dgm:presLayoutVars>
      </dgm:prSet>
      <dgm:spPr/>
      <dgm:t>
        <a:bodyPr/>
        <a:lstStyle/>
        <a:p>
          <a:endParaRPr lang="en-US"/>
        </a:p>
      </dgm:t>
    </dgm:pt>
    <dgm:pt modelId="{0E76027E-6BA9-4A95-9FA3-57D5994104F8}" type="pres">
      <dgm:prSet presAssocID="{BB785D77-8379-4086-A167-1972B7239E3E}" presName="FourConn_3-4" presStyleLbl="fgAccFollowNode1" presStyleIdx="2" presStyleCnt="3">
        <dgm:presLayoutVars>
          <dgm:bulletEnabled val="1"/>
        </dgm:presLayoutVars>
      </dgm:prSet>
      <dgm:spPr/>
      <dgm:t>
        <a:bodyPr/>
        <a:lstStyle/>
        <a:p>
          <a:endParaRPr lang="en-US"/>
        </a:p>
      </dgm:t>
    </dgm:pt>
    <dgm:pt modelId="{D2FA3ACD-A771-48CE-8454-849740A0722A}" type="pres">
      <dgm:prSet presAssocID="{BB785D77-8379-4086-A167-1972B7239E3E}" presName="FourNodes_1_text" presStyleLbl="node1" presStyleIdx="3" presStyleCnt="4">
        <dgm:presLayoutVars>
          <dgm:bulletEnabled val="1"/>
        </dgm:presLayoutVars>
      </dgm:prSet>
      <dgm:spPr/>
      <dgm:t>
        <a:bodyPr/>
        <a:lstStyle/>
        <a:p>
          <a:endParaRPr lang="en-US"/>
        </a:p>
      </dgm:t>
    </dgm:pt>
    <dgm:pt modelId="{308756AD-12B7-402F-BB52-5F33599697A6}" type="pres">
      <dgm:prSet presAssocID="{BB785D77-8379-4086-A167-1972B7239E3E}" presName="FourNodes_2_text" presStyleLbl="node1" presStyleIdx="3" presStyleCnt="4">
        <dgm:presLayoutVars>
          <dgm:bulletEnabled val="1"/>
        </dgm:presLayoutVars>
      </dgm:prSet>
      <dgm:spPr/>
      <dgm:t>
        <a:bodyPr/>
        <a:lstStyle/>
        <a:p>
          <a:endParaRPr lang="en-US"/>
        </a:p>
      </dgm:t>
    </dgm:pt>
    <dgm:pt modelId="{39428460-B9FC-458C-A1E3-5DE24CB4037E}" type="pres">
      <dgm:prSet presAssocID="{BB785D77-8379-4086-A167-1972B7239E3E}" presName="FourNodes_3_text" presStyleLbl="node1" presStyleIdx="3" presStyleCnt="4">
        <dgm:presLayoutVars>
          <dgm:bulletEnabled val="1"/>
        </dgm:presLayoutVars>
      </dgm:prSet>
      <dgm:spPr/>
      <dgm:t>
        <a:bodyPr/>
        <a:lstStyle/>
        <a:p>
          <a:endParaRPr lang="en-US"/>
        </a:p>
      </dgm:t>
    </dgm:pt>
    <dgm:pt modelId="{0D77C118-2A98-4EAE-884A-569F69279D60}" type="pres">
      <dgm:prSet presAssocID="{BB785D77-8379-4086-A167-1972B7239E3E}" presName="FourNodes_4_text" presStyleLbl="node1" presStyleIdx="3" presStyleCnt="4">
        <dgm:presLayoutVars>
          <dgm:bulletEnabled val="1"/>
        </dgm:presLayoutVars>
      </dgm:prSet>
      <dgm:spPr/>
      <dgm:t>
        <a:bodyPr/>
        <a:lstStyle/>
        <a:p>
          <a:endParaRPr lang="en-US"/>
        </a:p>
      </dgm:t>
    </dgm:pt>
  </dgm:ptLst>
  <dgm:cxnLst>
    <dgm:cxn modelId="{A5B15081-47E9-417D-B6FD-D4C548A6E7D7}" srcId="{BB785D77-8379-4086-A167-1972B7239E3E}" destId="{D545BC65-36EE-47A2-9179-BFA4A75188A0}" srcOrd="3" destOrd="0" parTransId="{E2BD1368-82EA-42D7-B8B9-E54ABEFF9173}" sibTransId="{9F8BA303-B295-43FB-965C-D7C6A8E2DB45}"/>
    <dgm:cxn modelId="{02BAEEDF-4FD2-4FDD-8C7F-FCA54F6F050C}" type="presOf" srcId="{BB785D77-8379-4086-A167-1972B7239E3E}" destId="{57F62053-6EC5-4DAF-9174-7AB978762633}" srcOrd="0" destOrd="0" presId="urn:microsoft.com/office/officeart/2005/8/layout/vProcess5"/>
    <dgm:cxn modelId="{646BAF28-5CD1-4898-B7B6-B5B161FFE428}" type="presOf" srcId="{1FD545BE-E41E-43A0-80A6-0DF7A789C0F2}" destId="{39428460-B9FC-458C-A1E3-5DE24CB4037E}" srcOrd="1" destOrd="0" presId="urn:microsoft.com/office/officeart/2005/8/layout/vProcess5"/>
    <dgm:cxn modelId="{6FE6A22C-A84B-4EF4-94B6-5F11DEEF8126}" type="presOf" srcId="{D545BC65-36EE-47A2-9179-BFA4A75188A0}" destId="{45055C99-F405-45D9-8C8D-1F3465899A2F}" srcOrd="0" destOrd="0" presId="urn:microsoft.com/office/officeart/2005/8/layout/vProcess5"/>
    <dgm:cxn modelId="{F5195718-313B-4EF6-A6B9-5F593E3D61ED}" type="presOf" srcId="{8CFEE9D7-07A9-4E4B-B40B-3638EB30F4C1}" destId="{0E76027E-6BA9-4A95-9FA3-57D5994104F8}" srcOrd="0" destOrd="0" presId="urn:microsoft.com/office/officeart/2005/8/layout/vProcess5"/>
    <dgm:cxn modelId="{ED8D6D0D-886C-4613-BED9-A583B4C3AFAF}" type="presOf" srcId="{246A5FF8-8FE0-40EE-B88A-5938F89E681C}" destId="{308756AD-12B7-402F-BB52-5F33599697A6}" srcOrd="1" destOrd="0" presId="urn:microsoft.com/office/officeart/2005/8/layout/vProcess5"/>
    <dgm:cxn modelId="{20065D80-42FA-4C3F-BA89-A95B515F51DB}" type="presOf" srcId="{1FD545BE-E41E-43A0-80A6-0DF7A789C0F2}" destId="{4B44BF37-5DC0-48FA-9389-E0C9B9010670}" srcOrd="0" destOrd="0" presId="urn:microsoft.com/office/officeart/2005/8/layout/vProcess5"/>
    <dgm:cxn modelId="{1F7BC77F-0381-40B2-A275-1B40823B17CC}" type="presOf" srcId="{D545BC65-36EE-47A2-9179-BFA4A75188A0}" destId="{0D77C118-2A98-4EAE-884A-569F69279D60}" srcOrd="1" destOrd="0" presId="urn:microsoft.com/office/officeart/2005/8/layout/vProcess5"/>
    <dgm:cxn modelId="{8E40DCDC-38DD-4604-834C-2F721672D385}" type="presOf" srcId="{2F25F096-BDCB-4B1D-B2EC-A35CEEC6834E}" destId="{8218CEA6-7412-4717-ABEA-0C7FEFD387F2}" srcOrd="0" destOrd="0" presId="urn:microsoft.com/office/officeart/2005/8/layout/vProcess5"/>
    <dgm:cxn modelId="{17322B06-8E70-418D-B7BA-0A2B415EFE5A}" type="presOf" srcId="{246A5FF8-8FE0-40EE-B88A-5938F89E681C}" destId="{3C3F7B39-B010-4F8A-A223-177735A09FB5}" srcOrd="0" destOrd="0" presId="urn:microsoft.com/office/officeart/2005/8/layout/vProcess5"/>
    <dgm:cxn modelId="{8C3C7DFB-AB09-4A4F-88F2-54A36C7E13A0}" srcId="{BB785D77-8379-4086-A167-1972B7239E3E}" destId="{1FD545BE-E41E-43A0-80A6-0DF7A789C0F2}" srcOrd="2" destOrd="0" parTransId="{01094C2A-BA29-4377-ADD5-AAFDAD75EE4E}" sibTransId="{8CFEE9D7-07A9-4E4B-B40B-3638EB30F4C1}"/>
    <dgm:cxn modelId="{2A88ABCC-D2EA-46CF-947C-D210E60F64DE}" srcId="{BB785D77-8379-4086-A167-1972B7239E3E}" destId="{246A5FF8-8FE0-40EE-B88A-5938F89E681C}" srcOrd="1" destOrd="0" parTransId="{9331A42B-2376-4D77-A6D3-6B3D29D77A11}" sibTransId="{853B47BD-AA5E-42D5-885D-6E5AC2019912}"/>
    <dgm:cxn modelId="{A41A8885-8CDD-47F4-B4D7-9F41B936EA87}" type="presOf" srcId="{853B47BD-AA5E-42D5-885D-6E5AC2019912}" destId="{C817A97A-2CC1-4D6A-B433-E268B8E30EEA}" srcOrd="0" destOrd="0" presId="urn:microsoft.com/office/officeart/2005/8/layout/vProcess5"/>
    <dgm:cxn modelId="{7BB53664-B68B-471A-9CE8-AF06C782C7D3}" srcId="{BB785D77-8379-4086-A167-1972B7239E3E}" destId="{2F25F096-BDCB-4B1D-B2EC-A35CEEC6834E}" srcOrd="0" destOrd="0" parTransId="{CB6A86D1-6CC7-4F76-8746-6746CCDDE238}" sibTransId="{631EA3E9-D6CE-4844-9B72-F84EB1DA3C2F}"/>
    <dgm:cxn modelId="{D3EA5692-9BD4-45B1-A693-B0E3C304D7A6}" type="presOf" srcId="{2F25F096-BDCB-4B1D-B2EC-A35CEEC6834E}" destId="{D2FA3ACD-A771-48CE-8454-849740A0722A}" srcOrd="1" destOrd="0" presId="urn:microsoft.com/office/officeart/2005/8/layout/vProcess5"/>
    <dgm:cxn modelId="{C8854CE4-25A6-4318-A061-6EDB6D17E21B}" type="presOf" srcId="{631EA3E9-D6CE-4844-9B72-F84EB1DA3C2F}" destId="{605CEB0E-7A2B-408D-BB5B-8CD91926A67E}" srcOrd="0" destOrd="0" presId="urn:microsoft.com/office/officeart/2005/8/layout/vProcess5"/>
    <dgm:cxn modelId="{EB9C6066-613A-4DA8-8D4B-D59B6973B1CA}" type="presParOf" srcId="{57F62053-6EC5-4DAF-9174-7AB978762633}" destId="{C858D2AD-B277-4351-A0CB-A5C69D792317}" srcOrd="0" destOrd="0" presId="urn:microsoft.com/office/officeart/2005/8/layout/vProcess5"/>
    <dgm:cxn modelId="{54879EDA-5862-4899-BFB8-2EF195749223}" type="presParOf" srcId="{57F62053-6EC5-4DAF-9174-7AB978762633}" destId="{8218CEA6-7412-4717-ABEA-0C7FEFD387F2}" srcOrd="1" destOrd="0" presId="urn:microsoft.com/office/officeart/2005/8/layout/vProcess5"/>
    <dgm:cxn modelId="{EBF23B6E-0C06-4A19-A150-D324060C0146}" type="presParOf" srcId="{57F62053-6EC5-4DAF-9174-7AB978762633}" destId="{3C3F7B39-B010-4F8A-A223-177735A09FB5}" srcOrd="2" destOrd="0" presId="urn:microsoft.com/office/officeart/2005/8/layout/vProcess5"/>
    <dgm:cxn modelId="{5517CAB6-DB10-4E10-8F36-B18766925EC1}" type="presParOf" srcId="{57F62053-6EC5-4DAF-9174-7AB978762633}" destId="{4B44BF37-5DC0-48FA-9389-E0C9B9010670}" srcOrd="3" destOrd="0" presId="urn:microsoft.com/office/officeart/2005/8/layout/vProcess5"/>
    <dgm:cxn modelId="{AB881087-895B-4154-8ECC-2963C5F52D31}" type="presParOf" srcId="{57F62053-6EC5-4DAF-9174-7AB978762633}" destId="{45055C99-F405-45D9-8C8D-1F3465899A2F}" srcOrd="4" destOrd="0" presId="urn:microsoft.com/office/officeart/2005/8/layout/vProcess5"/>
    <dgm:cxn modelId="{5A74F671-E8B4-434F-928A-53F0C30B69D2}" type="presParOf" srcId="{57F62053-6EC5-4DAF-9174-7AB978762633}" destId="{605CEB0E-7A2B-408D-BB5B-8CD91926A67E}" srcOrd="5" destOrd="0" presId="urn:microsoft.com/office/officeart/2005/8/layout/vProcess5"/>
    <dgm:cxn modelId="{44711643-A41B-4DC2-AF2F-555ED04FEAA2}" type="presParOf" srcId="{57F62053-6EC5-4DAF-9174-7AB978762633}" destId="{C817A97A-2CC1-4D6A-B433-E268B8E30EEA}" srcOrd="6" destOrd="0" presId="urn:microsoft.com/office/officeart/2005/8/layout/vProcess5"/>
    <dgm:cxn modelId="{287656F8-F460-465C-9A43-431EC74724FB}" type="presParOf" srcId="{57F62053-6EC5-4DAF-9174-7AB978762633}" destId="{0E76027E-6BA9-4A95-9FA3-57D5994104F8}" srcOrd="7" destOrd="0" presId="urn:microsoft.com/office/officeart/2005/8/layout/vProcess5"/>
    <dgm:cxn modelId="{40E9D53E-CC8A-4C5D-B307-0B67FE78F96D}" type="presParOf" srcId="{57F62053-6EC5-4DAF-9174-7AB978762633}" destId="{D2FA3ACD-A771-48CE-8454-849740A0722A}" srcOrd="8" destOrd="0" presId="urn:microsoft.com/office/officeart/2005/8/layout/vProcess5"/>
    <dgm:cxn modelId="{7E7F9784-A030-481A-A351-394CDB595DC3}" type="presParOf" srcId="{57F62053-6EC5-4DAF-9174-7AB978762633}" destId="{308756AD-12B7-402F-BB52-5F33599697A6}" srcOrd="9" destOrd="0" presId="urn:microsoft.com/office/officeart/2005/8/layout/vProcess5"/>
    <dgm:cxn modelId="{580BDEC5-0256-4CFD-9EB3-444317DDBC5D}" type="presParOf" srcId="{57F62053-6EC5-4DAF-9174-7AB978762633}" destId="{39428460-B9FC-458C-A1E3-5DE24CB4037E}" srcOrd="10" destOrd="0" presId="urn:microsoft.com/office/officeart/2005/8/layout/vProcess5"/>
    <dgm:cxn modelId="{F1A51795-4B88-4A5F-AF65-B9D0ED5C2A42}" type="presParOf" srcId="{57F62053-6EC5-4DAF-9174-7AB978762633}" destId="{0D77C118-2A98-4EAE-884A-569F69279D6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85588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ositiveprescription.com/the-alchemy-of-grit-and-flo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 name="Google Shape;7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510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2" name="Google Shape;39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671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extLst>
      <p:ext uri="{BB962C8B-B14F-4D97-AF65-F5344CB8AC3E}">
        <p14:creationId xmlns:p14="http://schemas.microsoft.com/office/powerpoint/2010/main" val="2424825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Providers are not exempt from these feelings and should also note they are </a:t>
            </a:r>
            <a:endParaRPr dirty="0"/>
          </a:p>
        </p:txBody>
      </p:sp>
      <p:sp>
        <p:nvSpPr>
          <p:cNvPr id="185" name="Google Shape;18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extLst>
      <p:ext uri="{BB962C8B-B14F-4D97-AF65-F5344CB8AC3E}">
        <p14:creationId xmlns:p14="http://schemas.microsoft.com/office/powerpoint/2010/main" val="341314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461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4174750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5" name="Google Shape;19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66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1414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In pursuit of your purpose</a:t>
            </a:r>
          </a:p>
          <a:p>
            <a:r>
              <a:rPr lang="en-US" dirty="0"/>
              <a:t>Self- Care  </a:t>
            </a:r>
          </a:p>
          <a:p>
            <a:r>
              <a:rPr lang="en-US" dirty="0"/>
              <a:t>Be Courageous</a:t>
            </a:r>
          </a:p>
          <a:p>
            <a:r>
              <a:rPr lang="en-US" dirty="0"/>
              <a:t>Be Fearless</a:t>
            </a:r>
          </a:p>
          <a:p>
            <a:r>
              <a:rPr lang="en-US" dirty="0"/>
              <a:t>Be Daring in the face of adversity</a:t>
            </a:r>
          </a:p>
          <a:p>
            <a:pPr marL="0" indent="0">
              <a:buNone/>
            </a:pPr>
            <a:endParaRPr lang="en-US" dirty="0"/>
          </a:p>
          <a:p>
            <a:pPr marL="0" lvl="0" indent="0" algn="l" rtl="0">
              <a:spcBef>
                <a:spcPts val="0"/>
              </a:spcBef>
              <a:spcAft>
                <a:spcPts val="0"/>
              </a:spcAft>
              <a:buNone/>
            </a:pPr>
            <a:endParaRPr dirty="0"/>
          </a:p>
        </p:txBody>
      </p:sp>
      <p:sp>
        <p:nvSpPr>
          <p:cNvPr id="260" name="Google Shape;26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44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6" name="Google Shape;27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070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5" name="Google Shape;28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08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 name="Google Shape;8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6251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3" name="Google Shape;29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648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2" name="Google Shape;30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02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1" name="Google Shape;31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001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9" name="Google Shape;319;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574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7" name="Google Shape;327;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580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2F2B"/>
                </a:solidFill>
                <a:effectLst/>
                <a:latin typeface="GT Walsheim"/>
              </a:rPr>
              <a:t>What Are You Willing to Struggle for?</a:t>
            </a:r>
          </a:p>
          <a:p>
            <a:pPr algn="l"/>
            <a:r>
              <a:rPr lang="en-US" b="0" i="0" dirty="0">
                <a:solidFill>
                  <a:srgbClr val="372F2B"/>
                </a:solidFill>
                <a:effectLst/>
                <a:latin typeface="GT Walsheim"/>
              </a:rPr>
              <a:t>Fulfillment involves effort, trial-and-error, failure and learning.</a:t>
            </a:r>
          </a:p>
          <a:p>
            <a:pPr algn="l"/>
            <a:r>
              <a:rPr lang="en-US" b="1" i="0" dirty="0">
                <a:solidFill>
                  <a:srgbClr val="372F2B"/>
                </a:solidFill>
                <a:effectLst/>
                <a:latin typeface="GT Walsheim"/>
              </a:rPr>
              <a:t>What Makes You Forget to Eat?</a:t>
            </a:r>
          </a:p>
          <a:p>
            <a:pPr algn="l"/>
            <a:r>
              <a:rPr lang="en-US" b="0" i="0" dirty="0">
                <a:solidFill>
                  <a:srgbClr val="372F2B"/>
                </a:solidFill>
                <a:effectLst/>
                <a:latin typeface="GT Walsheim"/>
              </a:rPr>
              <a:t>When are you are so immersed in an activity that time passes without you realizing? Psychologist call this </a:t>
            </a:r>
            <a:r>
              <a:rPr lang="en-US" b="0" i="0" u="none" strike="noStrike" dirty="0">
                <a:solidFill>
                  <a:srgbClr val="FF7A00"/>
                </a:solidFill>
                <a:effectLst/>
                <a:latin typeface="GT Walsheim"/>
                <a:hlinkClick r:id="rId3"/>
              </a:rPr>
              <a:t>flow</a:t>
            </a:r>
            <a:r>
              <a:rPr lang="en-US" b="0" i="0" dirty="0">
                <a:solidFill>
                  <a:srgbClr val="372F2B"/>
                </a:solidFill>
                <a:effectLst/>
                <a:latin typeface="GT Walsheim"/>
              </a:rPr>
              <a:t>.</a:t>
            </a:r>
          </a:p>
          <a:p>
            <a:pPr algn="l"/>
            <a:r>
              <a:rPr lang="en-US" b="1" i="0" dirty="0">
                <a:solidFill>
                  <a:srgbClr val="372F2B"/>
                </a:solidFill>
                <a:effectLst/>
                <a:latin typeface="GT Walsheim"/>
              </a:rPr>
              <a:t>How Are You Going to Save the World?</a:t>
            </a:r>
          </a:p>
          <a:p>
            <a:pPr algn="l"/>
            <a:r>
              <a:rPr lang="en-US" b="0" i="0" dirty="0">
                <a:solidFill>
                  <a:srgbClr val="372F2B"/>
                </a:solidFill>
                <a:effectLst/>
                <a:latin typeface="GT Walsheim"/>
              </a:rPr>
              <a:t>You may not end world hunger, but you can make a difference. Instead of focusing too much on finding yourself, lose yourself in something larger.</a:t>
            </a:r>
          </a:p>
          <a:p>
            <a:pPr algn="l"/>
            <a:r>
              <a:rPr lang="en-US" b="1" i="0" dirty="0">
                <a:solidFill>
                  <a:srgbClr val="372F2B"/>
                </a:solidFill>
                <a:effectLst/>
                <a:latin typeface="GT Walsheim"/>
              </a:rPr>
              <a:t>If You Knew You Were Going to Die One Year from Today, What Would You Do and How Would You Want to be Remembered?</a:t>
            </a:r>
          </a:p>
          <a:p>
            <a:pPr algn="l"/>
            <a:r>
              <a:rPr lang="en-US" b="0" i="0" dirty="0">
                <a:solidFill>
                  <a:srgbClr val="372F2B"/>
                </a:solidFill>
                <a:effectLst/>
                <a:latin typeface="GT Walsheim"/>
              </a:rPr>
              <a:t>How do you </a:t>
            </a:r>
            <a:r>
              <a:rPr lang="en-US" b="0" i="1" dirty="0">
                <a:solidFill>
                  <a:srgbClr val="372F2B"/>
                </a:solidFill>
                <a:effectLst/>
                <a:latin typeface="GT Walsheim"/>
              </a:rPr>
              <a:t>really</a:t>
            </a:r>
            <a:r>
              <a:rPr lang="en-US" b="0" i="0" dirty="0">
                <a:solidFill>
                  <a:srgbClr val="372F2B"/>
                </a:solidFill>
                <a:effectLst/>
                <a:latin typeface="GT Walsheim"/>
              </a:rPr>
              <a:t> want to spend your time? What do you want your legacy to be?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13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Definition</a:t>
            </a:r>
            <a:r>
              <a:rPr lang="en-US" dirty="0"/>
              <a:t>: https://www.merriam-webster.com/dictionary/purpose</a:t>
            </a:r>
          </a:p>
          <a:p>
            <a:r>
              <a:rPr lang="en-US" b="1" i="0" dirty="0"/>
              <a:t>Drive Definition</a:t>
            </a:r>
            <a:r>
              <a:rPr lang="en-US" dirty="0"/>
              <a:t>:  https://dictionary.apa.org/drive</a:t>
            </a:r>
          </a:p>
          <a:p>
            <a:r>
              <a:rPr lang="en-US" b="1" dirty="0"/>
              <a:t>Health Equity Definition</a:t>
            </a:r>
            <a:r>
              <a:rPr lang="en-US" dirty="0"/>
              <a:t>: https://www.rwjf.org/en/library/research/2017/05/what-is-health-equity-.html</a:t>
            </a:r>
          </a:p>
          <a:p>
            <a:r>
              <a:rPr lang="en-US" b="1" dirty="0"/>
              <a:t>Self Actualization Definition</a:t>
            </a:r>
            <a:r>
              <a:rPr lang="en-US" dirty="0"/>
              <a:t>: https://dictionary.apa.org/self-actualization</a:t>
            </a:r>
          </a:p>
          <a:p>
            <a:r>
              <a:rPr lang="en-US" b="1" dirty="0"/>
              <a:t>Burn out Definition: </a:t>
            </a:r>
            <a:r>
              <a:rPr lang="en-US" b="0" i="1" dirty="0"/>
              <a:t>https://www.ncbi.nlm.nih.gov</a:t>
            </a:r>
          </a:p>
          <a:p>
            <a:endParaRPr lang="en-US" b="1"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78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05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Historical images have may compelled you to this profession. </a:t>
            </a:r>
            <a:endParaRPr dirty="0"/>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307743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555555"/>
                </a:solidFill>
                <a:latin typeface="Open Sans"/>
                <a:ea typeface="Open Sans"/>
                <a:cs typeface="Open Sans"/>
                <a:sym typeface="Open Sans"/>
              </a:rPr>
              <a:t>In this era of having witnessed multiple police killings of African American boys and men and girls and women either directly or vicariously through media accounts, communities of Color may experience post trauma symptoms. According to Boston College Website</a:t>
            </a:r>
            <a:endParaRPr dirty="0"/>
          </a:p>
        </p:txBody>
      </p:sp>
      <p:sp>
        <p:nvSpPr>
          <p:cNvPr id="108" name="Google Shape;1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315989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7" name="Google Shape;30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35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5" name="Google Shape;31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12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5" name="Google Shape;15;p28"/>
          <p:cNvSpPr txBox="1">
            <a:spLocks noGrp="1"/>
          </p:cNvSpPr>
          <p:nvPr>
            <p:ph type="ctrTitle"/>
          </p:nvPr>
        </p:nvSpPr>
        <p:spPr>
          <a:xfrm>
            <a:off x="685800" y="2482523"/>
            <a:ext cx="7772400" cy="1526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600"/>
              <a:buFont typeface="Calibri"/>
              <a:buNone/>
              <a:defRPr sz="36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8"/>
          <p:cNvSpPr txBox="1">
            <a:spLocks noGrp="1"/>
          </p:cNvSpPr>
          <p:nvPr>
            <p:ph type="subTitle" idx="1"/>
          </p:nvPr>
        </p:nvSpPr>
        <p:spPr>
          <a:xfrm>
            <a:off x="685800" y="4375479"/>
            <a:ext cx="7772400" cy="4373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C40E3E"/>
              </a:buClr>
              <a:buSzPts val="2000"/>
              <a:buNone/>
              <a:defRPr sz="2000" b="1">
                <a:solidFill>
                  <a:srgbClr val="C40E3E"/>
                </a:solidFill>
                <a:latin typeface="Calibri"/>
                <a:ea typeface="Calibri"/>
                <a:cs typeface="Calibri"/>
                <a:sym typeface="Calibri"/>
              </a:defRPr>
            </a:lvl1pPr>
            <a:lvl2pPr lvl="1" algn="ctr">
              <a:lnSpc>
                <a:spcPct val="90000"/>
              </a:lnSpc>
              <a:spcBef>
                <a:spcPts val="500"/>
              </a:spcBef>
              <a:spcAft>
                <a:spcPts val="0"/>
              </a:spcAft>
              <a:buClr>
                <a:srgbClr val="262626"/>
              </a:buClr>
              <a:buSzPts val="2000"/>
              <a:buNone/>
              <a:defRPr sz="2000"/>
            </a:lvl2pPr>
            <a:lvl3pPr lvl="2" algn="ctr">
              <a:lnSpc>
                <a:spcPct val="90000"/>
              </a:lnSpc>
              <a:spcBef>
                <a:spcPts val="500"/>
              </a:spcBef>
              <a:spcAft>
                <a:spcPts val="0"/>
              </a:spcAft>
              <a:buClr>
                <a:srgbClr val="262626"/>
              </a:buClr>
              <a:buSzPts val="1800"/>
              <a:buNone/>
              <a:defRPr sz="1800"/>
            </a:lvl3pPr>
            <a:lvl4pPr lvl="3" algn="ctr">
              <a:lnSpc>
                <a:spcPct val="90000"/>
              </a:lnSpc>
              <a:spcBef>
                <a:spcPts val="500"/>
              </a:spcBef>
              <a:spcAft>
                <a:spcPts val="0"/>
              </a:spcAft>
              <a:buClr>
                <a:srgbClr val="262626"/>
              </a:buClr>
              <a:buSzPts val="1600"/>
              <a:buNone/>
              <a:defRPr sz="1600"/>
            </a:lvl4pPr>
            <a:lvl5pPr lvl="4" algn="ctr">
              <a:lnSpc>
                <a:spcPct val="90000"/>
              </a:lnSpc>
              <a:spcBef>
                <a:spcPts val="500"/>
              </a:spcBef>
              <a:spcAft>
                <a:spcPts val="0"/>
              </a:spcAft>
              <a:buClr>
                <a:srgbClr val="26262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8"/>
          <p:cNvSpPr txBox="1">
            <a:spLocks noGrp="1"/>
          </p:cNvSpPr>
          <p:nvPr>
            <p:ph type="body" idx="2"/>
          </p:nvPr>
        </p:nvSpPr>
        <p:spPr>
          <a:xfrm>
            <a:off x="685801" y="4969297"/>
            <a:ext cx="7772399" cy="400094"/>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C40E3E"/>
              </a:buClr>
              <a:buSzPts val="1800"/>
              <a:buNone/>
              <a:defRPr sz="1800">
                <a:solidFill>
                  <a:srgbClr val="C40E3E"/>
                </a:solidFill>
                <a:latin typeface="Calibri"/>
                <a:ea typeface="Calibri"/>
                <a:cs typeface="Calibri"/>
                <a:sym typeface="Calibri"/>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 name="Google Shape;18;p28"/>
          <p:cNvPicPr preferRelativeResize="0"/>
          <p:nvPr/>
        </p:nvPicPr>
        <p:blipFill rotWithShape="1">
          <a:blip r:embed="rId2">
            <a:alphaModFix/>
          </a:blip>
          <a:srcRect/>
          <a:stretch/>
        </p:blipFill>
        <p:spPr>
          <a:xfrm>
            <a:off x="3956579" y="1961016"/>
            <a:ext cx="1229620" cy="992976"/>
          </a:xfrm>
          <a:prstGeom prst="rect">
            <a:avLst/>
          </a:prstGeom>
          <a:noFill/>
          <a:ln>
            <a:noFill/>
          </a:ln>
        </p:spPr>
      </p:pic>
      <p:pic>
        <p:nvPicPr>
          <p:cNvPr id="19" name="Google Shape;19;p28"/>
          <p:cNvPicPr preferRelativeResize="0"/>
          <p:nvPr/>
        </p:nvPicPr>
        <p:blipFill rotWithShape="1">
          <a:blip r:embed="rId3">
            <a:alphaModFix/>
          </a:blip>
          <a:srcRect/>
          <a:stretch/>
        </p:blipFill>
        <p:spPr>
          <a:xfrm>
            <a:off x="-612" y="0"/>
            <a:ext cx="9144611" cy="1869440"/>
          </a:xfrm>
          <a:prstGeom prst="rect">
            <a:avLst/>
          </a:prstGeom>
          <a:noFill/>
          <a:ln>
            <a:noFill/>
          </a:ln>
        </p:spPr>
      </p:pic>
      <p:pic>
        <p:nvPicPr>
          <p:cNvPr id="20" name="Google Shape;20;p28"/>
          <p:cNvPicPr preferRelativeResize="0"/>
          <p:nvPr/>
        </p:nvPicPr>
        <p:blipFill rotWithShape="1">
          <a:blip r:embed="rId4">
            <a:alphaModFix/>
          </a:blip>
          <a:srcRect/>
          <a:stretch/>
        </p:blipFill>
        <p:spPr>
          <a:xfrm>
            <a:off x="-612" y="5628640"/>
            <a:ext cx="9144000" cy="12293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7"/>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cxnSp>
        <p:nvCxnSpPr>
          <p:cNvPr id="70" name="Google Shape;70;p37"/>
          <p:cNvCxnSpPr/>
          <p:nvPr/>
        </p:nvCxnSpPr>
        <p:spPr>
          <a:xfrm>
            <a:off x="628650" y="1431759"/>
            <a:ext cx="851535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8"/>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cxnSp>
        <p:nvCxnSpPr>
          <p:cNvPr id="75" name="Google Shape;75;p38"/>
          <p:cNvCxnSpPr/>
          <p:nvPr/>
        </p:nvCxnSpPr>
        <p:spPr>
          <a:xfrm>
            <a:off x="6851737" y="365125"/>
            <a:ext cx="0" cy="5284113"/>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7628F-A13A-4E42-ACCD-A0B17E31ECCC}" type="datetimeFigureOut">
              <a:rPr lang="en-US" smtClean="0"/>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3C5AE5-29B1-46E7-84FA-2B4908CE1A48}" type="slidenum">
              <a:rPr lang="en-US" smtClean="0"/>
              <a:t>‹#›</a:t>
            </a:fld>
            <a:endParaRPr lang="en-US" dirty="0"/>
          </a:p>
        </p:txBody>
      </p:sp>
    </p:spTree>
    <p:extLst>
      <p:ext uri="{BB962C8B-B14F-4D97-AF65-F5344CB8AC3E}">
        <p14:creationId xmlns:p14="http://schemas.microsoft.com/office/powerpoint/2010/main" val="362929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p:cSld name="Standard">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defRPr>
            </a:lvl1pPr>
            <a:lvl2pPr marL="914400" lvl="1" indent="-381000" algn="l">
              <a:lnSpc>
                <a:spcPct val="90000"/>
              </a:lnSpc>
              <a:spcBef>
                <a:spcPts val="500"/>
              </a:spcBef>
              <a:spcAft>
                <a:spcPts val="0"/>
              </a:spcAft>
              <a:buClr>
                <a:srgbClr val="262626"/>
              </a:buClr>
              <a:buSzPts val="2400"/>
              <a:buChar char="•"/>
              <a:defRPr>
                <a:solidFill>
                  <a:srgbClr val="262626"/>
                </a:solidFill>
              </a:defRPr>
            </a:lvl2pPr>
            <a:lvl3pPr marL="1371600" lvl="2" indent="-381000" algn="l">
              <a:lnSpc>
                <a:spcPct val="90000"/>
              </a:lnSpc>
              <a:spcBef>
                <a:spcPts val="500"/>
              </a:spcBef>
              <a:spcAft>
                <a:spcPts val="0"/>
              </a:spcAft>
              <a:buClr>
                <a:srgbClr val="262626"/>
              </a:buClr>
              <a:buSzPts val="2400"/>
              <a:buChar char="•"/>
              <a:defRPr>
                <a:solidFill>
                  <a:srgbClr val="262626"/>
                </a:solidFill>
              </a:defRPr>
            </a:lvl3pPr>
            <a:lvl4pPr marL="1828800" lvl="3" indent="-381000" algn="l">
              <a:lnSpc>
                <a:spcPct val="90000"/>
              </a:lnSpc>
              <a:spcBef>
                <a:spcPts val="500"/>
              </a:spcBef>
              <a:spcAft>
                <a:spcPts val="0"/>
              </a:spcAft>
              <a:buClr>
                <a:srgbClr val="262626"/>
              </a:buClr>
              <a:buSzPts val="2400"/>
              <a:buChar char="•"/>
              <a:defRPr>
                <a:solidFill>
                  <a:srgbClr val="262626"/>
                </a:solidFill>
              </a:defRPr>
            </a:lvl4pPr>
            <a:lvl5pPr marL="2286000" lvl="4" indent="-381000" algn="l">
              <a:lnSpc>
                <a:spcPct val="90000"/>
              </a:lnSpc>
              <a:spcBef>
                <a:spcPts val="500"/>
              </a:spcBef>
              <a:spcAft>
                <a:spcPts val="0"/>
              </a:spcAft>
              <a:buClr>
                <a:srgbClr val="262626"/>
              </a:buClr>
              <a:buSzPts val="2400"/>
              <a:buChar char="•"/>
              <a:defRPr>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888888"/>
                </a:solidFill>
                <a:latin typeface="Calibri"/>
                <a:ea typeface="Calibri"/>
                <a:cs typeface="Calibri"/>
                <a:sym typeface="Calibri"/>
              </a:defRPr>
            </a:lvl1pPr>
            <a:lvl2pPr marL="0" lvl="1" indent="0" algn="l">
              <a:spcBef>
                <a:spcPts val="0"/>
              </a:spcBef>
              <a:buNone/>
              <a:defRPr sz="1600" b="0" i="0" u="none" strike="noStrike" cap="none">
                <a:solidFill>
                  <a:srgbClr val="888888"/>
                </a:solidFill>
                <a:latin typeface="Calibri"/>
                <a:ea typeface="Calibri"/>
                <a:cs typeface="Calibri"/>
                <a:sym typeface="Calibri"/>
              </a:defRPr>
            </a:lvl2pPr>
            <a:lvl3pPr marL="0" lvl="2" indent="0" algn="l">
              <a:spcBef>
                <a:spcPts val="0"/>
              </a:spcBef>
              <a:buNone/>
              <a:defRPr sz="1600" b="0" i="0" u="none" strike="noStrike" cap="none">
                <a:solidFill>
                  <a:srgbClr val="888888"/>
                </a:solidFill>
                <a:latin typeface="Calibri"/>
                <a:ea typeface="Calibri"/>
                <a:cs typeface="Calibri"/>
                <a:sym typeface="Calibri"/>
              </a:defRPr>
            </a:lvl3pPr>
            <a:lvl4pPr marL="0" lvl="3" indent="0" algn="l">
              <a:spcBef>
                <a:spcPts val="0"/>
              </a:spcBef>
              <a:buNone/>
              <a:defRPr sz="1600" b="0" i="0" u="none" strike="noStrike" cap="none">
                <a:solidFill>
                  <a:srgbClr val="888888"/>
                </a:solidFill>
                <a:latin typeface="Calibri"/>
                <a:ea typeface="Calibri"/>
                <a:cs typeface="Calibri"/>
                <a:sym typeface="Calibri"/>
              </a:defRPr>
            </a:lvl4pPr>
            <a:lvl5pPr marL="0" lvl="4" indent="0" algn="l">
              <a:spcBef>
                <a:spcPts val="0"/>
              </a:spcBef>
              <a:buNone/>
              <a:defRPr sz="1600" b="0" i="0" u="none" strike="noStrike" cap="none">
                <a:solidFill>
                  <a:srgbClr val="888888"/>
                </a:solidFill>
                <a:latin typeface="Calibri"/>
                <a:ea typeface="Calibri"/>
                <a:cs typeface="Calibri"/>
                <a:sym typeface="Calibri"/>
              </a:defRPr>
            </a:lvl5pPr>
            <a:lvl6pPr marL="0" lvl="5" indent="0" algn="l">
              <a:spcBef>
                <a:spcPts val="0"/>
              </a:spcBef>
              <a:buNone/>
              <a:defRPr sz="1600" b="0" i="0" u="none" strike="noStrike" cap="none">
                <a:solidFill>
                  <a:srgbClr val="888888"/>
                </a:solidFill>
                <a:latin typeface="Calibri"/>
                <a:ea typeface="Calibri"/>
                <a:cs typeface="Calibri"/>
                <a:sym typeface="Calibri"/>
              </a:defRPr>
            </a:lvl6pPr>
            <a:lvl7pPr marL="0" lvl="6" indent="0" algn="l">
              <a:spcBef>
                <a:spcPts val="0"/>
              </a:spcBef>
              <a:buNone/>
              <a:defRPr sz="1600" b="0" i="0" u="none" strike="noStrike" cap="none">
                <a:solidFill>
                  <a:srgbClr val="888888"/>
                </a:solidFill>
                <a:latin typeface="Calibri"/>
                <a:ea typeface="Calibri"/>
                <a:cs typeface="Calibri"/>
                <a:sym typeface="Calibri"/>
              </a:defRPr>
            </a:lvl7pPr>
            <a:lvl8pPr marL="0" lvl="7" indent="0" algn="l">
              <a:spcBef>
                <a:spcPts val="0"/>
              </a:spcBef>
              <a:buNone/>
              <a:defRPr sz="1600" b="0" i="0" u="none" strike="noStrike" cap="none">
                <a:solidFill>
                  <a:srgbClr val="888888"/>
                </a:solidFill>
                <a:latin typeface="Calibri"/>
                <a:ea typeface="Calibri"/>
                <a:cs typeface="Calibri"/>
                <a:sym typeface="Calibri"/>
              </a:defRPr>
            </a:lvl8pPr>
            <a:lvl9pPr marL="0" lvl="8" indent="0" algn="l">
              <a:spcBef>
                <a:spcPts val="0"/>
              </a:spcBef>
              <a:buNone/>
              <a:defRPr sz="16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
        <p:nvSpPr>
          <p:cNvPr id="25" name="Google Shape;25;p29"/>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000"/>
              <a:buNone/>
              <a:defRPr sz="2000" i="1">
                <a:solidFill>
                  <a:srgbClr val="7F7F7F"/>
                </a:solidFill>
                <a:latin typeface="Calibri"/>
                <a:ea typeface="Calibri"/>
                <a:cs typeface="Calibri"/>
                <a:sym typeface="Calibri"/>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 name="Google Shape;26;p29"/>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0"/>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cxnSp>
        <p:nvCxnSpPr>
          <p:cNvPr id="32" name="Google Shape;32;p30"/>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31"/>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cxnSp>
        <p:nvCxnSpPr>
          <p:cNvPr id="37" name="Google Shape;37;p31"/>
          <p:cNvCxnSpPr/>
          <p:nvPr/>
        </p:nvCxnSpPr>
        <p:spPr>
          <a:xfrm>
            <a:off x="623888" y="4593256"/>
            <a:ext cx="78867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p:cSld name="Chapter">
    <p:spTree>
      <p:nvGrpSpPr>
        <p:cNvPr id="1" name="Shape 38"/>
        <p:cNvGrpSpPr/>
        <p:nvPr/>
      </p:nvGrpSpPr>
      <p:grpSpPr>
        <a:xfrm>
          <a:off x="0" y="0"/>
          <a:ext cx="0" cy="0"/>
          <a:chOff x="0" y="0"/>
          <a:chExt cx="0" cy="0"/>
        </a:xfrm>
      </p:grpSpPr>
      <p:sp>
        <p:nvSpPr>
          <p:cNvPr id="39" name="Google Shape;39;p32"/>
          <p:cNvSpPr txBox="1">
            <a:spLocks noGrp="1"/>
          </p:cNvSpPr>
          <p:nvPr>
            <p:ph type="body" idx="1"/>
          </p:nvPr>
        </p:nvSpPr>
        <p:spPr>
          <a:xfrm>
            <a:off x="2001838" y="3667125"/>
            <a:ext cx="7142162" cy="488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62626"/>
              </a:buClr>
              <a:buSzPts val="3500"/>
              <a:buNone/>
              <a:defRPr sz="3500" i="1"/>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2"/>
          <p:cNvSpPr txBox="1">
            <a:spLocks noGrp="1"/>
          </p:cNvSpPr>
          <p:nvPr>
            <p:ph type="body" idx="2"/>
          </p:nvPr>
        </p:nvSpPr>
        <p:spPr>
          <a:xfrm>
            <a:off x="2001838" y="4248708"/>
            <a:ext cx="7142162" cy="9349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4500"/>
              <a:buNone/>
              <a:defRPr sz="4500" b="1"/>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 name="Google Shape;41;p32"/>
          <p:cNvCxnSpPr/>
          <p:nvPr/>
        </p:nvCxnSpPr>
        <p:spPr>
          <a:xfrm>
            <a:off x="2001838" y="4247549"/>
            <a:ext cx="7142162"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62626"/>
              </a:buClr>
              <a:buSzPts val="2400"/>
              <a:buNone/>
              <a:defRPr sz="2400" b="1"/>
            </a:lvl1pPr>
            <a:lvl2pPr marL="914400" lvl="1" indent="-228600" algn="l">
              <a:lnSpc>
                <a:spcPct val="90000"/>
              </a:lnSpc>
              <a:spcBef>
                <a:spcPts val="500"/>
              </a:spcBef>
              <a:spcAft>
                <a:spcPts val="0"/>
              </a:spcAft>
              <a:buClr>
                <a:srgbClr val="262626"/>
              </a:buClr>
              <a:buSzPts val="2000"/>
              <a:buNone/>
              <a:defRPr sz="2000" b="1"/>
            </a:lvl2pPr>
            <a:lvl3pPr marL="1371600" lvl="2" indent="-228600" algn="l">
              <a:lnSpc>
                <a:spcPct val="90000"/>
              </a:lnSpc>
              <a:spcBef>
                <a:spcPts val="500"/>
              </a:spcBef>
              <a:spcAft>
                <a:spcPts val="0"/>
              </a:spcAft>
              <a:buClr>
                <a:srgbClr val="262626"/>
              </a:buClr>
              <a:buSzPts val="1800"/>
              <a:buNone/>
              <a:defRPr sz="1800" b="1"/>
            </a:lvl3pPr>
            <a:lvl4pPr marL="1828800" lvl="3" indent="-228600" algn="l">
              <a:lnSpc>
                <a:spcPct val="90000"/>
              </a:lnSpc>
              <a:spcBef>
                <a:spcPts val="500"/>
              </a:spcBef>
              <a:spcAft>
                <a:spcPts val="0"/>
              </a:spcAft>
              <a:buClr>
                <a:srgbClr val="262626"/>
              </a:buClr>
              <a:buSzPts val="1600"/>
              <a:buNone/>
              <a:defRPr sz="1600" b="1"/>
            </a:lvl4pPr>
            <a:lvl5pPr marL="2286000" lvl="4" indent="-228600" algn="l">
              <a:lnSpc>
                <a:spcPct val="90000"/>
              </a:lnSpc>
              <a:spcBef>
                <a:spcPts val="5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62626"/>
              </a:buClr>
              <a:buSzPts val="2400"/>
              <a:buNone/>
              <a:defRPr sz="2400" b="1"/>
            </a:lvl1pPr>
            <a:lvl2pPr marL="914400" lvl="1" indent="-228600" algn="l">
              <a:lnSpc>
                <a:spcPct val="90000"/>
              </a:lnSpc>
              <a:spcBef>
                <a:spcPts val="500"/>
              </a:spcBef>
              <a:spcAft>
                <a:spcPts val="0"/>
              </a:spcAft>
              <a:buClr>
                <a:srgbClr val="262626"/>
              </a:buClr>
              <a:buSzPts val="2000"/>
              <a:buNone/>
              <a:defRPr sz="2000" b="1"/>
            </a:lvl2pPr>
            <a:lvl3pPr marL="1371600" lvl="2" indent="-228600" algn="l">
              <a:lnSpc>
                <a:spcPct val="90000"/>
              </a:lnSpc>
              <a:spcBef>
                <a:spcPts val="500"/>
              </a:spcBef>
              <a:spcAft>
                <a:spcPts val="0"/>
              </a:spcAft>
              <a:buClr>
                <a:srgbClr val="262626"/>
              </a:buClr>
              <a:buSzPts val="1800"/>
              <a:buNone/>
              <a:defRPr sz="1800" b="1"/>
            </a:lvl3pPr>
            <a:lvl4pPr marL="1828800" lvl="3" indent="-228600" algn="l">
              <a:lnSpc>
                <a:spcPct val="90000"/>
              </a:lnSpc>
              <a:spcBef>
                <a:spcPts val="500"/>
              </a:spcBef>
              <a:spcAft>
                <a:spcPts val="0"/>
              </a:spcAft>
              <a:buClr>
                <a:srgbClr val="262626"/>
              </a:buClr>
              <a:buSzPts val="1600"/>
              <a:buNone/>
              <a:defRPr sz="1600" b="1"/>
            </a:lvl4pPr>
            <a:lvl5pPr marL="2286000" lvl="4" indent="-228600" algn="l">
              <a:lnSpc>
                <a:spcPct val="90000"/>
              </a:lnSpc>
              <a:spcBef>
                <a:spcPts val="5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cxnSp>
        <p:nvCxnSpPr>
          <p:cNvPr id="49" name="Google Shape;49;p33"/>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cxnSp>
        <p:nvCxnSpPr>
          <p:cNvPr id="53" name="Google Shape;53;p34"/>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262626"/>
              </a:buClr>
              <a:buSzPts val="3200"/>
              <a:buChar char="•"/>
              <a:defRPr sz="3200"/>
            </a:lvl1pPr>
            <a:lvl2pPr marL="914400" lvl="1" indent="-406400" algn="l">
              <a:lnSpc>
                <a:spcPct val="90000"/>
              </a:lnSpc>
              <a:spcBef>
                <a:spcPts val="500"/>
              </a:spcBef>
              <a:spcAft>
                <a:spcPts val="0"/>
              </a:spcAft>
              <a:buClr>
                <a:srgbClr val="262626"/>
              </a:buClr>
              <a:buSzPts val="2800"/>
              <a:buChar char="•"/>
              <a:defRPr sz="2800"/>
            </a:lvl2pPr>
            <a:lvl3pPr marL="1371600" lvl="2" indent="-381000" algn="l">
              <a:lnSpc>
                <a:spcPct val="90000"/>
              </a:lnSpc>
              <a:spcBef>
                <a:spcPts val="500"/>
              </a:spcBef>
              <a:spcAft>
                <a:spcPts val="0"/>
              </a:spcAft>
              <a:buClr>
                <a:srgbClr val="262626"/>
              </a:buClr>
              <a:buSzPts val="2400"/>
              <a:buChar char="•"/>
              <a:defRPr sz="2400"/>
            </a:lvl3pPr>
            <a:lvl4pPr marL="1828800" lvl="3" indent="-355600" algn="l">
              <a:lnSpc>
                <a:spcPct val="90000"/>
              </a:lnSpc>
              <a:spcBef>
                <a:spcPts val="500"/>
              </a:spcBef>
              <a:spcAft>
                <a:spcPts val="0"/>
              </a:spcAft>
              <a:buClr>
                <a:srgbClr val="262626"/>
              </a:buClr>
              <a:buSzPts val="2000"/>
              <a:buChar char="•"/>
              <a:defRPr sz="2000"/>
            </a:lvl4pPr>
            <a:lvl5pPr marL="2286000" lvl="4" indent="-355600" algn="l">
              <a:lnSpc>
                <a:spcPct val="90000"/>
              </a:lnSpc>
              <a:spcBef>
                <a:spcPts val="500"/>
              </a:spcBef>
              <a:spcAft>
                <a:spcPts val="0"/>
              </a:spcAft>
              <a:buClr>
                <a:srgbClr val="26262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1600"/>
              <a:buNone/>
              <a:defRPr sz="1600"/>
            </a:lvl1pPr>
            <a:lvl2pPr marL="914400" lvl="1" indent="-228600" algn="l">
              <a:lnSpc>
                <a:spcPct val="90000"/>
              </a:lnSpc>
              <a:spcBef>
                <a:spcPts val="500"/>
              </a:spcBef>
              <a:spcAft>
                <a:spcPts val="0"/>
              </a:spcAft>
              <a:buClr>
                <a:srgbClr val="262626"/>
              </a:buClr>
              <a:buSzPts val="1400"/>
              <a:buNone/>
              <a:defRPr sz="1400"/>
            </a:lvl2pPr>
            <a:lvl3pPr marL="1371600" lvl="2" indent="-228600" algn="l">
              <a:lnSpc>
                <a:spcPct val="90000"/>
              </a:lnSpc>
              <a:spcBef>
                <a:spcPts val="500"/>
              </a:spcBef>
              <a:spcAft>
                <a:spcPts val="0"/>
              </a:spcAft>
              <a:buClr>
                <a:srgbClr val="262626"/>
              </a:buClr>
              <a:buSzPts val="1200"/>
              <a:buNone/>
              <a:defRPr sz="1200"/>
            </a:lvl3pPr>
            <a:lvl4pPr marL="1828800" lvl="3" indent="-228600" algn="l">
              <a:lnSpc>
                <a:spcPct val="90000"/>
              </a:lnSpc>
              <a:spcBef>
                <a:spcPts val="500"/>
              </a:spcBef>
              <a:spcAft>
                <a:spcPts val="0"/>
              </a:spcAft>
              <a:buClr>
                <a:srgbClr val="262626"/>
              </a:buClr>
              <a:buSzPts val="1000"/>
              <a:buNone/>
              <a:defRPr sz="1000"/>
            </a:lvl4pPr>
            <a:lvl5pPr marL="2286000" lvl="4" indent="-228600" algn="l">
              <a:lnSpc>
                <a:spcPct val="90000"/>
              </a:lnSpc>
              <a:spcBef>
                <a:spcPts val="5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5"/>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cxnSp>
        <p:nvCxnSpPr>
          <p:cNvPr id="59" name="Google Shape;59;p35"/>
          <p:cNvCxnSpPr/>
          <p:nvPr/>
        </p:nvCxnSpPr>
        <p:spPr>
          <a:xfrm>
            <a:off x="641176" y="2069926"/>
            <a:ext cx="2937843"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6"/>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lnSpc>
                <a:spcPct val="90000"/>
              </a:lnSpc>
              <a:spcBef>
                <a:spcPts val="500"/>
              </a:spcBef>
              <a:spcAft>
                <a:spcPts val="0"/>
              </a:spcAft>
              <a:buClr>
                <a:srgbClr val="262626"/>
              </a:buClr>
              <a:buSzPts val="2800"/>
              <a:buFont typeface="Arial"/>
              <a:buNone/>
              <a:defRPr sz="2800" b="0" i="0" u="none" strike="noStrike" cap="none">
                <a:solidFill>
                  <a:srgbClr val="262626"/>
                </a:solidFill>
                <a:latin typeface="Calibri"/>
                <a:ea typeface="Calibri"/>
                <a:cs typeface="Calibri"/>
                <a:sym typeface="Calibri"/>
              </a:defRPr>
            </a:lvl2pPr>
            <a:lvl3pPr marR="0" lvl="2" algn="l" rtl="0">
              <a:lnSpc>
                <a:spcPct val="90000"/>
              </a:lnSpc>
              <a:spcBef>
                <a:spcPts val="500"/>
              </a:spcBef>
              <a:spcAft>
                <a:spcPts val="0"/>
              </a:spcAft>
              <a:buClr>
                <a:srgbClr val="262626"/>
              </a:buClr>
              <a:buSzPts val="2400"/>
              <a:buFont typeface="Arial"/>
              <a:buNone/>
              <a:defRPr sz="2400" b="0" i="0" u="none" strike="noStrike" cap="none">
                <a:solidFill>
                  <a:srgbClr val="262626"/>
                </a:solidFill>
                <a:latin typeface="Calibri"/>
                <a:ea typeface="Calibri"/>
                <a:cs typeface="Calibri"/>
                <a:sym typeface="Calibri"/>
              </a:defRPr>
            </a:lvl3pPr>
            <a:lvl4pPr marR="0" lvl="3" algn="l" rtl="0">
              <a:lnSpc>
                <a:spcPct val="90000"/>
              </a:lnSpc>
              <a:spcBef>
                <a:spcPts val="5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4pPr>
            <a:lvl5pPr marR="0" lvl="4" algn="l" rtl="0">
              <a:lnSpc>
                <a:spcPct val="90000"/>
              </a:lnSpc>
              <a:spcBef>
                <a:spcPts val="5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3" name="Google Shape;63;p3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1600"/>
              <a:buNone/>
              <a:defRPr sz="1600"/>
            </a:lvl1pPr>
            <a:lvl2pPr marL="914400" lvl="1" indent="-228600" algn="l">
              <a:lnSpc>
                <a:spcPct val="90000"/>
              </a:lnSpc>
              <a:spcBef>
                <a:spcPts val="500"/>
              </a:spcBef>
              <a:spcAft>
                <a:spcPts val="0"/>
              </a:spcAft>
              <a:buClr>
                <a:srgbClr val="262626"/>
              </a:buClr>
              <a:buSzPts val="1400"/>
              <a:buNone/>
              <a:defRPr sz="1400"/>
            </a:lvl2pPr>
            <a:lvl3pPr marL="1371600" lvl="2" indent="-228600" algn="l">
              <a:lnSpc>
                <a:spcPct val="90000"/>
              </a:lnSpc>
              <a:spcBef>
                <a:spcPts val="500"/>
              </a:spcBef>
              <a:spcAft>
                <a:spcPts val="0"/>
              </a:spcAft>
              <a:buClr>
                <a:srgbClr val="262626"/>
              </a:buClr>
              <a:buSzPts val="1200"/>
              <a:buNone/>
              <a:defRPr sz="1200"/>
            </a:lvl3pPr>
            <a:lvl4pPr marL="1828800" lvl="3" indent="-228600" algn="l">
              <a:lnSpc>
                <a:spcPct val="90000"/>
              </a:lnSpc>
              <a:spcBef>
                <a:spcPts val="500"/>
              </a:spcBef>
              <a:spcAft>
                <a:spcPts val="0"/>
              </a:spcAft>
              <a:buClr>
                <a:srgbClr val="262626"/>
              </a:buClr>
              <a:buSzPts val="1000"/>
              <a:buNone/>
              <a:defRPr sz="1000"/>
            </a:lvl4pPr>
            <a:lvl5pPr marL="2286000" lvl="4" indent="-228600" algn="l">
              <a:lnSpc>
                <a:spcPct val="90000"/>
              </a:lnSpc>
              <a:spcBef>
                <a:spcPts val="5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6"/>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cxnSp>
        <p:nvCxnSpPr>
          <p:cNvPr id="65" name="Google Shape;65;p36"/>
          <p:cNvCxnSpPr/>
          <p:nvPr/>
        </p:nvCxnSpPr>
        <p:spPr>
          <a:xfrm>
            <a:off x="629841" y="2061192"/>
            <a:ext cx="2949178"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1pPr>
            <a:lvl2pPr marL="914400" marR="0" lvl="1"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2pPr>
            <a:lvl3pPr marL="1371600" marR="0" lvl="2"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0" marR="0" lvl="1" indent="0" algn="l" rtl="0">
              <a:spcBef>
                <a:spcPts val="0"/>
              </a:spcBef>
              <a:buNone/>
              <a:defRPr sz="1800" b="0" i="0" u="none" strike="noStrike" cap="none">
                <a:solidFill>
                  <a:srgbClr val="888888"/>
                </a:solidFill>
                <a:latin typeface="Calibri"/>
                <a:ea typeface="Calibri"/>
                <a:cs typeface="Calibri"/>
                <a:sym typeface="Calibri"/>
              </a:defRPr>
            </a:lvl2pPr>
            <a:lvl3pPr marL="0" marR="0" lvl="2" indent="0" algn="l" rtl="0">
              <a:spcBef>
                <a:spcPts val="0"/>
              </a:spcBef>
              <a:buNone/>
              <a:defRPr sz="1800" b="0" i="0" u="none" strike="noStrike" cap="none">
                <a:solidFill>
                  <a:srgbClr val="888888"/>
                </a:solidFill>
                <a:latin typeface="Calibri"/>
                <a:ea typeface="Calibri"/>
                <a:cs typeface="Calibri"/>
                <a:sym typeface="Calibri"/>
              </a:defRPr>
            </a:lvl3pPr>
            <a:lvl4pPr marL="0" marR="0" lvl="3" indent="0" algn="l" rtl="0">
              <a:spcBef>
                <a:spcPts val="0"/>
              </a:spcBef>
              <a:buNone/>
              <a:defRPr sz="1800" b="0" i="0" u="none" strike="noStrike" cap="none">
                <a:solidFill>
                  <a:srgbClr val="888888"/>
                </a:solidFill>
                <a:latin typeface="Calibri"/>
                <a:ea typeface="Calibri"/>
                <a:cs typeface="Calibri"/>
                <a:sym typeface="Calibri"/>
              </a:defRPr>
            </a:lvl4pPr>
            <a:lvl5pPr marL="0" marR="0" lvl="4" indent="0" algn="l" rtl="0">
              <a:spcBef>
                <a:spcPts val="0"/>
              </a:spcBef>
              <a:buNone/>
              <a:defRPr sz="1800" b="0" i="0" u="none" strike="noStrike" cap="none">
                <a:solidFill>
                  <a:srgbClr val="888888"/>
                </a:solidFill>
                <a:latin typeface="Calibri"/>
                <a:ea typeface="Calibri"/>
                <a:cs typeface="Calibri"/>
                <a:sym typeface="Calibri"/>
              </a:defRPr>
            </a:lvl5pPr>
            <a:lvl6pPr marL="0" marR="0" lvl="5" indent="0" algn="l" rtl="0">
              <a:spcBef>
                <a:spcPts val="0"/>
              </a:spcBef>
              <a:buNone/>
              <a:defRPr sz="1800" b="0" i="0" u="none" strike="noStrike" cap="none">
                <a:solidFill>
                  <a:srgbClr val="888888"/>
                </a:solidFill>
                <a:latin typeface="Calibri"/>
                <a:ea typeface="Calibri"/>
                <a:cs typeface="Calibri"/>
                <a:sym typeface="Calibri"/>
              </a:defRPr>
            </a:lvl6pPr>
            <a:lvl7pPr marL="0" marR="0" lvl="6" indent="0" algn="l" rtl="0">
              <a:spcBef>
                <a:spcPts val="0"/>
              </a:spcBef>
              <a:buNone/>
              <a:defRPr sz="1800" b="0" i="0" u="none" strike="noStrike" cap="none">
                <a:solidFill>
                  <a:srgbClr val="888888"/>
                </a:solidFill>
                <a:latin typeface="Calibri"/>
                <a:ea typeface="Calibri"/>
                <a:cs typeface="Calibri"/>
                <a:sym typeface="Calibri"/>
              </a:defRPr>
            </a:lvl7pPr>
            <a:lvl8pPr marL="0" marR="0" lvl="7" indent="0" algn="l" rtl="0">
              <a:spcBef>
                <a:spcPts val="0"/>
              </a:spcBef>
              <a:buNone/>
              <a:defRPr sz="1800" b="0" i="0" u="none" strike="noStrike" cap="none">
                <a:solidFill>
                  <a:srgbClr val="888888"/>
                </a:solidFill>
                <a:latin typeface="Calibri"/>
                <a:ea typeface="Calibri"/>
                <a:cs typeface="Calibri"/>
                <a:sym typeface="Calibri"/>
              </a:defRPr>
            </a:lvl8pPr>
            <a:lvl9pPr marL="0" marR="0" lvl="8" indent="0" algn="l" rtl="0">
              <a:spcBef>
                <a:spcPts val="0"/>
              </a:spcBef>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13" name="Google Shape;13;p27"/>
          <p:cNvPicPr preferRelativeResize="0"/>
          <p:nvPr/>
        </p:nvPicPr>
        <p:blipFill rotWithShape="1">
          <a:blip r:embed="rId14">
            <a:alphaModFix/>
          </a:blip>
          <a:srcRect/>
          <a:stretch/>
        </p:blipFill>
        <p:spPr>
          <a:xfrm>
            <a:off x="6304189" y="5761972"/>
            <a:ext cx="2211161" cy="6426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sychologytoday.com/us/basics/productivit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psychologytoday.com/us/basics/education"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trauma-news.com/2016/02/self-care-strategies-can-help-trauma-providers-overcome-stress-burnout-and-compassion-fatigue/" TargetMode="External"/><Relationship Id="rId3" Type="http://schemas.openxmlformats.org/officeDocument/2006/relationships/image" Target="../media/image22.jpg"/><Relationship Id="rId7" Type="http://schemas.openxmlformats.org/officeDocument/2006/relationships/hyperlink" Target="https://www.ncbi.nlm.nih.gov/pmc/articles/PMC4911781/#:~:text=Burnout%20is%20a%20psychological%20syndrome,ineffectiveness%20and%20lack%20of%20accomplish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frontiersin.org/articles/10.3389/fpsyg.2020.01960/full?&amp;utm_source=Email_to_authors_&amp;utm_medium=Email&amp;utm_content=T1_11.5e1_author&amp;utm_campaign=Email_publication&amp;field=&amp;journalName=Frontiers_in_Psychology&amp;id=554967" TargetMode="External"/><Relationship Id="rId5" Type="http://schemas.openxmlformats.org/officeDocument/2006/relationships/hyperlink" Target="http://kirwaninstitute.osu.edu/" TargetMode="External"/><Relationship Id="rId4" Type="http://schemas.openxmlformats.org/officeDocument/2006/relationships/hyperlink" Target="https://bha.health.maryland.gov/Pages/bha-covid-19.aspx" TargetMode="External"/><Relationship Id="rId9" Type="http://schemas.openxmlformats.org/officeDocument/2006/relationships/hyperlink" Target="https://www2.deloitte.com/content/dam/Deloitte/us/Documents/about-deloitte/us-about-defining-purpose-vertical-infographic.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steven.whitefield@maryland.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Stephanie.slowly1@maryland.gov"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685800" y="2573677"/>
            <a:ext cx="7772400" cy="321067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2520"/>
              <a:buFont typeface="Calibri"/>
              <a:buNone/>
            </a:pPr>
            <a:r>
              <a:rPr lang="en-US" sz="2520" dirty="0"/>
              <a:t/>
            </a:r>
            <a:br>
              <a:rPr lang="en-US" sz="2520" dirty="0"/>
            </a:br>
            <a:r>
              <a:rPr lang="en-US" sz="2520" dirty="0"/>
              <a:t/>
            </a:r>
            <a:br>
              <a:rPr lang="en-US" sz="2520" dirty="0"/>
            </a:br>
            <a:r>
              <a:rPr lang="en-US" sz="2520" dirty="0"/>
              <a:t/>
            </a:r>
            <a:br>
              <a:rPr lang="en-US" sz="2520" dirty="0"/>
            </a:br>
            <a:r>
              <a:rPr lang="en-US" sz="2520" dirty="0"/>
              <a:t/>
            </a:r>
            <a:br>
              <a:rPr lang="en-US" sz="2520" dirty="0"/>
            </a:br>
            <a:r>
              <a:rPr lang="en-US" sz="2520" dirty="0"/>
              <a:t/>
            </a:r>
            <a:br>
              <a:rPr lang="en-US" sz="2520" dirty="0"/>
            </a:br>
            <a:r>
              <a:rPr lang="en-US" sz="2520" dirty="0"/>
              <a:t/>
            </a:r>
            <a:br>
              <a:rPr lang="en-US" sz="2520" dirty="0"/>
            </a:br>
            <a:r>
              <a:rPr lang="en-US" sz="2520" dirty="0"/>
              <a:t/>
            </a:r>
            <a:br>
              <a:rPr lang="en-US" sz="2520" dirty="0"/>
            </a:br>
            <a:r>
              <a:rPr lang="en-US" sz="2520" dirty="0"/>
              <a:t>	</a:t>
            </a:r>
            <a:br>
              <a:rPr lang="en-US" sz="2520" dirty="0"/>
            </a:br>
            <a:r>
              <a:rPr lang="en-US" sz="2520" dirty="0"/>
              <a:t>									</a:t>
            </a:r>
            <a:br>
              <a:rPr lang="en-US" sz="2520" dirty="0"/>
            </a:br>
            <a:r>
              <a:rPr lang="en-US" sz="2520" dirty="0"/>
              <a:t>							</a:t>
            </a:r>
            <a:r>
              <a:rPr lang="en-US" i="0" dirty="0">
                <a:solidFill>
                  <a:srgbClr val="0F1419"/>
                </a:solidFill>
                <a:effectLst/>
                <a:latin typeface="Calibri" panose="020F0502020204030204" pitchFamily="34" charset="0"/>
                <a:cs typeface="Calibri" panose="020F0502020204030204" pitchFamily="34" charset="0"/>
              </a:rPr>
              <a:t>Finding Purpose and Results in the Pursuit of Health Equity</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
            </a:r>
            <a:br>
              <a:rPr lang="en-US" sz="2200" dirty="0">
                <a:latin typeface="Calibri" panose="020F0502020204030204" pitchFamily="34" charset="0"/>
                <a:cs typeface="Calibri" panose="020F0502020204030204" pitchFamily="34" charset="0"/>
              </a:rPr>
            </a:br>
            <a:r>
              <a:rPr lang="en-US" sz="2520" dirty="0"/>
              <a:t/>
            </a:r>
            <a:br>
              <a:rPr lang="en-US" sz="2520" dirty="0"/>
            </a:br>
            <a:r>
              <a:rPr lang="en-US" sz="2520" dirty="0"/>
              <a:t> 	 </a:t>
            </a:r>
            <a:endParaRPr dirty="0"/>
          </a:p>
        </p:txBody>
      </p:sp>
      <p:sp>
        <p:nvSpPr>
          <p:cNvPr id="81" name="Google Shape;81;p1"/>
          <p:cNvSpPr txBox="1">
            <a:spLocks noGrp="1"/>
          </p:cNvSpPr>
          <p:nvPr>
            <p:ph type="subTitle" idx="1"/>
          </p:nvPr>
        </p:nvSpPr>
        <p:spPr>
          <a:xfrm>
            <a:off x="685800" y="4400461"/>
            <a:ext cx="7772400" cy="68505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40E3E"/>
              </a:buClr>
              <a:buSzPts val="2000"/>
              <a:buNone/>
            </a:pPr>
            <a:r>
              <a:rPr lang="en-US" dirty="0"/>
              <a:t>Stephanie Slowly, MSW, LCSW-C</a:t>
            </a:r>
            <a:endParaRPr dirty="0"/>
          </a:p>
        </p:txBody>
      </p:sp>
      <p:sp>
        <p:nvSpPr>
          <p:cNvPr id="82" name="Google Shape;82;p1"/>
          <p:cNvSpPr txBox="1">
            <a:spLocks noGrp="1"/>
          </p:cNvSpPr>
          <p:nvPr>
            <p:ph type="body" idx="2"/>
          </p:nvPr>
        </p:nvSpPr>
        <p:spPr>
          <a:xfrm>
            <a:off x="685801" y="5130661"/>
            <a:ext cx="7772399" cy="40009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40E3E"/>
              </a:buClr>
              <a:buSzPts val="1800"/>
              <a:buNone/>
            </a:pPr>
            <a:r>
              <a:rPr lang="en-US" dirty="0"/>
              <a:t>June 10,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
          <p:cNvSpPr txBox="1">
            <a:spLocks noGrp="1"/>
          </p:cNvSpPr>
          <p:nvPr>
            <p:ph type="title"/>
          </p:nvPr>
        </p:nvSpPr>
        <p:spPr>
          <a:xfrm>
            <a:off x="577706" y="560939"/>
            <a:ext cx="7886700" cy="708525"/>
          </a:xfrm>
          <a:prstGeom prst="rect">
            <a:avLst/>
          </a:prstGeom>
          <a:noFill/>
          <a:ln>
            <a:noFill/>
          </a:ln>
        </p:spPr>
        <p:txBody>
          <a:bodyPr spcFirstLastPara="1" wrap="square" lIns="68569" tIns="34275" rIns="68569" bIns="34275" anchor="ctr" anchorCtr="0">
            <a:normAutofit/>
          </a:bodyPr>
          <a:lstStyle/>
          <a:p>
            <a:pPr>
              <a:buSzPts val="3200"/>
            </a:pPr>
            <a:r>
              <a:rPr lang="en-US" sz="2400" dirty="0"/>
              <a:t>Behavioral Health Equity Group</a:t>
            </a:r>
            <a:endParaRPr b="1" dirty="0"/>
          </a:p>
        </p:txBody>
      </p:sp>
      <p:sp>
        <p:nvSpPr>
          <p:cNvPr id="310" name="Google Shape;310;p4"/>
          <p:cNvSpPr txBox="1">
            <a:spLocks noGrp="1"/>
          </p:cNvSpPr>
          <p:nvPr>
            <p:ph type="body" idx="1"/>
          </p:nvPr>
        </p:nvSpPr>
        <p:spPr>
          <a:xfrm>
            <a:off x="577706" y="1344706"/>
            <a:ext cx="7356375" cy="3712275"/>
          </a:xfrm>
          <a:prstGeom prst="rect">
            <a:avLst/>
          </a:prstGeom>
          <a:noFill/>
          <a:ln>
            <a:noFill/>
          </a:ln>
        </p:spPr>
        <p:txBody>
          <a:bodyPr spcFirstLastPara="1" wrap="square" lIns="68569" tIns="34275" rIns="68569" bIns="34275" anchor="t" anchorCtr="0">
            <a:normAutofit fontScale="85000" lnSpcReduction="10000"/>
          </a:bodyPr>
          <a:lstStyle/>
          <a:p>
            <a:pPr marL="171450" indent="-38100">
              <a:lnSpc>
                <a:spcPct val="150000"/>
              </a:lnSpc>
              <a:spcBef>
                <a:spcPts val="750"/>
              </a:spcBef>
              <a:buSzPct val="107692"/>
              <a:buNone/>
            </a:pPr>
            <a:r>
              <a:rPr lang="en-US" sz="1950" b="1" dirty="0">
                <a:latin typeface="Century Schoolbook"/>
                <a:ea typeface="Century Schoolbook"/>
                <a:cs typeface="Century Schoolbook"/>
                <a:sym typeface="Century Schoolbook"/>
              </a:rPr>
              <a:t>Mission:</a:t>
            </a:r>
            <a:endParaRPr sz="1950" b="1" dirty="0">
              <a:latin typeface="Century Schoolbook"/>
              <a:ea typeface="Century Schoolbook"/>
              <a:cs typeface="Century Schoolbook"/>
              <a:sym typeface="Century Schoolbook"/>
            </a:endParaRPr>
          </a:p>
          <a:p>
            <a:pPr marL="171450" indent="-38100">
              <a:lnSpc>
                <a:spcPct val="150000"/>
              </a:lnSpc>
              <a:spcBef>
                <a:spcPts val="750"/>
              </a:spcBef>
              <a:buSzPct val="107692"/>
              <a:buNone/>
            </a:pPr>
            <a:r>
              <a:rPr lang="en-US" sz="1950" dirty="0">
                <a:latin typeface="Century Schoolbook"/>
                <a:ea typeface="Century Schoolbook"/>
                <a:cs typeface="Century Schoolbook"/>
                <a:sym typeface="Century Schoolbook"/>
              </a:rPr>
              <a:t>Create a behavioral health system and administration that is equitable, accessible, and provides quality services to all Marylanders.</a:t>
            </a:r>
            <a:endParaRPr sz="1950" dirty="0">
              <a:latin typeface="Century Schoolbook"/>
              <a:ea typeface="Century Schoolbook"/>
              <a:cs typeface="Century Schoolbook"/>
              <a:sym typeface="Century Schoolbook"/>
            </a:endParaRPr>
          </a:p>
          <a:p>
            <a:pPr marL="171450" indent="-38100">
              <a:lnSpc>
                <a:spcPct val="150000"/>
              </a:lnSpc>
              <a:spcBef>
                <a:spcPts val="750"/>
              </a:spcBef>
              <a:buClr>
                <a:schemeClr val="dk1"/>
              </a:buClr>
              <a:buSzPct val="42307"/>
              <a:buNone/>
            </a:pPr>
            <a:r>
              <a:rPr lang="en-US" sz="1950" dirty="0">
                <a:latin typeface="Century Schoolbook"/>
                <a:ea typeface="Century Schoolbook"/>
                <a:cs typeface="Century Schoolbook"/>
                <a:sym typeface="Century Schoolbook"/>
              </a:rPr>
              <a:t> </a:t>
            </a:r>
            <a:r>
              <a:rPr lang="en-US" sz="1950" b="1" dirty="0">
                <a:latin typeface="Century Schoolbook"/>
                <a:ea typeface="Century Schoolbook"/>
                <a:cs typeface="Century Schoolbook"/>
                <a:sym typeface="Century Schoolbook"/>
              </a:rPr>
              <a:t>Vision:</a:t>
            </a:r>
            <a:endParaRPr sz="1950" b="1" dirty="0">
              <a:latin typeface="Century Schoolbook"/>
              <a:ea typeface="Century Schoolbook"/>
              <a:cs typeface="Century Schoolbook"/>
              <a:sym typeface="Century Schoolbook"/>
            </a:endParaRPr>
          </a:p>
          <a:p>
            <a:pPr marL="171450" indent="-38100">
              <a:lnSpc>
                <a:spcPct val="150000"/>
              </a:lnSpc>
              <a:spcBef>
                <a:spcPts val="750"/>
              </a:spcBef>
              <a:buClr>
                <a:schemeClr val="dk1"/>
              </a:buClr>
              <a:buSzPct val="42307"/>
              <a:buNone/>
            </a:pPr>
            <a:r>
              <a:rPr lang="en-US" sz="1950" dirty="0">
                <a:latin typeface="Century Schoolbook"/>
                <a:ea typeface="Century Schoolbook"/>
                <a:cs typeface="Century Schoolbook"/>
                <a:sym typeface="Century Schoolbook"/>
              </a:rPr>
              <a:t>Through collaboration with stakeholders and community engagement, implement practices and services that include, recognize and value all individuals, regardless of their age, culture, disability, gender identity, ethnicity, race, religious and/or sexual orientation</a:t>
            </a:r>
            <a:endParaRPr sz="1950" dirty="0">
              <a:latin typeface="Century Schoolbook"/>
              <a:ea typeface="Century Schoolbook"/>
              <a:cs typeface="Century Schoolbook"/>
              <a:sym typeface="Century Schoolbook"/>
            </a:endParaRPr>
          </a:p>
          <a:p>
            <a:pPr marL="171450" indent="-38100">
              <a:lnSpc>
                <a:spcPct val="150000"/>
              </a:lnSpc>
              <a:spcBef>
                <a:spcPts val="750"/>
              </a:spcBef>
              <a:buClr>
                <a:schemeClr val="dk1"/>
              </a:buClr>
              <a:buSzPct val="39285"/>
              <a:buNone/>
            </a:pPr>
            <a:endParaRPr dirty="0"/>
          </a:p>
          <a:p>
            <a:pPr marL="171450" indent="-38100">
              <a:spcBef>
                <a:spcPts val="750"/>
              </a:spcBef>
              <a:buSzPct val="100000"/>
              <a:buNone/>
            </a:pPr>
            <a:endParaRPr dirty="0"/>
          </a:p>
          <a:p>
            <a:pPr marL="0" indent="0">
              <a:spcBef>
                <a:spcPts val="750"/>
              </a:spcBef>
              <a:buSzPct val="100000"/>
              <a:buNone/>
            </a:pPr>
            <a:endParaRPr dirty="0"/>
          </a:p>
        </p:txBody>
      </p:sp>
      <p:sp>
        <p:nvSpPr>
          <p:cNvPr id="311" name="Google Shape;311;p4"/>
          <p:cNvSpPr txBox="1">
            <a:spLocks noGrp="1"/>
          </p:cNvSpPr>
          <p:nvPr>
            <p:ph type="sldNum" idx="12"/>
          </p:nvPr>
        </p:nvSpPr>
        <p:spPr>
          <a:xfrm>
            <a:off x="577712" y="5471622"/>
            <a:ext cx="499248" cy="273844"/>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a:pPr algn="r"/>
              <a:t>10</a:t>
            </a:fld>
            <a:endParaRPr dirty="0"/>
          </a:p>
        </p:txBody>
      </p:sp>
      <p:sp>
        <p:nvSpPr>
          <p:cNvPr id="312" name="Google Shape;312;p4"/>
          <p:cNvSpPr txBox="1">
            <a:spLocks noGrp="1"/>
          </p:cNvSpPr>
          <p:nvPr>
            <p:ph type="body" idx="2"/>
          </p:nvPr>
        </p:nvSpPr>
        <p:spPr>
          <a:xfrm>
            <a:off x="324901" y="180911"/>
            <a:ext cx="5915025" cy="380025"/>
          </a:xfrm>
          <a:prstGeom prst="rect">
            <a:avLst/>
          </a:prstGeom>
          <a:noFill/>
          <a:ln>
            <a:noFill/>
          </a:ln>
        </p:spPr>
        <p:txBody>
          <a:bodyPr spcFirstLastPara="1" wrap="square" lIns="68569" tIns="34275" rIns="68569" bIns="34275" anchor="t" anchorCtr="0">
            <a:normAutofit/>
          </a:bodyPr>
          <a:lstStyle/>
          <a:p>
            <a:pPr marL="0" indent="0">
              <a:spcBef>
                <a:spcPts val="0"/>
              </a:spcBef>
            </a:pPr>
            <a:r>
              <a:rPr lang="en-US" dirty="0"/>
              <a:t> Finding your purpose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
          <p:cNvSpPr txBox="1">
            <a:spLocks noGrp="1"/>
          </p:cNvSpPr>
          <p:nvPr>
            <p:ph type="title"/>
          </p:nvPr>
        </p:nvSpPr>
        <p:spPr>
          <a:xfrm>
            <a:off x="271800" y="337900"/>
            <a:ext cx="7886700" cy="994172"/>
          </a:xfrm>
          <a:prstGeom prst="rect">
            <a:avLst/>
          </a:prstGeom>
          <a:noFill/>
          <a:ln>
            <a:noFill/>
          </a:ln>
        </p:spPr>
        <p:txBody>
          <a:bodyPr spcFirstLastPara="1" wrap="square" lIns="68569" tIns="34275" rIns="68569" bIns="34275" anchor="ctr" anchorCtr="0">
            <a:normAutofit/>
          </a:bodyPr>
          <a:lstStyle/>
          <a:p>
            <a:pPr>
              <a:buSzPts val="3200"/>
            </a:pPr>
            <a:r>
              <a:rPr lang="en-US" sz="2400" dirty="0"/>
              <a:t>Behavioral Health Equity Group </a:t>
            </a:r>
            <a:br>
              <a:rPr lang="en-US" sz="2400" dirty="0"/>
            </a:br>
            <a:r>
              <a:rPr lang="en-US" sz="2400" dirty="0"/>
              <a:t>Strategic Plan and Core Elements</a:t>
            </a:r>
            <a:endParaRPr dirty="0"/>
          </a:p>
        </p:txBody>
      </p:sp>
      <p:grpSp>
        <p:nvGrpSpPr>
          <p:cNvPr id="318" name="Google Shape;318;p5"/>
          <p:cNvGrpSpPr/>
          <p:nvPr/>
        </p:nvGrpSpPr>
        <p:grpSpPr>
          <a:xfrm>
            <a:off x="2666798" y="2080261"/>
            <a:ext cx="4214985" cy="3665204"/>
            <a:chOff x="1403080" y="0"/>
            <a:chExt cx="5619980" cy="4886939"/>
          </a:xfrm>
        </p:grpSpPr>
        <p:sp>
          <p:nvSpPr>
            <p:cNvPr id="319" name="Google Shape;319;p5"/>
            <p:cNvSpPr/>
            <p:nvPr/>
          </p:nvSpPr>
          <p:spPr>
            <a:xfrm>
              <a:off x="1403080" y="0"/>
              <a:ext cx="4886939" cy="4886939"/>
            </a:xfrm>
            <a:prstGeom prst="triangle">
              <a:avLst>
                <a:gd name="adj" fmla="val 50000"/>
              </a:avLst>
            </a:prstGeom>
            <a:solidFill>
              <a:srgbClr val="FF0000"/>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050" dirty="0"/>
            </a:p>
          </p:txBody>
        </p:sp>
        <p:sp>
          <p:nvSpPr>
            <p:cNvPr id="320" name="Google Shape;320;p5"/>
            <p:cNvSpPr/>
            <p:nvPr/>
          </p:nvSpPr>
          <p:spPr>
            <a:xfrm>
              <a:off x="3846550" y="491318"/>
              <a:ext cx="3176510" cy="578415"/>
            </a:xfrm>
            <a:prstGeom prst="roundRect">
              <a:avLst>
                <a:gd name="adj" fmla="val 16667"/>
              </a:avLst>
            </a:prstGeom>
            <a:solidFill>
              <a:schemeClr val="lt1">
                <a:alpha val="89803"/>
              </a:schemeClr>
            </a:solidFill>
            <a:ln w="12700" cap="flat" cmpd="sng">
              <a:solidFill>
                <a:schemeClr val="dk1"/>
              </a:solidFill>
              <a:prstDash val="solid"/>
              <a:miter lim="800000"/>
              <a:headEnd type="none" w="sm" len="sm"/>
              <a:tailEnd type="none" w="sm" len="sm"/>
            </a:ln>
          </p:spPr>
          <p:txBody>
            <a:bodyPr spcFirstLastPara="1" wrap="square" lIns="68569" tIns="68569" rIns="68569" bIns="68569" anchor="ctr" anchorCtr="0">
              <a:noAutofit/>
            </a:bodyPr>
            <a:lstStyle/>
            <a:p>
              <a:endParaRPr sz="1050" dirty="0"/>
            </a:p>
          </p:txBody>
        </p:sp>
        <p:sp>
          <p:nvSpPr>
            <p:cNvPr id="321" name="Google Shape;321;p5"/>
            <p:cNvSpPr txBox="1"/>
            <p:nvPr/>
          </p:nvSpPr>
          <p:spPr>
            <a:xfrm>
              <a:off x="3874786" y="519554"/>
              <a:ext cx="3120038" cy="521943"/>
            </a:xfrm>
            <a:prstGeom prst="rect">
              <a:avLst/>
            </a:prstGeom>
            <a:noFill/>
            <a:ln>
              <a:noFill/>
            </a:ln>
          </p:spPr>
          <p:txBody>
            <a:bodyPr spcFirstLastPara="1" wrap="square" lIns="39994" tIns="39994" rIns="39994" bIns="39994" anchor="ctr" anchorCtr="0">
              <a:noAutofit/>
            </a:bodyPr>
            <a:lstStyle/>
            <a:p>
              <a:pPr algn="ctr">
                <a:lnSpc>
                  <a:spcPct val="90000"/>
                </a:lnSpc>
                <a:buClr>
                  <a:schemeClr val="dk1"/>
                </a:buClr>
                <a:buSzPts val="1400"/>
              </a:pPr>
              <a:r>
                <a:rPr lang="en-US" sz="1050" b="1" dirty="0">
                  <a:solidFill>
                    <a:schemeClr val="dk1"/>
                  </a:solidFill>
                  <a:latin typeface="Calibri"/>
                  <a:ea typeface="Calibri"/>
                  <a:cs typeface="Calibri"/>
                  <a:sym typeface="Calibri"/>
                </a:rPr>
                <a:t>Data Evaluation</a:t>
              </a:r>
              <a:endParaRPr sz="1050" dirty="0"/>
            </a:p>
          </p:txBody>
        </p:sp>
        <p:sp>
          <p:nvSpPr>
            <p:cNvPr id="322" name="Google Shape;322;p5"/>
            <p:cNvSpPr/>
            <p:nvPr/>
          </p:nvSpPr>
          <p:spPr>
            <a:xfrm>
              <a:off x="3846550" y="1142035"/>
              <a:ext cx="3176510" cy="578415"/>
            </a:xfrm>
            <a:prstGeom prst="roundRect">
              <a:avLst>
                <a:gd name="adj" fmla="val 16667"/>
              </a:avLst>
            </a:prstGeom>
            <a:solidFill>
              <a:schemeClr val="lt1">
                <a:alpha val="89803"/>
              </a:schemeClr>
            </a:solidFill>
            <a:ln w="12700" cap="flat" cmpd="sng">
              <a:solidFill>
                <a:schemeClr val="dk1"/>
              </a:solidFill>
              <a:prstDash val="solid"/>
              <a:miter lim="800000"/>
              <a:headEnd type="none" w="sm" len="sm"/>
              <a:tailEnd type="none" w="sm" len="sm"/>
            </a:ln>
          </p:spPr>
          <p:txBody>
            <a:bodyPr spcFirstLastPara="1" wrap="square" lIns="68569" tIns="68569" rIns="68569" bIns="68569" anchor="ctr" anchorCtr="0">
              <a:noAutofit/>
            </a:bodyPr>
            <a:lstStyle/>
            <a:p>
              <a:endParaRPr sz="1050" dirty="0"/>
            </a:p>
          </p:txBody>
        </p:sp>
        <p:sp>
          <p:nvSpPr>
            <p:cNvPr id="323" name="Google Shape;323;p5"/>
            <p:cNvSpPr txBox="1"/>
            <p:nvPr/>
          </p:nvSpPr>
          <p:spPr>
            <a:xfrm>
              <a:off x="3874786" y="1170271"/>
              <a:ext cx="3120038" cy="521943"/>
            </a:xfrm>
            <a:prstGeom prst="rect">
              <a:avLst/>
            </a:prstGeom>
            <a:noFill/>
            <a:ln>
              <a:noFill/>
            </a:ln>
          </p:spPr>
          <p:txBody>
            <a:bodyPr spcFirstLastPara="1" wrap="square" lIns="39994" tIns="39994" rIns="39994" bIns="39994" anchor="ctr" anchorCtr="0">
              <a:noAutofit/>
            </a:bodyPr>
            <a:lstStyle/>
            <a:p>
              <a:pPr algn="ctr">
                <a:lnSpc>
                  <a:spcPct val="90000"/>
                </a:lnSpc>
                <a:buClr>
                  <a:schemeClr val="dk1"/>
                </a:buClr>
                <a:buSzPts val="1400"/>
              </a:pPr>
              <a:r>
                <a:rPr lang="en-US" sz="1050" b="1" dirty="0">
                  <a:solidFill>
                    <a:schemeClr val="dk1"/>
                  </a:solidFill>
                  <a:latin typeface="Calibri"/>
                  <a:ea typeface="Calibri"/>
                  <a:cs typeface="Calibri"/>
                  <a:sym typeface="Calibri"/>
                </a:rPr>
                <a:t>Funding &amp; Resource Allocation</a:t>
              </a:r>
              <a:endParaRPr sz="1050" dirty="0"/>
            </a:p>
          </p:txBody>
        </p:sp>
        <p:sp>
          <p:nvSpPr>
            <p:cNvPr id="324" name="Google Shape;324;p5"/>
            <p:cNvSpPr/>
            <p:nvPr/>
          </p:nvSpPr>
          <p:spPr>
            <a:xfrm>
              <a:off x="3846550" y="1792752"/>
              <a:ext cx="3176510" cy="578415"/>
            </a:xfrm>
            <a:prstGeom prst="roundRect">
              <a:avLst>
                <a:gd name="adj" fmla="val 16667"/>
              </a:avLst>
            </a:prstGeom>
            <a:solidFill>
              <a:schemeClr val="lt1">
                <a:alpha val="89803"/>
              </a:schemeClr>
            </a:solidFill>
            <a:ln w="12700" cap="flat" cmpd="sng">
              <a:solidFill>
                <a:schemeClr val="dk1"/>
              </a:solidFill>
              <a:prstDash val="solid"/>
              <a:miter lim="800000"/>
              <a:headEnd type="none" w="sm" len="sm"/>
              <a:tailEnd type="none" w="sm" len="sm"/>
            </a:ln>
          </p:spPr>
          <p:txBody>
            <a:bodyPr spcFirstLastPara="1" wrap="square" lIns="68569" tIns="68569" rIns="68569" bIns="68569" anchor="ctr" anchorCtr="0">
              <a:noAutofit/>
            </a:bodyPr>
            <a:lstStyle/>
            <a:p>
              <a:endParaRPr sz="1050" dirty="0"/>
            </a:p>
          </p:txBody>
        </p:sp>
        <p:sp>
          <p:nvSpPr>
            <p:cNvPr id="325" name="Google Shape;325;p5"/>
            <p:cNvSpPr txBox="1"/>
            <p:nvPr/>
          </p:nvSpPr>
          <p:spPr>
            <a:xfrm>
              <a:off x="3874786" y="1820988"/>
              <a:ext cx="3120038" cy="521943"/>
            </a:xfrm>
            <a:prstGeom prst="rect">
              <a:avLst/>
            </a:prstGeom>
            <a:noFill/>
            <a:ln>
              <a:noFill/>
            </a:ln>
          </p:spPr>
          <p:txBody>
            <a:bodyPr spcFirstLastPara="1" wrap="square" lIns="39994" tIns="39994" rIns="39994" bIns="39994" anchor="ctr" anchorCtr="0">
              <a:noAutofit/>
            </a:bodyPr>
            <a:lstStyle/>
            <a:p>
              <a:pPr algn="ctr">
                <a:lnSpc>
                  <a:spcPct val="90000"/>
                </a:lnSpc>
                <a:buClr>
                  <a:schemeClr val="dk1"/>
                </a:buClr>
                <a:buSzPts val="1400"/>
              </a:pPr>
              <a:r>
                <a:rPr lang="en-US" sz="1050" b="1" dirty="0">
                  <a:solidFill>
                    <a:schemeClr val="dk1"/>
                  </a:solidFill>
                  <a:latin typeface="Calibri"/>
                  <a:ea typeface="Calibri"/>
                  <a:cs typeface="Calibri"/>
                  <a:sym typeface="Calibri"/>
                </a:rPr>
                <a:t>Policies and Procedures</a:t>
              </a:r>
              <a:endParaRPr sz="1050" dirty="0"/>
            </a:p>
          </p:txBody>
        </p:sp>
        <p:sp>
          <p:nvSpPr>
            <p:cNvPr id="326" name="Google Shape;326;p5"/>
            <p:cNvSpPr/>
            <p:nvPr/>
          </p:nvSpPr>
          <p:spPr>
            <a:xfrm>
              <a:off x="3824028" y="2438220"/>
              <a:ext cx="3176510" cy="578415"/>
            </a:xfrm>
            <a:prstGeom prst="roundRect">
              <a:avLst>
                <a:gd name="adj" fmla="val 16667"/>
              </a:avLst>
            </a:prstGeom>
            <a:solidFill>
              <a:schemeClr val="lt1">
                <a:alpha val="89803"/>
              </a:schemeClr>
            </a:solidFill>
            <a:ln w="12700" cap="flat" cmpd="sng">
              <a:solidFill>
                <a:schemeClr val="dk1"/>
              </a:solidFill>
              <a:prstDash val="solid"/>
              <a:miter lim="800000"/>
              <a:headEnd type="none" w="sm" len="sm"/>
              <a:tailEnd type="none" w="sm" len="sm"/>
            </a:ln>
          </p:spPr>
          <p:txBody>
            <a:bodyPr spcFirstLastPara="1" wrap="square" lIns="68569" tIns="68569" rIns="68569" bIns="68569" anchor="ctr" anchorCtr="0">
              <a:noAutofit/>
            </a:bodyPr>
            <a:lstStyle/>
            <a:p>
              <a:endParaRPr sz="1050" dirty="0"/>
            </a:p>
          </p:txBody>
        </p:sp>
        <p:sp>
          <p:nvSpPr>
            <p:cNvPr id="327" name="Google Shape;327;p5"/>
            <p:cNvSpPr txBox="1"/>
            <p:nvPr/>
          </p:nvSpPr>
          <p:spPr>
            <a:xfrm>
              <a:off x="3852264" y="2466456"/>
              <a:ext cx="3120038" cy="521943"/>
            </a:xfrm>
            <a:prstGeom prst="rect">
              <a:avLst/>
            </a:prstGeom>
            <a:noFill/>
            <a:ln>
              <a:noFill/>
            </a:ln>
          </p:spPr>
          <p:txBody>
            <a:bodyPr spcFirstLastPara="1" wrap="square" lIns="39994" tIns="39994" rIns="39994" bIns="39994" anchor="ctr" anchorCtr="0">
              <a:noAutofit/>
            </a:bodyPr>
            <a:lstStyle/>
            <a:p>
              <a:pPr algn="ctr">
                <a:lnSpc>
                  <a:spcPct val="90000"/>
                </a:lnSpc>
                <a:buClr>
                  <a:schemeClr val="dk1"/>
                </a:buClr>
                <a:buSzPts val="1400"/>
              </a:pPr>
              <a:r>
                <a:rPr lang="en-US" sz="1050" b="1" dirty="0">
                  <a:solidFill>
                    <a:schemeClr val="dk1"/>
                  </a:solidFill>
                  <a:latin typeface="Calibri"/>
                  <a:ea typeface="Calibri"/>
                  <a:cs typeface="Calibri"/>
                  <a:sym typeface="Calibri"/>
                </a:rPr>
                <a:t>Partnership &amp;  Collaboration</a:t>
              </a:r>
              <a:endParaRPr sz="1050" dirty="0"/>
            </a:p>
          </p:txBody>
        </p:sp>
        <p:sp>
          <p:nvSpPr>
            <p:cNvPr id="328" name="Google Shape;328;p5"/>
            <p:cNvSpPr/>
            <p:nvPr/>
          </p:nvSpPr>
          <p:spPr>
            <a:xfrm>
              <a:off x="3846550" y="3094186"/>
              <a:ext cx="3176510" cy="578415"/>
            </a:xfrm>
            <a:prstGeom prst="roundRect">
              <a:avLst>
                <a:gd name="adj" fmla="val 16667"/>
              </a:avLst>
            </a:prstGeom>
            <a:solidFill>
              <a:schemeClr val="lt1">
                <a:alpha val="89803"/>
              </a:schemeClr>
            </a:solidFill>
            <a:ln w="12700" cap="flat" cmpd="sng">
              <a:solidFill>
                <a:schemeClr val="dk1"/>
              </a:solidFill>
              <a:prstDash val="solid"/>
              <a:miter lim="800000"/>
              <a:headEnd type="none" w="sm" len="sm"/>
              <a:tailEnd type="none" w="sm" len="sm"/>
            </a:ln>
          </p:spPr>
          <p:txBody>
            <a:bodyPr spcFirstLastPara="1" wrap="square" lIns="68569" tIns="68569" rIns="68569" bIns="68569" anchor="ctr" anchorCtr="0">
              <a:noAutofit/>
            </a:bodyPr>
            <a:lstStyle/>
            <a:p>
              <a:endParaRPr sz="1050" dirty="0"/>
            </a:p>
          </p:txBody>
        </p:sp>
        <p:sp>
          <p:nvSpPr>
            <p:cNvPr id="329" name="Google Shape;329;p5"/>
            <p:cNvSpPr txBox="1"/>
            <p:nvPr/>
          </p:nvSpPr>
          <p:spPr>
            <a:xfrm>
              <a:off x="3874786" y="3122422"/>
              <a:ext cx="3120038" cy="521943"/>
            </a:xfrm>
            <a:prstGeom prst="rect">
              <a:avLst/>
            </a:prstGeom>
            <a:noFill/>
            <a:ln>
              <a:noFill/>
            </a:ln>
          </p:spPr>
          <p:txBody>
            <a:bodyPr spcFirstLastPara="1" wrap="square" lIns="39994" tIns="39994" rIns="39994" bIns="39994" anchor="ctr" anchorCtr="0">
              <a:noAutofit/>
            </a:bodyPr>
            <a:lstStyle/>
            <a:p>
              <a:pPr algn="ctr">
                <a:lnSpc>
                  <a:spcPct val="90000"/>
                </a:lnSpc>
                <a:buClr>
                  <a:schemeClr val="dk1"/>
                </a:buClr>
                <a:buSzPts val="1400"/>
              </a:pPr>
              <a:r>
                <a:rPr lang="en-US" sz="1050" b="1" dirty="0">
                  <a:solidFill>
                    <a:schemeClr val="dk1"/>
                  </a:solidFill>
                  <a:latin typeface="Calibri"/>
                  <a:ea typeface="Calibri"/>
                  <a:cs typeface="Calibri"/>
                  <a:sym typeface="Calibri"/>
                </a:rPr>
                <a:t>Awareness, Outreach &amp; Community Engagement</a:t>
              </a:r>
              <a:endParaRPr sz="1050" dirty="0"/>
            </a:p>
          </p:txBody>
        </p:sp>
        <p:sp>
          <p:nvSpPr>
            <p:cNvPr id="330" name="Google Shape;330;p5"/>
            <p:cNvSpPr/>
            <p:nvPr/>
          </p:nvSpPr>
          <p:spPr>
            <a:xfrm>
              <a:off x="3846550" y="3744903"/>
              <a:ext cx="3176510" cy="578415"/>
            </a:xfrm>
            <a:prstGeom prst="roundRect">
              <a:avLst>
                <a:gd name="adj" fmla="val 16667"/>
              </a:avLst>
            </a:prstGeom>
            <a:solidFill>
              <a:schemeClr val="lt1">
                <a:alpha val="89803"/>
              </a:schemeClr>
            </a:solidFill>
            <a:ln w="12700" cap="flat" cmpd="sng">
              <a:solidFill>
                <a:schemeClr val="dk1"/>
              </a:solidFill>
              <a:prstDash val="solid"/>
              <a:miter lim="800000"/>
              <a:headEnd type="none" w="sm" len="sm"/>
              <a:tailEnd type="none" w="sm" len="sm"/>
            </a:ln>
          </p:spPr>
          <p:txBody>
            <a:bodyPr spcFirstLastPara="1" wrap="square" lIns="68569" tIns="68569" rIns="68569" bIns="68569" anchor="ctr" anchorCtr="0">
              <a:noAutofit/>
            </a:bodyPr>
            <a:lstStyle/>
            <a:p>
              <a:endParaRPr sz="1050" dirty="0"/>
            </a:p>
          </p:txBody>
        </p:sp>
        <p:sp>
          <p:nvSpPr>
            <p:cNvPr id="331" name="Google Shape;331;p5"/>
            <p:cNvSpPr txBox="1"/>
            <p:nvPr/>
          </p:nvSpPr>
          <p:spPr>
            <a:xfrm>
              <a:off x="3874786" y="3773139"/>
              <a:ext cx="3120038" cy="521943"/>
            </a:xfrm>
            <a:prstGeom prst="rect">
              <a:avLst/>
            </a:prstGeom>
            <a:noFill/>
            <a:ln>
              <a:noFill/>
            </a:ln>
          </p:spPr>
          <p:txBody>
            <a:bodyPr spcFirstLastPara="1" wrap="square" lIns="39994" tIns="39994" rIns="39994" bIns="39994" anchor="ctr" anchorCtr="0">
              <a:noAutofit/>
            </a:bodyPr>
            <a:lstStyle/>
            <a:p>
              <a:pPr algn="ctr">
                <a:lnSpc>
                  <a:spcPct val="90000"/>
                </a:lnSpc>
                <a:buClr>
                  <a:schemeClr val="dk1"/>
                </a:buClr>
                <a:buSzPts val="1400"/>
              </a:pPr>
              <a:r>
                <a:rPr lang="en-US" sz="1050" b="1" dirty="0">
                  <a:solidFill>
                    <a:schemeClr val="dk1"/>
                  </a:solidFill>
                  <a:latin typeface="Calibri"/>
                  <a:ea typeface="Calibri"/>
                  <a:cs typeface="Calibri"/>
                  <a:sym typeface="Calibri"/>
                </a:rPr>
                <a:t>Program Development &amp; Implementation</a:t>
              </a:r>
              <a:endParaRPr sz="1050" dirty="0"/>
            </a:p>
          </p:txBody>
        </p:sp>
      </p:grpSp>
      <p:sp>
        <p:nvSpPr>
          <p:cNvPr id="332" name="Google Shape;332;p5"/>
          <p:cNvSpPr txBox="1">
            <a:spLocks noGrp="1"/>
          </p:cNvSpPr>
          <p:nvPr>
            <p:ph type="sldNum" idx="12"/>
          </p:nvPr>
        </p:nvSpPr>
        <p:spPr>
          <a:xfrm>
            <a:off x="577712" y="5471622"/>
            <a:ext cx="499248" cy="273844"/>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a:pPr algn="r"/>
              <a:t>11</a:t>
            </a:fld>
            <a:endParaRPr dirty="0"/>
          </a:p>
        </p:txBody>
      </p:sp>
      <p:sp>
        <p:nvSpPr>
          <p:cNvPr id="333" name="Google Shape;333;p5"/>
          <p:cNvSpPr txBox="1">
            <a:spLocks noGrp="1"/>
          </p:cNvSpPr>
          <p:nvPr>
            <p:ph type="body" idx="2"/>
          </p:nvPr>
        </p:nvSpPr>
        <p:spPr>
          <a:xfrm>
            <a:off x="271800" y="86473"/>
            <a:ext cx="5915025" cy="380025"/>
          </a:xfrm>
          <a:prstGeom prst="rect">
            <a:avLst/>
          </a:prstGeom>
          <a:noFill/>
          <a:ln>
            <a:noFill/>
          </a:ln>
        </p:spPr>
        <p:txBody>
          <a:bodyPr spcFirstLastPara="1" wrap="square" lIns="68569" tIns="34275" rIns="68569" bIns="34275" anchor="t" anchorCtr="0">
            <a:normAutofit/>
          </a:bodyPr>
          <a:lstStyle/>
          <a:p>
            <a:pPr marL="0" indent="0">
              <a:lnSpc>
                <a:spcPct val="100000"/>
              </a:lnSpc>
              <a:spcBef>
                <a:spcPts val="0"/>
              </a:spcBef>
              <a:buClr>
                <a:srgbClr val="BFBFBF"/>
              </a:buClr>
              <a:buSzPts val="1800"/>
            </a:pPr>
            <a:r>
              <a:rPr lang="en-US" sz="1350" dirty="0">
                <a:solidFill>
                  <a:srgbClr val="BFBFBF"/>
                </a:solidFill>
              </a:rPr>
              <a:t>Finding your purpose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2"/>
          <p:cNvSpPr txBox="1">
            <a:spLocks noGrp="1"/>
          </p:cNvSpPr>
          <p:nvPr>
            <p:ph type="title"/>
          </p:nvPr>
        </p:nvSpPr>
        <p:spPr>
          <a:xfrm>
            <a:off x="283094" y="413803"/>
            <a:ext cx="7886700" cy="994172"/>
          </a:xfrm>
          <a:prstGeom prst="rect">
            <a:avLst/>
          </a:prstGeom>
          <a:noFill/>
          <a:ln>
            <a:noFill/>
          </a:ln>
        </p:spPr>
        <p:txBody>
          <a:bodyPr spcFirstLastPara="1" wrap="square" lIns="68569" tIns="34275" rIns="68569" bIns="34275" anchor="ctr" anchorCtr="0">
            <a:normAutofit/>
          </a:bodyPr>
          <a:lstStyle/>
          <a:p>
            <a:pPr>
              <a:buSzPts val="3200"/>
            </a:pPr>
            <a:r>
              <a:rPr lang="en-US" sz="2400" dirty="0"/>
              <a:t>Behavioral Health Equity Group Projects</a:t>
            </a:r>
            <a:endParaRPr dirty="0"/>
          </a:p>
        </p:txBody>
      </p:sp>
      <p:grpSp>
        <p:nvGrpSpPr>
          <p:cNvPr id="395" name="Google Shape;395;p12"/>
          <p:cNvGrpSpPr/>
          <p:nvPr/>
        </p:nvGrpSpPr>
        <p:grpSpPr>
          <a:xfrm>
            <a:off x="1617265" y="2080261"/>
            <a:ext cx="6314051" cy="3665204"/>
            <a:chOff x="3702" y="0"/>
            <a:chExt cx="8418735" cy="4886939"/>
          </a:xfrm>
        </p:grpSpPr>
        <p:sp>
          <p:nvSpPr>
            <p:cNvPr id="396" name="Google Shape;396;p12"/>
            <p:cNvSpPr/>
            <p:nvPr/>
          </p:nvSpPr>
          <p:spPr>
            <a:xfrm>
              <a:off x="631960" y="0"/>
              <a:ext cx="7162219" cy="4886939"/>
            </a:xfrm>
            <a:prstGeom prst="rightArrow">
              <a:avLst>
                <a:gd name="adj1" fmla="val 50000"/>
                <a:gd name="adj2" fmla="val 50000"/>
              </a:avLst>
            </a:prstGeom>
            <a:solidFill>
              <a:srgbClr val="0C0C0C"/>
            </a:solidFill>
            <a:ln>
              <a:noFill/>
            </a:ln>
          </p:spPr>
          <p:txBody>
            <a:bodyPr spcFirstLastPara="1" wrap="square" lIns="68569" tIns="68569" rIns="68569" bIns="68569" anchor="ctr" anchorCtr="0">
              <a:noAutofit/>
            </a:bodyPr>
            <a:lstStyle/>
            <a:p>
              <a:endParaRPr sz="1050" dirty="0"/>
            </a:p>
          </p:txBody>
        </p:sp>
        <p:sp>
          <p:nvSpPr>
            <p:cNvPr id="397" name="Google Shape;397;p12"/>
            <p:cNvSpPr/>
            <p:nvPr/>
          </p:nvSpPr>
          <p:spPr>
            <a:xfrm>
              <a:off x="3702" y="1466081"/>
              <a:ext cx="1618987" cy="1954775"/>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050" dirty="0"/>
            </a:p>
          </p:txBody>
        </p:sp>
        <p:sp>
          <p:nvSpPr>
            <p:cNvPr id="398" name="Google Shape;398;p12"/>
            <p:cNvSpPr txBox="1"/>
            <p:nvPr/>
          </p:nvSpPr>
          <p:spPr>
            <a:xfrm>
              <a:off x="82734" y="1545113"/>
              <a:ext cx="1460923" cy="1796711"/>
            </a:xfrm>
            <a:prstGeom prst="rect">
              <a:avLst/>
            </a:prstGeom>
            <a:noFill/>
            <a:ln>
              <a:noFill/>
            </a:ln>
          </p:spPr>
          <p:txBody>
            <a:bodyPr spcFirstLastPara="1" wrap="square" lIns="45713" tIns="45713" rIns="45713" bIns="45713" anchor="ctr" anchorCtr="0">
              <a:noAutofit/>
            </a:bodyPr>
            <a:lstStyle/>
            <a:p>
              <a:pPr algn="ctr">
                <a:lnSpc>
                  <a:spcPct val="90000"/>
                </a:lnSpc>
                <a:buClr>
                  <a:schemeClr val="lt1"/>
                </a:buClr>
                <a:buSzPts val="1600"/>
              </a:pPr>
              <a:r>
                <a:rPr lang="en-US" sz="1200" dirty="0">
                  <a:solidFill>
                    <a:schemeClr val="lt1"/>
                  </a:solidFill>
                  <a:latin typeface="Calibri"/>
                  <a:ea typeface="Calibri"/>
                  <a:cs typeface="Calibri"/>
                  <a:sym typeface="Calibri"/>
                </a:rPr>
                <a:t>Partnering with the Maryland Office of Minority Health and Health Disparities</a:t>
              </a:r>
              <a:endParaRPr lang="en-US" sz="1050" dirty="0"/>
            </a:p>
          </p:txBody>
        </p:sp>
        <p:sp>
          <p:nvSpPr>
            <p:cNvPr id="399" name="Google Shape;399;p12"/>
            <p:cNvSpPr/>
            <p:nvPr/>
          </p:nvSpPr>
          <p:spPr>
            <a:xfrm>
              <a:off x="1703639" y="1466081"/>
              <a:ext cx="1618987" cy="1954775"/>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050" dirty="0"/>
            </a:p>
          </p:txBody>
        </p:sp>
        <p:sp>
          <p:nvSpPr>
            <p:cNvPr id="400" name="Google Shape;400;p12"/>
            <p:cNvSpPr txBox="1"/>
            <p:nvPr/>
          </p:nvSpPr>
          <p:spPr>
            <a:xfrm>
              <a:off x="1782671" y="1545113"/>
              <a:ext cx="1460923" cy="1796711"/>
            </a:xfrm>
            <a:prstGeom prst="rect">
              <a:avLst/>
            </a:prstGeom>
            <a:noFill/>
            <a:ln>
              <a:noFill/>
            </a:ln>
          </p:spPr>
          <p:txBody>
            <a:bodyPr spcFirstLastPara="1" wrap="square" lIns="45713" tIns="45713" rIns="45713" bIns="45713" anchor="ctr" anchorCtr="0">
              <a:noAutofit/>
            </a:bodyPr>
            <a:lstStyle/>
            <a:p>
              <a:pPr algn="ctr">
                <a:lnSpc>
                  <a:spcPct val="90000"/>
                </a:lnSpc>
                <a:buClr>
                  <a:schemeClr val="lt1"/>
                </a:buClr>
                <a:buSzPts val="1600"/>
              </a:pPr>
              <a:r>
                <a:rPr lang="en-US" sz="1200" dirty="0">
                  <a:solidFill>
                    <a:schemeClr val="lt1"/>
                  </a:solidFill>
                  <a:latin typeface="Calibri"/>
                  <a:ea typeface="Calibri"/>
                  <a:cs typeface="Calibri"/>
                  <a:sym typeface="Calibri"/>
                </a:rPr>
                <a:t>Mental Health and </a:t>
              </a:r>
              <a:endParaRPr sz="1050" dirty="0"/>
            </a:p>
            <a:p>
              <a:pPr algn="ctr">
                <a:lnSpc>
                  <a:spcPct val="90000"/>
                </a:lnSpc>
                <a:spcBef>
                  <a:spcPts val="420"/>
                </a:spcBef>
                <a:buClr>
                  <a:schemeClr val="lt1"/>
                </a:buClr>
                <a:buSzPts val="1600"/>
              </a:pPr>
              <a:r>
                <a:rPr lang="en-US" sz="1200" dirty="0">
                  <a:solidFill>
                    <a:schemeClr val="lt1"/>
                  </a:solidFill>
                  <a:latin typeface="Calibri"/>
                  <a:ea typeface="Calibri"/>
                  <a:cs typeface="Calibri"/>
                  <a:sym typeface="Calibri"/>
                </a:rPr>
                <a:t>Racism Symposium</a:t>
              </a:r>
              <a:endParaRPr sz="1200" dirty="0">
                <a:solidFill>
                  <a:schemeClr val="lt1"/>
                </a:solidFill>
                <a:latin typeface="Calibri"/>
                <a:ea typeface="Calibri"/>
                <a:cs typeface="Calibri"/>
                <a:sym typeface="Calibri"/>
              </a:endParaRPr>
            </a:p>
          </p:txBody>
        </p:sp>
        <p:sp>
          <p:nvSpPr>
            <p:cNvPr id="401" name="Google Shape;401;p12"/>
            <p:cNvSpPr/>
            <p:nvPr/>
          </p:nvSpPr>
          <p:spPr>
            <a:xfrm>
              <a:off x="3403576" y="1466081"/>
              <a:ext cx="1618987" cy="1954775"/>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050" dirty="0"/>
            </a:p>
          </p:txBody>
        </p:sp>
        <p:sp>
          <p:nvSpPr>
            <p:cNvPr id="402" name="Google Shape;402;p12"/>
            <p:cNvSpPr txBox="1"/>
            <p:nvPr/>
          </p:nvSpPr>
          <p:spPr>
            <a:xfrm>
              <a:off x="3482608" y="1545113"/>
              <a:ext cx="1460923" cy="1796711"/>
            </a:xfrm>
            <a:prstGeom prst="rect">
              <a:avLst/>
            </a:prstGeom>
            <a:noFill/>
            <a:ln>
              <a:noFill/>
            </a:ln>
          </p:spPr>
          <p:txBody>
            <a:bodyPr spcFirstLastPara="1" wrap="square" lIns="45713" tIns="45713" rIns="45713" bIns="45713" anchor="ctr" anchorCtr="0">
              <a:noAutofit/>
            </a:bodyPr>
            <a:lstStyle/>
            <a:p>
              <a:pPr algn="ctr">
                <a:lnSpc>
                  <a:spcPct val="90000"/>
                </a:lnSpc>
                <a:buClr>
                  <a:schemeClr val="lt1"/>
                </a:buClr>
                <a:buSzPts val="1600"/>
              </a:pPr>
              <a:r>
                <a:rPr lang="en-US" sz="1200" dirty="0">
                  <a:solidFill>
                    <a:schemeClr val="lt1"/>
                  </a:solidFill>
                  <a:latin typeface="Calibri"/>
                  <a:ea typeface="Calibri"/>
                  <a:cs typeface="Calibri"/>
                  <a:sym typeface="Calibri"/>
                </a:rPr>
                <a:t>Partnering with local systems managers</a:t>
              </a:r>
              <a:endParaRPr sz="1050" dirty="0"/>
            </a:p>
            <a:p>
              <a:pPr algn="ctr">
                <a:lnSpc>
                  <a:spcPct val="90000"/>
                </a:lnSpc>
                <a:spcBef>
                  <a:spcPts val="420"/>
                </a:spcBef>
                <a:buClr>
                  <a:schemeClr val="lt1"/>
                </a:buClr>
                <a:buSzPts val="1600"/>
              </a:pPr>
              <a:r>
                <a:rPr lang="en-US" sz="1200" dirty="0">
                  <a:solidFill>
                    <a:schemeClr val="lt1"/>
                  </a:solidFill>
                  <a:latin typeface="Calibri"/>
                  <a:ea typeface="Calibri"/>
                  <a:cs typeface="Calibri"/>
                  <a:sym typeface="Calibri"/>
                </a:rPr>
                <a:t>(BHI &amp; BHAC)</a:t>
              </a:r>
              <a:endParaRPr sz="1050" dirty="0"/>
            </a:p>
          </p:txBody>
        </p:sp>
        <p:sp>
          <p:nvSpPr>
            <p:cNvPr id="403" name="Google Shape;403;p12"/>
            <p:cNvSpPr/>
            <p:nvPr/>
          </p:nvSpPr>
          <p:spPr>
            <a:xfrm>
              <a:off x="5103513" y="1466081"/>
              <a:ext cx="1618987" cy="1954775"/>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050" dirty="0"/>
            </a:p>
          </p:txBody>
        </p:sp>
        <p:sp>
          <p:nvSpPr>
            <p:cNvPr id="404" name="Google Shape;404;p12"/>
            <p:cNvSpPr txBox="1"/>
            <p:nvPr/>
          </p:nvSpPr>
          <p:spPr>
            <a:xfrm>
              <a:off x="5182545" y="1545113"/>
              <a:ext cx="1460923" cy="1796711"/>
            </a:xfrm>
            <a:prstGeom prst="rect">
              <a:avLst/>
            </a:prstGeom>
            <a:noFill/>
            <a:ln>
              <a:noFill/>
            </a:ln>
          </p:spPr>
          <p:txBody>
            <a:bodyPr spcFirstLastPara="1" wrap="square" lIns="45713" tIns="45713" rIns="45713" bIns="45713" anchor="ctr" anchorCtr="0">
              <a:noAutofit/>
            </a:bodyPr>
            <a:lstStyle/>
            <a:p>
              <a:pPr algn="ctr">
                <a:lnSpc>
                  <a:spcPct val="90000"/>
                </a:lnSpc>
                <a:buClr>
                  <a:schemeClr val="lt1"/>
                </a:buClr>
                <a:buSzPts val="1600"/>
              </a:pPr>
              <a:r>
                <a:rPr lang="en-US" sz="1200" dirty="0">
                  <a:solidFill>
                    <a:schemeClr val="lt1"/>
                  </a:solidFill>
                  <a:latin typeface="Calibri"/>
                  <a:ea typeface="Calibri"/>
                  <a:cs typeface="Calibri"/>
                  <a:sym typeface="Calibri"/>
                </a:rPr>
                <a:t>Mental Health First Aid training for Community-Based Programs </a:t>
              </a:r>
              <a:endParaRPr sz="1050" dirty="0"/>
            </a:p>
          </p:txBody>
        </p:sp>
        <p:sp>
          <p:nvSpPr>
            <p:cNvPr id="405" name="Google Shape;405;p12"/>
            <p:cNvSpPr/>
            <p:nvPr/>
          </p:nvSpPr>
          <p:spPr>
            <a:xfrm>
              <a:off x="6803450" y="1466081"/>
              <a:ext cx="1618987" cy="1954775"/>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050" dirty="0"/>
            </a:p>
          </p:txBody>
        </p:sp>
        <p:sp>
          <p:nvSpPr>
            <p:cNvPr id="406" name="Google Shape;406;p12"/>
            <p:cNvSpPr txBox="1"/>
            <p:nvPr/>
          </p:nvSpPr>
          <p:spPr>
            <a:xfrm>
              <a:off x="6882482" y="1545113"/>
              <a:ext cx="1460923" cy="1796711"/>
            </a:xfrm>
            <a:prstGeom prst="rect">
              <a:avLst/>
            </a:prstGeom>
            <a:noFill/>
            <a:ln>
              <a:noFill/>
            </a:ln>
          </p:spPr>
          <p:txBody>
            <a:bodyPr spcFirstLastPara="1" wrap="square" lIns="45713" tIns="45713" rIns="45713" bIns="45713" anchor="ctr" anchorCtr="0">
              <a:noAutofit/>
            </a:bodyPr>
            <a:lstStyle/>
            <a:p>
              <a:pPr algn="ctr">
                <a:lnSpc>
                  <a:spcPct val="90000"/>
                </a:lnSpc>
                <a:buClr>
                  <a:schemeClr val="lt1"/>
                </a:buClr>
                <a:buSzPts val="1600"/>
              </a:pPr>
              <a:r>
                <a:rPr lang="en-US" sz="1200" dirty="0">
                  <a:solidFill>
                    <a:schemeClr val="lt1"/>
                  </a:solidFill>
                  <a:latin typeface="Calibri"/>
                  <a:ea typeface="Calibri"/>
                  <a:cs typeface="Calibri"/>
                  <a:sym typeface="Calibri"/>
                </a:rPr>
                <a:t>BHA Annual Conference </a:t>
              </a:r>
              <a:endParaRPr sz="1050" dirty="0"/>
            </a:p>
            <a:p>
              <a:pPr algn="ctr">
                <a:lnSpc>
                  <a:spcPct val="90000"/>
                </a:lnSpc>
                <a:spcBef>
                  <a:spcPts val="420"/>
                </a:spcBef>
                <a:buClr>
                  <a:schemeClr val="lt1"/>
                </a:buClr>
                <a:buSzPts val="1600"/>
              </a:pPr>
              <a:r>
                <a:rPr lang="en-US" sz="1200" dirty="0">
                  <a:solidFill>
                    <a:schemeClr val="lt1"/>
                  </a:solidFill>
                  <a:latin typeface="Calibri"/>
                  <a:ea typeface="Calibri"/>
                  <a:cs typeface="Calibri"/>
                  <a:sym typeface="Calibri"/>
                </a:rPr>
                <a:t>2021</a:t>
              </a:r>
              <a:endParaRPr sz="1050" dirty="0"/>
            </a:p>
          </p:txBody>
        </p:sp>
      </p:grpSp>
      <p:sp>
        <p:nvSpPr>
          <p:cNvPr id="407" name="Google Shape;407;p12"/>
          <p:cNvSpPr txBox="1">
            <a:spLocks noGrp="1"/>
          </p:cNvSpPr>
          <p:nvPr>
            <p:ph type="sldNum" idx="12"/>
          </p:nvPr>
        </p:nvSpPr>
        <p:spPr>
          <a:xfrm>
            <a:off x="577712" y="5471622"/>
            <a:ext cx="499248" cy="273844"/>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a:pPr algn="r"/>
              <a:t>12</a:t>
            </a:fld>
            <a:endParaRPr dirty="0"/>
          </a:p>
        </p:txBody>
      </p:sp>
      <p:sp>
        <p:nvSpPr>
          <p:cNvPr id="408" name="Google Shape;408;p12"/>
          <p:cNvSpPr txBox="1">
            <a:spLocks noGrp="1"/>
          </p:cNvSpPr>
          <p:nvPr>
            <p:ph type="body" idx="2"/>
          </p:nvPr>
        </p:nvSpPr>
        <p:spPr>
          <a:xfrm>
            <a:off x="294914" y="223791"/>
            <a:ext cx="5915025" cy="380025"/>
          </a:xfrm>
          <a:prstGeom prst="rect">
            <a:avLst/>
          </a:prstGeom>
          <a:noFill/>
          <a:ln>
            <a:noFill/>
          </a:ln>
        </p:spPr>
        <p:txBody>
          <a:bodyPr spcFirstLastPara="1" wrap="square" lIns="68569" tIns="34275" rIns="68569" bIns="34275" anchor="t" anchorCtr="0">
            <a:normAutofit/>
          </a:bodyPr>
          <a:lstStyle/>
          <a:p>
            <a:pPr marL="0" indent="0">
              <a:lnSpc>
                <a:spcPct val="100000"/>
              </a:lnSpc>
              <a:spcBef>
                <a:spcPts val="0"/>
              </a:spcBef>
              <a:buClr>
                <a:srgbClr val="BFBFBF"/>
              </a:buClr>
              <a:buSzPts val="1800"/>
            </a:pPr>
            <a:r>
              <a:rPr lang="en-US" sz="1350" dirty="0">
                <a:solidFill>
                  <a:srgbClr val="BFBFBF"/>
                </a:solidFill>
              </a:rPr>
              <a:t>Finding your purpose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What can impact purpose </a:t>
            </a:r>
            <a:endParaRPr dirty="0"/>
          </a:p>
        </p:txBody>
      </p:sp>
      <p:sp>
        <p:nvSpPr>
          <p:cNvPr id="142" name="Google Shape;142;p7"/>
          <p:cNvSpPr txBox="1">
            <a:spLocks noGrp="1"/>
          </p:cNvSpPr>
          <p:nvPr>
            <p:ph type="body" idx="1"/>
          </p:nvPr>
        </p:nvSpPr>
        <p:spPr>
          <a:xfrm>
            <a:off x="781050" y="1673225"/>
            <a:ext cx="7886700" cy="4351200"/>
          </a:xfrm>
          <a:prstGeom prst="rect">
            <a:avLst/>
          </a:prstGeom>
          <a:noFill/>
          <a:ln>
            <a:noFill/>
          </a:ln>
        </p:spPr>
        <p:txBody>
          <a:bodyPr spcFirstLastPara="1" wrap="square" lIns="91425" tIns="45700" rIns="91425" bIns="45700" anchor="t" anchorCtr="0">
            <a:normAutofit lnSpcReduction="10000"/>
          </a:bodyPr>
          <a:lstStyle/>
          <a:p>
            <a:r>
              <a:rPr lang="en-US" sz="1800" b="1" i="0" dirty="0">
                <a:solidFill>
                  <a:srgbClr val="000000"/>
                </a:solidFill>
                <a:effectLst/>
                <a:latin typeface="Calibri" panose="020F0502020204030204" pitchFamily="34" charset="0"/>
                <a:cs typeface="Calibri" panose="020F0502020204030204" pitchFamily="34" charset="0"/>
              </a:rPr>
              <a:t>Physical </a:t>
            </a:r>
            <a:r>
              <a:rPr lang="en-US" sz="1800" b="0" i="0" dirty="0">
                <a:solidFill>
                  <a:srgbClr val="000000"/>
                </a:solidFill>
                <a:effectLst/>
                <a:latin typeface="Calibri" panose="020F0502020204030204" pitchFamily="34" charset="0"/>
                <a:cs typeface="Calibri" panose="020F0502020204030204" pitchFamily="34" charset="0"/>
              </a:rPr>
              <a:t>and </a:t>
            </a:r>
            <a:r>
              <a:rPr lang="en-US" sz="1800" b="1" i="0" dirty="0">
                <a:solidFill>
                  <a:srgbClr val="000000"/>
                </a:solidFill>
                <a:effectLst/>
                <a:latin typeface="Calibri" panose="020F0502020204030204" pitchFamily="34" charset="0"/>
                <a:cs typeface="Calibri" panose="020F0502020204030204" pitchFamily="34" charset="0"/>
              </a:rPr>
              <a:t>mental</a:t>
            </a:r>
            <a:r>
              <a:rPr lang="en-US" sz="1800" b="0" i="0" dirty="0">
                <a:solidFill>
                  <a:srgbClr val="000000"/>
                </a:solidFill>
                <a:effectLst/>
                <a:latin typeface="Calibri" panose="020F0502020204030204" pitchFamily="34" charset="0"/>
                <a:cs typeface="Calibri" panose="020F0502020204030204" pitchFamily="34" charset="0"/>
              </a:rPr>
              <a:t> well-being (taking care of our body and mind, using stress-reduction techniques and building mental resilience)</a:t>
            </a:r>
          </a:p>
          <a:p>
            <a:pPr marL="50800" indent="0">
              <a:buNone/>
            </a:pPr>
            <a:endParaRPr lang="en-US" sz="1050" b="0" i="0" dirty="0">
              <a:solidFill>
                <a:srgbClr val="000000"/>
              </a:solidFill>
              <a:effectLst/>
              <a:latin typeface="Calibri" panose="020F0502020204030204" pitchFamily="34" charset="0"/>
              <a:cs typeface="Calibri" panose="020F0502020204030204" pitchFamily="34" charset="0"/>
            </a:endParaRPr>
          </a:p>
          <a:p>
            <a:r>
              <a:rPr lang="en-US" sz="1800" b="1" i="0" dirty="0">
                <a:solidFill>
                  <a:srgbClr val="000000"/>
                </a:solidFill>
                <a:effectLst/>
                <a:latin typeface="Noto Sans"/>
              </a:rPr>
              <a:t>Belonging</a:t>
            </a:r>
            <a:r>
              <a:rPr lang="en-US" sz="1800" b="0" i="0" dirty="0">
                <a:solidFill>
                  <a:srgbClr val="000000"/>
                </a:solidFill>
                <a:effectLst/>
                <a:latin typeface="Noto Sans"/>
              </a:rPr>
              <a:t> and </a:t>
            </a:r>
            <a:r>
              <a:rPr lang="en-US" sz="1800" b="1" i="0" dirty="0">
                <a:solidFill>
                  <a:srgbClr val="000000"/>
                </a:solidFill>
                <a:effectLst/>
                <a:latin typeface="Noto Sans"/>
              </a:rPr>
              <a:t>recognition</a:t>
            </a:r>
            <a:r>
              <a:rPr lang="en-US" sz="1800" b="0" i="0" dirty="0">
                <a:solidFill>
                  <a:srgbClr val="000000"/>
                </a:solidFill>
                <a:effectLst/>
                <a:latin typeface="Noto Sans"/>
              </a:rPr>
              <a:t> (being part of something much larger than themselves, feeling valued and validated)</a:t>
            </a:r>
          </a:p>
          <a:p>
            <a:pPr marL="50800" indent="0">
              <a:buNone/>
            </a:pPr>
            <a:endParaRPr lang="en-US" sz="1050" b="0" i="0" dirty="0">
              <a:solidFill>
                <a:srgbClr val="000000"/>
              </a:solidFill>
              <a:effectLst/>
              <a:latin typeface="Noto Sans"/>
            </a:endParaRPr>
          </a:p>
          <a:p>
            <a:r>
              <a:rPr lang="en-US" sz="1800" b="0" i="0" dirty="0">
                <a:solidFill>
                  <a:srgbClr val="000000"/>
                </a:solidFill>
                <a:effectLst/>
                <a:latin typeface="Noto Sans"/>
              </a:rPr>
              <a:t>Personally, </a:t>
            </a:r>
            <a:r>
              <a:rPr lang="en-US" sz="1800" b="1" i="0" dirty="0">
                <a:solidFill>
                  <a:srgbClr val="000000"/>
                </a:solidFill>
                <a:effectLst/>
                <a:latin typeface="Noto Sans"/>
              </a:rPr>
              <a:t>treasured activities </a:t>
            </a:r>
            <a:r>
              <a:rPr lang="en-US" sz="1800" b="0" i="0" dirty="0">
                <a:solidFill>
                  <a:srgbClr val="000000"/>
                </a:solidFill>
                <a:effectLst/>
                <a:latin typeface="Noto Sans"/>
              </a:rPr>
              <a:t>(things we do that make us feel good – hobbies, spending time with our family and friends)</a:t>
            </a:r>
          </a:p>
          <a:p>
            <a:pPr marL="50800" indent="0">
              <a:buNone/>
            </a:pPr>
            <a:endParaRPr lang="en-US" sz="1050" b="0" i="0" dirty="0">
              <a:solidFill>
                <a:srgbClr val="000000"/>
              </a:solidFill>
              <a:effectLst/>
              <a:latin typeface="Noto Sans"/>
            </a:endParaRPr>
          </a:p>
          <a:p>
            <a:r>
              <a:rPr lang="en-US" sz="1800" b="1" i="0" dirty="0">
                <a:solidFill>
                  <a:srgbClr val="000000"/>
                </a:solidFill>
                <a:effectLst/>
                <a:latin typeface="Noto Sans"/>
              </a:rPr>
              <a:t>Spiritual closeness </a:t>
            </a:r>
            <a:r>
              <a:rPr lang="en-US" sz="1800" b="0" i="0" dirty="0">
                <a:solidFill>
                  <a:srgbClr val="000000"/>
                </a:solidFill>
                <a:effectLst/>
                <a:latin typeface="Noto Sans"/>
              </a:rPr>
              <a:t>and </a:t>
            </a:r>
            <a:r>
              <a:rPr lang="en-US" sz="1800" b="1" i="0" dirty="0">
                <a:solidFill>
                  <a:srgbClr val="000000"/>
                </a:solidFill>
                <a:effectLst/>
                <a:latin typeface="Noto Sans"/>
              </a:rPr>
              <a:t>connectedness</a:t>
            </a:r>
            <a:r>
              <a:rPr lang="en-US" sz="1800" b="0" i="0" dirty="0">
                <a:solidFill>
                  <a:srgbClr val="000000"/>
                </a:solidFill>
                <a:effectLst/>
                <a:latin typeface="Noto Sans"/>
              </a:rPr>
              <a:t> (a feeling that all living things in the world are interrelated). It should be noted, that religion can be part of spirituality, but spirituality goes beyond religion.</a:t>
            </a:r>
            <a:endParaRPr lang="en-US" sz="1050" b="0" i="0" dirty="0">
              <a:solidFill>
                <a:srgbClr val="000000"/>
              </a:solidFill>
              <a:effectLst/>
              <a:latin typeface="Noto Sans"/>
            </a:endParaRPr>
          </a:p>
          <a:p>
            <a:pPr marL="50800" indent="0">
              <a:buNone/>
            </a:pPr>
            <a:r>
              <a:rPr lang="en-US" sz="1050" dirty="0"/>
              <a:t/>
            </a:r>
            <a:br>
              <a:rPr lang="en-US" sz="1050" dirty="0"/>
            </a:br>
            <a:r>
              <a:rPr lang="en-US" sz="1400" dirty="0"/>
              <a:t/>
            </a:r>
            <a:br>
              <a:rPr lang="en-US" sz="1400" dirty="0"/>
            </a:br>
            <a:r>
              <a:rPr lang="en-US" sz="2000" dirty="0"/>
              <a:t>			</a:t>
            </a:r>
            <a:endParaRPr dirty="0"/>
          </a:p>
        </p:txBody>
      </p:sp>
      <p:sp>
        <p:nvSpPr>
          <p:cNvPr id="143" name="Google Shape;143;p7"/>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dirty="0"/>
          </a:p>
        </p:txBody>
      </p:sp>
      <p:sp>
        <p:nvSpPr>
          <p:cNvPr id="144" name="Google Shape;144;p7"/>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dirty="0"/>
              <a:t>Finding Your Purpose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2"/>
          <p:cNvSpPr txBox="1">
            <a:spLocks noGrp="1"/>
          </p:cNvSpPr>
          <p:nvPr>
            <p:ph type="title"/>
          </p:nvPr>
        </p:nvSpPr>
        <p:spPr>
          <a:xfrm>
            <a:off x="628650" y="43243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What is the impact of Burnout</a:t>
            </a:r>
            <a:endParaRPr dirty="0"/>
          </a:p>
        </p:txBody>
      </p:sp>
      <p:pic>
        <p:nvPicPr>
          <p:cNvPr id="3" name="Picture 2">
            <a:extLst>
              <a:ext uri="{FF2B5EF4-FFF2-40B4-BE49-F238E27FC236}">
                <a16:creationId xmlns:a16="http://schemas.microsoft.com/office/drawing/2014/main" xmlns="" id="{69A2365B-301E-4FFA-A14A-469F6282054D}"/>
              </a:ext>
            </a:extLst>
          </p:cNvPr>
          <p:cNvPicPr>
            <a:picLocks noChangeAspect="1"/>
          </p:cNvPicPr>
          <p:nvPr/>
        </p:nvPicPr>
        <p:blipFill>
          <a:blip r:embed="rId3"/>
          <a:stretch>
            <a:fillRect/>
          </a:stretch>
        </p:blipFill>
        <p:spPr>
          <a:xfrm>
            <a:off x="763793" y="1838324"/>
            <a:ext cx="7971416" cy="3814819"/>
          </a:xfrm>
          <a:prstGeom prst="rect">
            <a:avLst/>
          </a:prstGeom>
        </p:spPr>
      </p:pic>
      <p:sp>
        <p:nvSpPr>
          <p:cNvPr id="188" name="Google Shape;188;p12"/>
          <p:cNvSpPr txBox="1">
            <a:spLocks noGrp="1"/>
          </p:cNvSpPr>
          <p:nvPr>
            <p:ph type="body" idx="1"/>
          </p:nvPr>
        </p:nvSpPr>
        <p:spPr>
          <a:xfrm>
            <a:off x="628649" y="1630680"/>
            <a:ext cx="8426141" cy="48869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262626"/>
              </a:buClr>
              <a:buSzPts val="2800"/>
              <a:buNone/>
            </a:pPr>
            <a:endParaRPr dirty="0"/>
          </a:p>
        </p:txBody>
      </p:sp>
      <p:sp>
        <p:nvSpPr>
          <p:cNvPr id="189" name="Google Shape;189;p12"/>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dirty="0"/>
          </a:p>
        </p:txBody>
      </p:sp>
      <p:sp>
        <p:nvSpPr>
          <p:cNvPr id="190" name="Google Shape;190;p12"/>
          <p:cNvSpPr txBox="1">
            <a:spLocks noGrp="1"/>
          </p:cNvSpPr>
          <p:nvPr>
            <p:ph type="body" idx="2"/>
          </p:nvPr>
        </p:nvSpPr>
        <p:spPr>
          <a:xfrm>
            <a:off x="628650" y="407670"/>
            <a:ext cx="7886700" cy="50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dirty="0"/>
              <a:t>Finding your purpose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dirty="0"/>
              <a:t>What is the impact of Burnout</a:t>
            </a:r>
            <a:endParaRPr dirty="0"/>
          </a:p>
        </p:txBody>
      </p:sp>
      <p:sp>
        <p:nvSpPr>
          <p:cNvPr id="198" name="Google Shape;198;p14"/>
          <p:cNvSpPr txBox="1"/>
          <p:nvPr/>
        </p:nvSpPr>
        <p:spPr>
          <a:xfrm>
            <a:off x="753767" y="1943041"/>
            <a:ext cx="7644166" cy="3774038"/>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i="0" u="none" strike="noStrike" cap="none" dirty="0">
                <a:solidFill>
                  <a:schemeClr val="lt1"/>
                </a:solidFill>
                <a:latin typeface="Calibri"/>
                <a:ea typeface="Calibri"/>
                <a:cs typeface="Calibri"/>
                <a:sym typeface="Calibri"/>
              </a:rPr>
              <a:t>The impact trauma can have on mental health</a:t>
            </a:r>
            <a:r>
              <a:rPr lang="en-US" sz="2800" dirty="0">
                <a:solidFill>
                  <a:schemeClr val="lt1"/>
                </a:solidFill>
                <a:latin typeface="Calibri"/>
                <a:ea typeface="Calibri"/>
                <a:cs typeface="Calibri"/>
                <a:sym typeface="Calibri"/>
              </a:rPr>
              <a:t>:</a:t>
            </a:r>
            <a:endParaRPr sz="2800" i="0" u="none" strike="noStrike" cap="none" dirty="0">
              <a:solidFill>
                <a:schemeClr val="lt1"/>
              </a:solidFill>
              <a:latin typeface="Calibri"/>
              <a:ea typeface="Calibri"/>
              <a:cs typeface="Calibri"/>
              <a:sym typeface="Calibri"/>
            </a:endParaRPr>
          </a:p>
          <a:p>
            <a:pPr marL="228600" marR="0" lvl="1" indent="-228600" algn="l" rtl="0">
              <a:lnSpc>
                <a:spcPct val="90000"/>
              </a:lnSpc>
              <a:spcBef>
                <a:spcPts val="980"/>
              </a:spcBef>
              <a:spcAft>
                <a:spcPts val="0"/>
              </a:spcAft>
              <a:buClr>
                <a:schemeClr val="lt1"/>
              </a:buClr>
              <a:buSzPts val="2200"/>
              <a:buFont typeface="Calibri"/>
              <a:buChar char="•"/>
            </a:pPr>
            <a:r>
              <a:rPr lang="en-US" sz="2200" i="0" u="none" strike="noStrike" cap="none" dirty="0">
                <a:solidFill>
                  <a:schemeClr val="lt1"/>
                </a:solidFill>
                <a:latin typeface="Calibri"/>
                <a:ea typeface="Calibri"/>
                <a:cs typeface="Calibri"/>
                <a:sym typeface="Calibri"/>
              </a:rPr>
              <a:t>Create a hostile and invalidating work or campus climate</a:t>
            </a:r>
            <a:endParaRPr sz="2200" i="0" u="none" strike="noStrike" cap="none" dirty="0">
              <a:solidFill>
                <a:schemeClr val="lt1"/>
              </a:solidFill>
              <a:latin typeface="Calibri"/>
              <a:ea typeface="Calibri"/>
              <a:cs typeface="Calibri"/>
              <a:sym typeface="Calibri"/>
            </a:endParaRPr>
          </a:p>
          <a:p>
            <a:pPr marL="228600" marR="0" lvl="1" indent="-228600" algn="l" rtl="0">
              <a:lnSpc>
                <a:spcPct val="90000"/>
              </a:lnSpc>
              <a:spcBef>
                <a:spcPts val="330"/>
              </a:spcBef>
              <a:spcAft>
                <a:spcPts val="0"/>
              </a:spcAft>
              <a:buClr>
                <a:schemeClr val="lt1"/>
              </a:buClr>
              <a:buSzPts val="2200"/>
              <a:buFont typeface="Calibri"/>
              <a:buChar char="•"/>
            </a:pPr>
            <a:r>
              <a:rPr lang="en-US" sz="2200" i="0" u="none" strike="noStrike" cap="none" dirty="0">
                <a:solidFill>
                  <a:schemeClr val="lt1"/>
                </a:solidFill>
                <a:latin typeface="Calibri"/>
                <a:ea typeface="Calibri"/>
                <a:cs typeface="Calibri"/>
                <a:sym typeface="Calibri"/>
              </a:rPr>
              <a:t>Perpetuate stereotype threat </a:t>
            </a:r>
            <a:endParaRPr sz="2200" i="0" u="none" strike="noStrike" cap="none" dirty="0">
              <a:solidFill>
                <a:schemeClr val="lt1"/>
              </a:solidFill>
              <a:latin typeface="Calibri"/>
              <a:ea typeface="Calibri"/>
              <a:cs typeface="Calibri"/>
              <a:sym typeface="Calibri"/>
            </a:endParaRPr>
          </a:p>
          <a:p>
            <a:pPr marL="228600" marR="0" lvl="1" indent="-228600" algn="l" rtl="0">
              <a:lnSpc>
                <a:spcPct val="90000"/>
              </a:lnSpc>
              <a:spcBef>
                <a:spcPts val="330"/>
              </a:spcBef>
              <a:spcAft>
                <a:spcPts val="0"/>
              </a:spcAft>
              <a:buClr>
                <a:schemeClr val="lt1"/>
              </a:buClr>
              <a:buSzPts val="2200"/>
              <a:buFont typeface="Calibri"/>
              <a:buChar char="•"/>
            </a:pPr>
            <a:r>
              <a:rPr lang="en-US" sz="2200" i="0" u="none" strike="noStrike" cap="none" dirty="0">
                <a:solidFill>
                  <a:schemeClr val="lt1"/>
                </a:solidFill>
                <a:latin typeface="Calibri"/>
                <a:ea typeface="Calibri"/>
                <a:cs typeface="Calibri"/>
                <a:sym typeface="Calibri"/>
              </a:rPr>
              <a:t>Create physical health problems </a:t>
            </a:r>
            <a:endParaRPr sz="2200" i="0" u="none" strike="noStrike" cap="none" dirty="0">
              <a:solidFill>
                <a:schemeClr val="lt1"/>
              </a:solidFill>
              <a:latin typeface="Calibri"/>
              <a:ea typeface="Calibri"/>
              <a:cs typeface="Calibri"/>
              <a:sym typeface="Calibri"/>
            </a:endParaRPr>
          </a:p>
          <a:p>
            <a:pPr marL="228600" marR="0" lvl="1" indent="-228600" algn="l" rtl="0">
              <a:lnSpc>
                <a:spcPct val="90000"/>
              </a:lnSpc>
              <a:spcBef>
                <a:spcPts val="330"/>
              </a:spcBef>
              <a:spcAft>
                <a:spcPts val="0"/>
              </a:spcAft>
              <a:buClr>
                <a:schemeClr val="lt1"/>
              </a:buClr>
              <a:buSzPts val="2200"/>
              <a:buFont typeface="Calibri"/>
              <a:buChar char="•"/>
            </a:pPr>
            <a:r>
              <a:rPr lang="en-US" sz="2200" i="0" u="none" strike="noStrike" cap="none" dirty="0">
                <a:solidFill>
                  <a:schemeClr val="lt1"/>
                </a:solidFill>
                <a:latin typeface="Calibri"/>
                <a:ea typeface="Calibri"/>
                <a:cs typeface="Calibri"/>
                <a:sym typeface="Calibri"/>
              </a:rPr>
              <a:t>Saturate the broader society with cues that signal devaluation of social group identities</a:t>
            </a:r>
            <a:endParaRPr sz="2200" i="0" u="none" strike="noStrike" cap="none" dirty="0">
              <a:solidFill>
                <a:schemeClr val="lt1"/>
              </a:solidFill>
              <a:latin typeface="Calibri"/>
              <a:ea typeface="Calibri"/>
              <a:cs typeface="Calibri"/>
              <a:sym typeface="Calibri"/>
            </a:endParaRPr>
          </a:p>
          <a:p>
            <a:pPr marL="228600" marR="0" lvl="1" indent="-228600" algn="l" rtl="0">
              <a:lnSpc>
                <a:spcPct val="90000"/>
              </a:lnSpc>
              <a:spcBef>
                <a:spcPts val="330"/>
              </a:spcBef>
              <a:spcAft>
                <a:spcPts val="0"/>
              </a:spcAft>
              <a:buClr>
                <a:schemeClr val="lt1"/>
              </a:buClr>
              <a:buSzPts val="2200"/>
              <a:buFont typeface="Calibri"/>
              <a:buChar char="•"/>
            </a:pPr>
            <a:r>
              <a:rPr lang="en-US" sz="2200" i="0" u="none" strike="noStrike" cap="none" dirty="0">
                <a:solidFill>
                  <a:schemeClr val="lt1"/>
                </a:solidFill>
                <a:latin typeface="Calibri"/>
                <a:ea typeface="Calibri"/>
                <a:cs typeface="Calibri"/>
                <a:sym typeface="Calibri"/>
              </a:rPr>
              <a:t>Lower work </a:t>
            </a:r>
            <a:r>
              <a:rPr lang="en-US" sz="2200" i="0" u="sng" strike="noStrike" cap="none" dirty="0">
                <a:solidFill>
                  <a:schemeClr val="lt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productivity</a:t>
            </a:r>
            <a:r>
              <a:rPr lang="en-US" sz="2200" i="0" u="none" strike="noStrike" cap="none" dirty="0">
                <a:solidFill>
                  <a:schemeClr val="lt1"/>
                </a:solidFill>
                <a:latin typeface="Calibri"/>
                <a:ea typeface="Calibri"/>
                <a:cs typeface="Calibri"/>
                <a:sym typeface="Calibri"/>
              </a:rPr>
              <a:t> and problem-solving abilities, and be partially responsible for creating inequities in </a:t>
            </a:r>
            <a:r>
              <a:rPr lang="en-US" sz="2200" i="0" u="sng" strike="noStrike" cap="none" dirty="0">
                <a:solidFill>
                  <a:schemeClr val="lt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education</a:t>
            </a:r>
            <a:r>
              <a:rPr lang="en-US" sz="2200" i="0" u="none" strike="noStrike" cap="none" dirty="0">
                <a:solidFill>
                  <a:schemeClr val="lt1"/>
                </a:solidFill>
                <a:latin typeface="Calibri"/>
                <a:ea typeface="Calibri"/>
                <a:cs typeface="Calibri"/>
                <a:sym typeface="Calibri"/>
              </a:rPr>
              <a:t>, employment and health care.</a:t>
            </a:r>
            <a:endParaRPr sz="2200" i="0" u="none" strike="noStrike" cap="none" dirty="0">
              <a:solidFill>
                <a:schemeClr val="lt1"/>
              </a:solidFill>
              <a:latin typeface="Calibri"/>
              <a:ea typeface="Calibri"/>
              <a:cs typeface="Calibri"/>
              <a:sym typeface="Calibri"/>
            </a:endParaRPr>
          </a:p>
        </p:txBody>
      </p:sp>
      <p:sp>
        <p:nvSpPr>
          <p:cNvPr id="199" name="Google Shape;199;p14"/>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dirty="0"/>
          </a:p>
        </p:txBody>
      </p:sp>
      <p:sp>
        <p:nvSpPr>
          <p:cNvPr id="200" name="Google Shape;200;p14"/>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dirty="0"/>
              <a:t>Finding your purpose </a:t>
            </a:r>
            <a:endParaRPr dirty="0"/>
          </a:p>
          <a:p>
            <a:pPr marL="0" lvl="0" indent="0" algn="l" rtl="0">
              <a:lnSpc>
                <a:spcPct val="90000"/>
              </a:lnSpc>
              <a:spcBef>
                <a:spcPts val="1000"/>
              </a:spcBef>
              <a:spcAft>
                <a:spcPts val="0"/>
              </a:spcAft>
              <a:buClr>
                <a:srgbClr val="7F7F7F"/>
              </a:buClr>
              <a:buSzPts val="2000"/>
              <a:buNone/>
            </a:pPr>
            <a:endParaRPr dirty="0"/>
          </a:p>
        </p:txBody>
      </p:sp>
      <p:pic>
        <p:nvPicPr>
          <p:cNvPr id="2" name="Picture 1">
            <a:extLst>
              <a:ext uri="{FF2B5EF4-FFF2-40B4-BE49-F238E27FC236}">
                <a16:creationId xmlns:a16="http://schemas.microsoft.com/office/drawing/2014/main" xmlns="" id="{3E852213-EA04-4CC3-8322-9D98188377D8}"/>
              </a:ext>
            </a:extLst>
          </p:cNvPr>
          <p:cNvPicPr>
            <a:picLocks noChangeAspect="1"/>
          </p:cNvPicPr>
          <p:nvPr/>
        </p:nvPicPr>
        <p:blipFill rotWithShape="1">
          <a:blip r:embed="rId5"/>
          <a:srcRect t="13128"/>
          <a:stretch/>
        </p:blipFill>
        <p:spPr>
          <a:xfrm>
            <a:off x="826320" y="1527586"/>
            <a:ext cx="7491360" cy="42292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628650" y="365126"/>
            <a:ext cx="7886700" cy="113018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200"/>
              <a:buFont typeface="Calibri"/>
              <a:buNone/>
            </a:pPr>
            <a:r>
              <a:rPr lang="en-US" dirty="0"/>
              <a:t>What can you impact purpose:</a:t>
            </a:r>
            <a:br>
              <a:rPr lang="en-US" dirty="0"/>
            </a:br>
            <a:r>
              <a:rPr lang="en-US" dirty="0"/>
              <a:t>Questions to consider ( Home vs Work)</a:t>
            </a:r>
            <a:endParaRPr dirty="0"/>
          </a:p>
        </p:txBody>
      </p:sp>
      <p:graphicFrame>
        <p:nvGraphicFramePr>
          <p:cNvPr id="2" name="Diagram 1">
            <a:extLst>
              <a:ext uri="{FF2B5EF4-FFF2-40B4-BE49-F238E27FC236}">
                <a16:creationId xmlns:a16="http://schemas.microsoft.com/office/drawing/2014/main" xmlns="" id="{C6102F64-2662-4A2E-8843-4738C3080561}"/>
              </a:ext>
            </a:extLst>
          </p:cNvPr>
          <p:cNvGraphicFramePr/>
          <p:nvPr>
            <p:extLst>
              <p:ext uri="{D42A27DB-BD31-4B8C-83A1-F6EECF244321}">
                <p14:modId xmlns:p14="http://schemas.microsoft.com/office/powerpoint/2010/main" val="3880532883"/>
              </p:ext>
            </p:extLst>
          </p:nvPr>
        </p:nvGraphicFramePr>
        <p:xfrm>
          <a:off x="791808" y="1673225"/>
          <a:ext cx="7886700" cy="435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 name="Google Shape;143;p7"/>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dirty="0"/>
          </a:p>
        </p:txBody>
      </p:sp>
      <p:sp>
        <p:nvSpPr>
          <p:cNvPr id="144" name="Google Shape;144;p7"/>
          <p:cNvSpPr txBox="1">
            <a:spLocks noGrp="1"/>
          </p:cNvSpPr>
          <p:nvPr>
            <p:ph type="body" idx="2"/>
          </p:nvPr>
        </p:nvSpPr>
        <p:spPr>
          <a:xfrm>
            <a:off x="515694" y="78768"/>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dirty="0"/>
              <a:t>Finding Your Purpose</a:t>
            </a:r>
            <a:endParaRPr dirty="0"/>
          </a:p>
        </p:txBody>
      </p:sp>
    </p:spTree>
    <p:extLst>
      <p:ext uri="{BB962C8B-B14F-4D97-AF65-F5344CB8AC3E}">
        <p14:creationId xmlns:p14="http://schemas.microsoft.com/office/powerpoint/2010/main" val="365488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dirty="0"/>
              <a:t>How to Heal Microaggression</a:t>
            </a:r>
            <a:endParaRPr dirty="0"/>
          </a:p>
        </p:txBody>
      </p:sp>
      <p:sp>
        <p:nvSpPr>
          <p:cNvPr id="198" name="Google Shape;198;p15"/>
          <p:cNvSpPr txBox="1">
            <a:spLocks noGrp="1"/>
          </p:cNvSpPr>
          <p:nvPr>
            <p:ph type="body" idx="1"/>
          </p:nvPr>
        </p:nvSpPr>
        <p:spPr>
          <a:xfrm>
            <a:off x="781050" y="1673225"/>
            <a:ext cx="78867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262626"/>
              </a:buClr>
              <a:buSzPts val="2800"/>
              <a:buNone/>
            </a:pPr>
            <a:r>
              <a:rPr lang="en-US" sz="2500" dirty="0"/>
              <a:t>Can one ever heal from racial microaggression? </a:t>
            </a:r>
            <a:endParaRPr sz="2500" dirty="0"/>
          </a:p>
          <a:p>
            <a:pPr marL="0" lvl="0" indent="0" algn="l" rtl="0">
              <a:lnSpc>
                <a:spcPct val="100000"/>
              </a:lnSpc>
              <a:spcBef>
                <a:spcPts val="1000"/>
              </a:spcBef>
              <a:spcAft>
                <a:spcPts val="0"/>
              </a:spcAft>
              <a:buClr>
                <a:srgbClr val="262626"/>
              </a:buClr>
              <a:buSzPts val="2800"/>
              <a:buNone/>
            </a:pPr>
            <a:r>
              <a:rPr lang="en-US" sz="2500" dirty="0"/>
              <a:t> </a:t>
            </a:r>
            <a:endParaRPr sz="2500" dirty="0"/>
          </a:p>
          <a:p>
            <a:pPr marL="0" lvl="0" indent="0" algn="l" rtl="0">
              <a:lnSpc>
                <a:spcPct val="100000"/>
              </a:lnSpc>
              <a:spcBef>
                <a:spcPts val="1000"/>
              </a:spcBef>
              <a:spcAft>
                <a:spcPts val="0"/>
              </a:spcAft>
              <a:buClr>
                <a:srgbClr val="262626"/>
              </a:buClr>
              <a:buSzPts val="2800"/>
              <a:buNone/>
            </a:pPr>
            <a:r>
              <a:rPr lang="en-US" sz="2500" dirty="0"/>
              <a:t>3 Truths that one must adopt:</a:t>
            </a:r>
            <a:endParaRPr sz="2500" dirty="0"/>
          </a:p>
          <a:p>
            <a:pPr marL="0" lvl="0" indent="0" algn="l" rtl="0">
              <a:lnSpc>
                <a:spcPct val="100000"/>
              </a:lnSpc>
              <a:spcBef>
                <a:spcPts val="1000"/>
              </a:spcBef>
              <a:spcAft>
                <a:spcPts val="0"/>
              </a:spcAft>
              <a:buClr>
                <a:srgbClr val="262626"/>
              </a:buClr>
              <a:buSzPts val="2800"/>
              <a:buNone/>
            </a:pPr>
            <a:endParaRPr sz="2500" dirty="0"/>
          </a:p>
          <a:p>
            <a:pPr marL="514350" lvl="0" indent="-495300" algn="l" rtl="0">
              <a:lnSpc>
                <a:spcPct val="100000"/>
              </a:lnSpc>
              <a:spcBef>
                <a:spcPts val="1000"/>
              </a:spcBef>
              <a:spcAft>
                <a:spcPts val="0"/>
              </a:spcAft>
              <a:buClr>
                <a:srgbClr val="262626"/>
              </a:buClr>
              <a:buSzPts val="2500"/>
              <a:buFont typeface="Calibri"/>
              <a:buAutoNum type="arabicPeriod"/>
            </a:pPr>
            <a:r>
              <a:rPr lang="en-US" sz="2500" dirty="0"/>
              <a:t>Your Experience Are </a:t>
            </a:r>
            <a:r>
              <a:rPr lang="en-US" sz="2500" u="sng" dirty="0"/>
              <a:t>Real</a:t>
            </a:r>
            <a:endParaRPr sz="2500" dirty="0"/>
          </a:p>
          <a:p>
            <a:pPr marL="514350" lvl="0" indent="-495300" algn="l" rtl="0">
              <a:lnSpc>
                <a:spcPct val="100000"/>
              </a:lnSpc>
              <a:spcBef>
                <a:spcPts val="1000"/>
              </a:spcBef>
              <a:spcAft>
                <a:spcPts val="0"/>
              </a:spcAft>
              <a:buClr>
                <a:srgbClr val="262626"/>
              </a:buClr>
              <a:buSzPts val="2500"/>
              <a:buFont typeface="Calibri"/>
              <a:buAutoNum type="arabicPeriod"/>
            </a:pPr>
            <a:r>
              <a:rPr lang="en-US" sz="2500" dirty="0"/>
              <a:t>Your Feelings Are </a:t>
            </a:r>
            <a:r>
              <a:rPr lang="en-US" sz="2500" u="sng" dirty="0"/>
              <a:t>Valid</a:t>
            </a:r>
            <a:endParaRPr sz="2500" dirty="0"/>
          </a:p>
          <a:p>
            <a:pPr marL="514350" lvl="0" indent="-495300" algn="l" rtl="0">
              <a:lnSpc>
                <a:spcPct val="100000"/>
              </a:lnSpc>
              <a:spcBef>
                <a:spcPts val="1000"/>
              </a:spcBef>
              <a:spcAft>
                <a:spcPts val="0"/>
              </a:spcAft>
              <a:buClr>
                <a:srgbClr val="262626"/>
              </a:buClr>
              <a:buSzPts val="2500"/>
              <a:buFont typeface="Calibri"/>
              <a:buAutoNum type="arabicPeriod"/>
            </a:pPr>
            <a:r>
              <a:rPr lang="en-US" sz="2500" dirty="0"/>
              <a:t>You Deserve To </a:t>
            </a:r>
            <a:r>
              <a:rPr lang="en-US" sz="2500" u="sng" dirty="0"/>
              <a:t>Heal</a:t>
            </a:r>
            <a:endParaRPr sz="2500" dirty="0"/>
          </a:p>
          <a:p>
            <a:pPr marL="0" lvl="0" indent="0" algn="l" rtl="0">
              <a:lnSpc>
                <a:spcPct val="100000"/>
              </a:lnSpc>
              <a:spcBef>
                <a:spcPts val="1000"/>
              </a:spcBef>
              <a:spcAft>
                <a:spcPts val="0"/>
              </a:spcAft>
              <a:buClr>
                <a:srgbClr val="262626"/>
              </a:buClr>
              <a:buSzPts val="2800"/>
              <a:buNone/>
            </a:pPr>
            <a:endParaRPr sz="2500" dirty="0"/>
          </a:p>
          <a:p>
            <a:pPr marL="0" lvl="0" indent="0" algn="l" rtl="0">
              <a:lnSpc>
                <a:spcPct val="100000"/>
              </a:lnSpc>
              <a:spcBef>
                <a:spcPts val="1000"/>
              </a:spcBef>
              <a:spcAft>
                <a:spcPts val="0"/>
              </a:spcAft>
              <a:buClr>
                <a:srgbClr val="262626"/>
              </a:buClr>
              <a:buSzPts val="2800"/>
              <a:buNone/>
            </a:pPr>
            <a:r>
              <a:rPr lang="en-US" sz="2500" dirty="0"/>
              <a:t>You have the right to </a:t>
            </a:r>
            <a:r>
              <a:rPr lang="en-US" sz="2500" u="sng" dirty="0"/>
              <a:t>prioritize YOUR</a:t>
            </a:r>
            <a:r>
              <a:rPr lang="en-US" sz="2500" dirty="0"/>
              <a:t> mental health, safety and well-being.</a:t>
            </a:r>
            <a:endParaRPr sz="2500" dirty="0"/>
          </a:p>
        </p:txBody>
      </p:sp>
      <p:sp>
        <p:nvSpPr>
          <p:cNvPr id="199" name="Google Shape;199;p15"/>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dirty="0"/>
          </a:p>
        </p:txBody>
      </p:sp>
      <p:sp>
        <p:nvSpPr>
          <p:cNvPr id="200" name="Google Shape;200;p15"/>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sz="2000" dirty="0"/>
              <a:t>Finding your purpose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title"/>
          </p:nvPr>
        </p:nvSpPr>
        <p:spPr>
          <a:xfrm>
            <a:off x="171450" y="288926"/>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dirty="0"/>
              <a:t>	What is the impact on mental health? </a:t>
            </a:r>
            <a:br>
              <a:rPr lang="en-US" sz="3200" dirty="0"/>
            </a:br>
            <a:r>
              <a:rPr lang="en-US" sz="3200" dirty="0"/>
              <a:t>	Life Expectancy – 79 years vs. 70 years</a:t>
            </a:r>
            <a:endParaRPr sz="3200" dirty="0"/>
          </a:p>
        </p:txBody>
      </p:sp>
      <p:sp>
        <p:nvSpPr>
          <p:cNvPr id="231" name="Google Shape;231;p17"/>
          <p:cNvSpPr txBox="1">
            <a:spLocks noGrp="1"/>
          </p:cNvSpPr>
          <p:nvPr>
            <p:ph type="body" idx="1"/>
          </p:nvPr>
        </p:nvSpPr>
        <p:spPr>
          <a:xfrm>
            <a:off x="628649" y="1630680"/>
            <a:ext cx="8426141" cy="48869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None/>
            </a:pPr>
            <a:r>
              <a:rPr lang="en-US" dirty="0"/>
              <a:t> </a:t>
            </a:r>
            <a:endParaRPr dirty="0"/>
          </a:p>
        </p:txBody>
      </p:sp>
      <p:sp>
        <p:nvSpPr>
          <p:cNvPr id="232" name="Google Shape;232;p17"/>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18</a:t>
            </a:fld>
            <a:endParaRPr dirty="0"/>
          </a:p>
        </p:txBody>
      </p:sp>
      <p:sp>
        <p:nvSpPr>
          <p:cNvPr id="233" name="Google Shape;233;p17"/>
          <p:cNvSpPr txBox="1">
            <a:spLocks noGrp="1"/>
          </p:cNvSpPr>
          <p:nvPr>
            <p:ph type="body" idx="2"/>
          </p:nvPr>
        </p:nvSpPr>
        <p:spPr>
          <a:xfrm>
            <a:off x="628650" y="179070"/>
            <a:ext cx="7886700" cy="50673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F7F7F"/>
              </a:buClr>
              <a:buSzPts val="2000"/>
              <a:buNone/>
            </a:pPr>
            <a:r>
              <a:rPr lang="en-US" dirty="0"/>
              <a:t>Impact of Racial Trauma</a:t>
            </a:r>
            <a:endParaRPr dirty="0"/>
          </a:p>
          <a:p>
            <a:pPr marL="0" lvl="0" indent="0" algn="l" rtl="0">
              <a:lnSpc>
                <a:spcPct val="90000"/>
              </a:lnSpc>
              <a:spcBef>
                <a:spcPts val="0"/>
              </a:spcBef>
              <a:spcAft>
                <a:spcPts val="0"/>
              </a:spcAft>
              <a:buClr>
                <a:srgbClr val="7F7F7F"/>
              </a:buClr>
              <a:buSzPts val="2000"/>
              <a:buNone/>
            </a:pPr>
            <a:endParaRPr dirty="0"/>
          </a:p>
        </p:txBody>
      </p:sp>
      <p:sp>
        <p:nvSpPr>
          <p:cNvPr id="234" name="Google Shape;234;p17"/>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 </a:t>
            </a:r>
            <a:endParaRPr dirty="0"/>
          </a:p>
        </p:txBody>
      </p:sp>
      <p:pic>
        <p:nvPicPr>
          <p:cNvPr id="235" name="Google Shape;235;p17"/>
          <p:cNvPicPr preferRelativeResize="0"/>
          <p:nvPr/>
        </p:nvPicPr>
        <p:blipFill rotWithShape="1">
          <a:blip r:embed="rId3">
            <a:alphaModFix/>
          </a:blip>
          <a:srcRect/>
          <a:stretch/>
        </p:blipFill>
        <p:spPr>
          <a:xfrm>
            <a:off x="387156" y="1630680"/>
            <a:ext cx="4652369" cy="3596640"/>
          </a:xfrm>
          <a:prstGeom prst="rect">
            <a:avLst/>
          </a:prstGeom>
          <a:noFill/>
          <a:ln>
            <a:noFill/>
          </a:ln>
        </p:spPr>
      </p:pic>
      <p:pic>
        <p:nvPicPr>
          <p:cNvPr id="236" name="Google Shape;236;p17"/>
          <p:cNvPicPr preferRelativeResize="0"/>
          <p:nvPr/>
        </p:nvPicPr>
        <p:blipFill rotWithShape="1">
          <a:blip r:embed="rId4">
            <a:alphaModFix/>
          </a:blip>
          <a:srcRect/>
          <a:stretch/>
        </p:blipFill>
        <p:spPr>
          <a:xfrm>
            <a:off x="5089994" y="1630679"/>
            <a:ext cx="4015733" cy="35966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Doing Our Part: Call to Action </a:t>
            </a:r>
            <a:endParaRPr dirty="0"/>
          </a:p>
        </p:txBody>
      </p:sp>
      <p:grpSp>
        <p:nvGrpSpPr>
          <p:cNvPr id="263" name="Google Shape;263;p19"/>
          <p:cNvGrpSpPr/>
          <p:nvPr/>
        </p:nvGrpSpPr>
        <p:grpSpPr>
          <a:xfrm>
            <a:off x="525681" y="1535818"/>
            <a:ext cx="7855072" cy="4886939"/>
            <a:chOff x="285534" y="0"/>
            <a:chExt cx="7855072" cy="4886939"/>
          </a:xfrm>
        </p:grpSpPr>
        <p:sp>
          <p:nvSpPr>
            <p:cNvPr id="264" name="Google Shape;264;p19"/>
            <p:cNvSpPr/>
            <p:nvPr/>
          </p:nvSpPr>
          <p:spPr>
            <a:xfrm>
              <a:off x="631960" y="0"/>
              <a:ext cx="7162219" cy="4886939"/>
            </a:xfrm>
            <a:prstGeom prst="rightArrow">
              <a:avLst>
                <a:gd name="adj1" fmla="val 50000"/>
                <a:gd name="adj2" fmla="val 50000"/>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19"/>
            <p:cNvSpPr/>
            <p:nvPr/>
          </p:nvSpPr>
          <p:spPr>
            <a:xfrm>
              <a:off x="285534" y="1466081"/>
              <a:ext cx="2527842" cy="1954775"/>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19"/>
            <p:cNvSpPr txBox="1"/>
            <p:nvPr/>
          </p:nvSpPr>
          <p:spPr>
            <a:xfrm>
              <a:off x="380958" y="1561505"/>
              <a:ext cx="2336994" cy="176392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endParaRPr dirty="0"/>
            </a:p>
          </p:txBody>
        </p:sp>
        <p:sp>
          <p:nvSpPr>
            <p:cNvPr id="267" name="Google Shape;267;p19"/>
            <p:cNvSpPr/>
            <p:nvPr/>
          </p:nvSpPr>
          <p:spPr>
            <a:xfrm>
              <a:off x="2949149" y="1466081"/>
              <a:ext cx="2527842" cy="1954775"/>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19"/>
            <p:cNvSpPr txBox="1"/>
            <p:nvPr/>
          </p:nvSpPr>
          <p:spPr>
            <a:xfrm>
              <a:off x="3044573" y="1561505"/>
              <a:ext cx="2336994" cy="176392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endParaRPr dirty="0"/>
            </a:p>
          </p:txBody>
        </p:sp>
        <p:sp>
          <p:nvSpPr>
            <p:cNvPr id="269" name="Google Shape;269;p19"/>
            <p:cNvSpPr/>
            <p:nvPr/>
          </p:nvSpPr>
          <p:spPr>
            <a:xfrm>
              <a:off x="5612764" y="1466081"/>
              <a:ext cx="2527842" cy="1954775"/>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19"/>
            <p:cNvSpPr txBox="1"/>
            <p:nvPr/>
          </p:nvSpPr>
          <p:spPr>
            <a:xfrm>
              <a:off x="5708188" y="1561505"/>
              <a:ext cx="2336994" cy="176392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endParaRPr dirty="0"/>
            </a:p>
          </p:txBody>
        </p:sp>
      </p:grpSp>
      <p:sp>
        <p:nvSpPr>
          <p:cNvPr id="271" name="Google Shape;271;p19"/>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19</a:t>
            </a:fld>
            <a:endParaRPr dirty="0"/>
          </a:p>
        </p:txBody>
      </p:sp>
      <p:sp>
        <p:nvSpPr>
          <p:cNvPr id="272" name="Google Shape;272;p19"/>
          <p:cNvSpPr txBox="1">
            <a:spLocks noGrp="1"/>
          </p:cNvSpPr>
          <p:nvPr>
            <p:ph type="body" idx="2"/>
          </p:nvPr>
        </p:nvSpPr>
        <p:spPr>
          <a:xfrm>
            <a:off x="704850" y="331470"/>
            <a:ext cx="7886700" cy="506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F7F7F"/>
              </a:buClr>
              <a:buSzPts val="2000"/>
              <a:buNone/>
            </a:pPr>
            <a:r>
              <a:rPr lang="en-US" dirty="0"/>
              <a:t>Impact of Racial Trauma</a:t>
            </a:r>
            <a:endParaRPr dirty="0"/>
          </a:p>
          <a:p>
            <a:pPr marL="0" lvl="0" indent="0" algn="l" rtl="0">
              <a:lnSpc>
                <a:spcPct val="90000"/>
              </a:lnSpc>
              <a:spcBef>
                <a:spcPts val="0"/>
              </a:spcBef>
              <a:spcAft>
                <a:spcPts val="0"/>
              </a:spcAft>
              <a:buClr>
                <a:srgbClr val="7F7F7F"/>
              </a:buClr>
              <a:buSzPts val="2000"/>
              <a:buNone/>
            </a:pPr>
            <a:endParaRPr dirty="0"/>
          </a:p>
        </p:txBody>
      </p:sp>
      <p:sp>
        <p:nvSpPr>
          <p:cNvPr id="273" name="Google Shape;273;p19"/>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dirty="0"/>
          </a:p>
        </p:txBody>
      </p:sp>
      <p:sp>
        <p:nvSpPr>
          <p:cNvPr id="15" name="TextBox 14">
            <a:extLst>
              <a:ext uri="{FF2B5EF4-FFF2-40B4-BE49-F238E27FC236}">
                <a16:creationId xmlns:a16="http://schemas.microsoft.com/office/drawing/2014/main" xmlns="" id="{9E9F1849-91D2-4BC9-B02C-E3DCEF495FFF}"/>
              </a:ext>
            </a:extLst>
          </p:cNvPr>
          <p:cNvSpPr txBox="1"/>
          <p:nvPr/>
        </p:nvSpPr>
        <p:spPr>
          <a:xfrm>
            <a:off x="755745" y="3179069"/>
            <a:ext cx="1967531" cy="1600438"/>
          </a:xfrm>
          <a:prstGeom prst="rect">
            <a:avLst/>
          </a:prstGeom>
          <a:noFill/>
        </p:spPr>
        <p:txBody>
          <a:bodyPr wrap="square">
            <a:spAutoFit/>
          </a:bodyPr>
          <a:lstStyle/>
          <a:p>
            <a:r>
              <a:rPr lang="en-US" dirty="0">
                <a:solidFill>
                  <a:schemeClr val="bg1"/>
                </a:solidFill>
              </a:rPr>
              <a:t>Self-awareness through reflection: Gain deeper insight through journaling to contemplate and discover your “best self</a:t>
            </a:r>
          </a:p>
        </p:txBody>
      </p:sp>
      <p:sp>
        <p:nvSpPr>
          <p:cNvPr id="17" name="TextBox 16">
            <a:extLst>
              <a:ext uri="{FF2B5EF4-FFF2-40B4-BE49-F238E27FC236}">
                <a16:creationId xmlns:a16="http://schemas.microsoft.com/office/drawing/2014/main" xmlns="" id="{F2C3CD85-556D-4438-8EE6-925260DD8E5A}"/>
              </a:ext>
            </a:extLst>
          </p:cNvPr>
          <p:cNvSpPr txBox="1"/>
          <p:nvPr/>
        </p:nvSpPr>
        <p:spPr>
          <a:xfrm>
            <a:off x="3255346" y="3201100"/>
            <a:ext cx="2080447" cy="1384995"/>
          </a:xfrm>
          <a:prstGeom prst="rect">
            <a:avLst/>
          </a:prstGeom>
          <a:noFill/>
        </p:spPr>
        <p:txBody>
          <a:bodyPr wrap="square">
            <a:spAutoFit/>
          </a:bodyPr>
          <a:lstStyle/>
          <a:p>
            <a:r>
              <a:rPr lang="en-US" dirty="0">
                <a:solidFill>
                  <a:schemeClr val="bg1"/>
                </a:solidFill>
              </a:rPr>
              <a:t>Take time to recharge:</a:t>
            </a:r>
          </a:p>
          <a:p>
            <a:r>
              <a:rPr lang="en-US" dirty="0">
                <a:solidFill>
                  <a:schemeClr val="bg1"/>
                </a:solidFill>
              </a:rPr>
              <a:t>Consider a short break or a longer vacation to rest and recover so you can be refreshed for what’s next. </a:t>
            </a:r>
          </a:p>
        </p:txBody>
      </p:sp>
      <p:sp>
        <p:nvSpPr>
          <p:cNvPr id="19" name="TextBox 18">
            <a:extLst>
              <a:ext uri="{FF2B5EF4-FFF2-40B4-BE49-F238E27FC236}">
                <a16:creationId xmlns:a16="http://schemas.microsoft.com/office/drawing/2014/main" xmlns="" id="{368061F1-A99D-4779-9D3A-ED24148C9335}"/>
              </a:ext>
            </a:extLst>
          </p:cNvPr>
          <p:cNvSpPr txBox="1"/>
          <p:nvPr/>
        </p:nvSpPr>
        <p:spPr>
          <a:xfrm>
            <a:off x="5948335" y="3179067"/>
            <a:ext cx="2524125" cy="1600438"/>
          </a:xfrm>
          <a:prstGeom prst="rect">
            <a:avLst/>
          </a:prstGeom>
          <a:noFill/>
        </p:spPr>
        <p:txBody>
          <a:bodyPr wrap="square">
            <a:spAutoFit/>
          </a:bodyPr>
          <a:lstStyle/>
          <a:p>
            <a:r>
              <a:rPr lang="en-US" dirty="0">
                <a:solidFill>
                  <a:schemeClr val="bg1"/>
                </a:solidFill>
              </a:rPr>
              <a:t>Share your coins: Don’t</a:t>
            </a:r>
          </a:p>
          <a:p>
            <a:r>
              <a:rPr lang="en-US" dirty="0">
                <a:solidFill>
                  <a:schemeClr val="bg1"/>
                </a:solidFill>
              </a:rPr>
              <a:t>underestimate the impact you</a:t>
            </a:r>
          </a:p>
          <a:p>
            <a:r>
              <a:rPr lang="en-US" dirty="0">
                <a:solidFill>
                  <a:schemeClr val="bg1"/>
                </a:solidFill>
              </a:rPr>
              <a:t>have on others. Imagine your</a:t>
            </a:r>
          </a:p>
          <a:p>
            <a:r>
              <a:rPr lang="en-US" dirty="0">
                <a:solidFill>
                  <a:schemeClr val="bg1"/>
                </a:solidFill>
              </a:rPr>
              <a:t>life experiences as valuable</a:t>
            </a:r>
          </a:p>
          <a:p>
            <a:r>
              <a:rPr lang="en-US" dirty="0">
                <a:solidFill>
                  <a:schemeClr val="bg1"/>
                </a:solidFill>
              </a:rPr>
              <a:t>coins. Share them but also get inspired as a “coin” collector.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Today’s Objective </a:t>
            </a:r>
            <a:endParaRPr dirty="0"/>
          </a:p>
        </p:txBody>
      </p:sp>
      <p:sp>
        <p:nvSpPr>
          <p:cNvPr id="88" name="Google Shape;88;p2"/>
          <p:cNvSpPr txBox="1">
            <a:spLocks noGrp="1"/>
          </p:cNvSpPr>
          <p:nvPr>
            <p:ph type="body" idx="1"/>
          </p:nvPr>
        </p:nvSpPr>
        <p:spPr>
          <a:xfrm>
            <a:off x="857249" y="1630680"/>
            <a:ext cx="8426100" cy="488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457189" lvl="0" indent="-457189" algn="l" rtl="0">
              <a:lnSpc>
                <a:spcPct val="90000"/>
              </a:lnSpc>
              <a:spcBef>
                <a:spcPts val="1000"/>
              </a:spcBef>
              <a:spcAft>
                <a:spcPts val="0"/>
              </a:spcAft>
              <a:buClr>
                <a:schemeClr val="dk1"/>
              </a:buClr>
              <a:buSzPts val="2400"/>
              <a:buFont typeface="Calibri"/>
              <a:buAutoNum type="arabicPeriod"/>
            </a:pPr>
            <a:r>
              <a:rPr lang="en-US" sz="2400" dirty="0">
                <a:solidFill>
                  <a:schemeClr val="dk1"/>
                </a:solidFill>
              </a:rPr>
              <a:t>Let’s do and activity!</a:t>
            </a:r>
          </a:p>
          <a:p>
            <a:pPr marL="457189" lvl="0" indent="-457189" algn="l" rtl="0">
              <a:lnSpc>
                <a:spcPct val="90000"/>
              </a:lnSpc>
              <a:spcBef>
                <a:spcPts val="1000"/>
              </a:spcBef>
              <a:spcAft>
                <a:spcPts val="0"/>
              </a:spcAft>
              <a:buClr>
                <a:schemeClr val="dk1"/>
              </a:buClr>
              <a:buSzPts val="2400"/>
              <a:buFont typeface="Calibri"/>
              <a:buAutoNum type="arabicPeriod"/>
            </a:pPr>
            <a:r>
              <a:rPr lang="en-US" sz="2400" dirty="0">
                <a:solidFill>
                  <a:schemeClr val="dk1"/>
                </a:solidFill>
              </a:rPr>
              <a:t>Defining key terms</a:t>
            </a:r>
          </a:p>
          <a:p>
            <a:pPr marL="457189" lvl="0" indent="-457189" algn="l" rtl="0">
              <a:lnSpc>
                <a:spcPct val="90000"/>
              </a:lnSpc>
              <a:spcBef>
                <a:spcPts val="1000"/>
              </a:spcBef>
              <a:spcAft>
                <a:spcPts val="0"/>
              </a:spcAft>
              <a:buClr>
                <a:schemeClr val="dk1"/>
              </a:buClr>
              <a:buSzPts val="2400"/>
              <a:buFont typeface="Calibri"/>
              <a:buAutoNum type="arabicPeriod"/>
            </a:pPr>
            <a:r>
              <a:rPr lang="en-US" sz="2400" dirty="0">
                <a:solidFill>
                  <a:schemeClr val="dk1"/>
                </a:solidFill>
              </a:rPr>
              <a:t>Shedding some light on the matter</a:t>
            </a:r>
          </a:p>
          <a:p>
            <a:pPr marL="457189" lvl="0" indent="-457189" algn="l" rtl="0">
              <a:lnSpc>
                <a:spcPct val="90000"/>
              </a:lnSpc>
              <a:spcBef>
                <a:spcPts val="1000"/>
              </a:spcBef>
              <a:spcAft>
                <a:spcPts val="0"/>
              </a:spcAft>
              <a:buClr>
                <a:schemeClr val="dk1"/>
              </a:buClr>
              <a:buSzPts val="2400"/>
              <a:buFont typeface="Calibri"/>
              <a:buAutoNum type="arabicPeriod"/>
            </a:pPr>
            <a:r>
              <a:rPr lang="en-US" sz="2400" dirty="0">
                <a:solidFill>
                  <a:schemeClr val="dk1"/>
                </a:solidFill>
              </a:rPr>
              <a:t>Impact of finding your purpose</a:t>
            </a:r>
          </a:p>
          <a:p>
            <a:pPr marL="457189" lvl="0" indent="-457189" algn="l" rtl="0">
              <a:lnSpc>
                <a:spcPct val="90000"/>
              </a:lnSpc>
              <a:spcBef>
                <a:spcPts val="1000"/>
              </a:spcBef>
              <a:spcAft>
                <a:spcPts val="0"/>
              </a:spcAft>
              <a:buClr>
                <a:schemeClr val="dk1"/>
              </a:buClr>
              <a:buSzPts val="2400"/>
              <a:buFont typeface="Calibri"/>
              <a:buAutoNum type="arabicPeriod"/>
            </a:pPr>
            <a:r>
              <a:rPr lang="en-US" sz="2400" dirty="0">
                <a:solidFill>
                  <a:schemeClr val="dk1"/>
                </a:solidFill>
              </a:rPr>
              <a:t>Signs of Burnout </a:t>
            </a:r>
            <a:endParaRPr dirty="0"/>
          </a:p>
          <a:p>
            <a:pPr marL="457189" lvl="0" indent="-457189" algn="l" rtl="0">
              <a:lnSpc>
                <a:spcPct val="90000"/>
              </a:lnSpc>
              <a:spcBef>
                <a:spcPts val="1000"/>
              </a:spcBef>
              <a:spcAft>
                <a:spcPts val="0"/>
              </a:spcAft>
              <a:buClr>
                <a:schemeClr val="dk1"/>
              </a:buClr>
              <a:buSzPts val="2400"/>
              <a:buFont typeface="Calibri"/>
              <a:buAutoNum type="arabicPeriod"/>
            </a:pPr>
            <a:r>
              <a:rPr lang="en-US" sz="2400" dirty="0">
                <a:solidFill>
                  <a:schemeClr val="dk1"/>
                </a:solidFill>
              </a:rPr>
              <a:t>Doing our part-Call to action </a:t>
            </a:r>
            <a:endParaRPr dirty="0"/>
          </a:p>
          <a:p>
            <a:pPr marL="457189" lvl="0" indent="-457189" algn="l" rtl="0">
              <a:lnSpc>
                <a:spcPct val="90000"/>
              </a:lnSpc>
              <a:spcBef>
                <a:spcPts val="1000"/>
              </a:spcBef>
              <a:spcAft>
                <a:spcPts val="0"/>
              </a:spcAft>
              <a:buClr>
                <a:schemeClr val="dk1"/>
              </a:buClr>
              <a:buSzPts val="2400"/>
              <a:buFont typeface="Calibri"/>
              <a:buAutoNum type="arabicPeriod"/>
            </a:pPr>
            <a:r>
              <a:rPr lang="en-US" sz="2400" dirty="0">
                <a:solidFill>
                  <a:schemeClr val="dk1"/>
                </a:solidFill>
              </a:rPr>
              <a:t>Next Steps </a:t>
            </a:r>
            <a:endParaRPr dirty="0"/>
          </a:p>
          <a:p>
            <a:pPr marL="0" lvl="0" indent="0" algn="l" rtl="0">
              <a:lnSpc>
                <a:spcPct val="90000"/>
              </a:lnSpc>
              <a:spcBef>
                <a:spcPts val="1000"/>
              </a:spcBef>
              <a:spcAft>
                <a:spcPts val="0"/>
              </a:spcAft>
              <a:buClr>
                <a:srgbClr val="262626"/>
              </a:buClr>
              <a:buSzPts val="2800"/>
              <a:buNone/>
            </a:pPr>
            <a:endParaRPr dirty="0"/>
          </a:p>
        </p:txBody>
      </p:sp>
      <p:sp>
        <p:nvSpPr>
          <p:cNvPr id="89" name="Google Shape;89;p2"/>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dirty="0"/>
          </a:p>
        </p:txBody>
      </p:sp>
      <p:sp>
        <p:nvSpPr>
          <p:cNvPr id="90" name="Google Shape;90;p2"/>
          <p:cNvSpPr txBox="1">
            <a:spLocks noGrp="1"/>
          </p:cNvSpPr>
          <p:nvPr>
            <p:ph type="body" idx="2"/>
          </p:nvPr>
        </p:nvSpPr>
        <p:spPr>
          <a:xfrm>
            <a:off x="628650" y="331470"/>
            <a:ext cx="7886700" cy="50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dirty="0"/>
              <a:t>Impact of Racial Trauma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Takeaways and Next Steps</a:t>
            </a:r>
            <a:endParaRPr dirty="0"/>
          </a:p>
        </p:txBody>
      </p:sp>
      <p:sp>
        <p:nvSpPr>
          <p:cNvPr id="279" name="Google Shape;279;p20"/>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dirty="0"/>
          </a:p>
        </p:txBody>
      </p:sp>
      <p:sp>
        <p:nvSpPr>
          <p:cNvPr id="280" name="Google Shape;280;p20"/>
          <p:cNvSpPr txBox="1">
            <a:spLocks noGrp="1"/>
          </p:cNvSpPr>
          <p:nvPr>
            <p:ph type="body" idx="2"/>
          </p:nvPr>
        </p:nvSpPr>
        <p:spPr>
          <a:xfrm>
            <a:off x="628650" y="331470"/>
            <a:ext cx="7886700" cy="506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F7F7F"/>
              </a:buClr>
              <a:buSzPts val="2000"/>
              <a:buNone/>
            </a:pPr>
            <a:r>
              <a:rPr lang="en-US" dirty="0"/>
              <a:t>Impact of Racial Trauma</a:t>
            </a:r>
            <a:endParaRPr dirty="0"/>
          </a:p>
          <a:p>
            <a:pPr marL="0" lvl="0" indent="0" algn="l" rtl="0">
              <a:lnSpc>
                <a:spcPct val="90000"/>
              </a:lnSpc>
              <a:spcBef>
                <a:spcPts val="0"/>
              </a:spcBef>
              <a:spcAft>
                <a:spcPts val="0"/>
              </a:spcAft>
              <a:buClr>
                <a:srgbClr val="7F7F7F"/>
              </a:buClr>
              <a:buSzPts val="2000"/>
              <a:buNone/>
            </a:pPr>
            <a:endParaRPr dirty="0"/>
          </a:p>
        </p:txBody>
      </p:sp>
      <p:sp>
        <p:nvSpPr>
          <p:cNvPr id="281" name="Google Shape;281;p20"/>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dirty="0"/>
          </a:p>
        </p:txBody>
      </p:sp>
      <p:pic>
        <p:nvPicPr>
          <p:cNvPr id="282" name="Google Shape;282;p20"/>
          <p:cNvPicPr preferRelativeResize="0">
            <a:picLocks noGrp="1"/>
          </p:cNvPicPr>
          <p:nvPr>
            <p:ph type="body" idx="1"/>
          </p:nvPr>
        </p:nvPicPr>
        <p:blipFill rotWithShape="1">
          <a:blip r:embed="rId3">
            <a:alphaModFix/>
          </a:blip>
          <a:srcRect t="21329"/>
          <a:stretch/>
        </p:blipFill>
        <p:spPr>
          <a:xfrm>
            <a:off x="628650" y="1824875"/>
            <a:ext cx="7941600" cy="4707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dirty="0"/>
              <a:t>Some Resources for you</a:t>
            </a:r>
            <a:endParaRPr dirty="0"/>
          </a:p>
        </p:txBody>
      </p:sp>
      <p:sp>
        <p:nvSpPr>
          <p:cNvPr id="288" name="Google Shape;288;p21"/>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F7F7F"/>
              </a:buClr>
              <a:buSzPts val="2000"/>
              <a:buNone/>
            </a:pPr>
            <a:r>
              <a:rPr lang="en-US" dirty="0"/>
              <a:t>Impact of Racial Trauma</a:t>
            </a:r>
            <a:endParaRPr dirty="0"/>
          </a:p>
          <a:p>
            <a:pPr marL="0" lvl="0" indent="0" algn="l" rtl="0">
              <a:lnSpc>
                <a:spcPct val="90000"/>
              </a:lnSpc>
              <a:spcBef>
                <a:spcPts val="0"/>
              </a:spcBef>
              <a:spcAft>
                <a:spcPts val="0"/>
              </a:spcAft>
              <a:buClr>
                <a:srgbClr val="7F7F7F"/>
              </a:buClr>
              <a:buSzPts val="2000"/>
              <a:buNone/>
            </a:pPr>
            <a:endParaRPr dirty="0"/>
          </a:p>
          <a:p>
            <a:pPr marL="0" lvl="0" indent="0" algn="l" rtl="0">
              <a:lnSpc>
                <a:spcPct val="90000"/>
              </a:lnSpc>
              <a:spcBef>
                <a:spcPts val="1000"/>
              </a:spcBef>
              <a:spcAft>
                <a:spcPts val="0"/>
              </a:spcAft>
              <a:buClr>
                <a:srgbClr val="7F7F7F"/>
              </a:buClr>
              <a:buSzPts val="2000"/>
              <a:buNone/>
            </a:pPr>
            <a:endParaRPr dirty="0"/>
          </a:p>
        </p:txBody>
      </p:sp>
      <p:pic>
        <p:nvPicPr>
          <p:cNvPr id="289" name="Google Shape;289;p21"/>
          <p:cNvPicPr preferRelativeResize="0">
            <a:picLocks noGrp="1"/>
          </p:cNvPicPr>
          <p:nvPr>
            <p:ph type="body" idx="1"/>
          </p:nvPr>
        </p:nvPicPr>
        <p:blipFill rotWithShape="1">
          <a:blip r:embed="rId3">
            <a:alphaModFix/>
          </a:blip>
          <a:srcRect/>
          <a:stretch/>
        </p:blipFill>
        <p:spPr>
          <a:xfrm>
            <a:off x="714394" y="1652905"/>
            <a:ext cx="2686011" cy="3800330"/>
          </a:xfrm>
          <a:prstGeom prst="rect">
            <a:avLst/>
          </a:prstGeom>
          <a:noFill/>
          <a:ln>
            <a:noFill/>
          </a:ln>
        </p:spPr>
      </p:pic>
      <p:sp>
        <p:nvSpPr>
          <p:cNvPr id="290" name="Google Shape;290;p21"/>
          <p:cNvSpPr/>
          <p:nvPr/>
        </p:nvSpPr>
        <p:spPr>
          <a:xfrm>
            <a:off x="4275860" y="1778445"/>
            <a:ext cx="4572000"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rgbClr val="1155CC"/>
                </a:solidFill>
                <a:effectLst/>
                <a:latin typeface="Calibri" panose="020F0502020204030204" pitchFamily="34" charset="0"/>
                <a:ea typeface="Calibri" panose="020F0502020204030204" pitchFamily="34" charset="0"/>
                <a:hlinkClick r:id="rId4"/>
              </a:rPr>
              <a:t>BHA COVID-19 Response webpage</a:t>
            </a:r>
            <a:endParaRPr lang="en-US" sz="1800" u="sng" dirty="0">
              <a:solidFill>
                <a:srgbClr val="1155CC"/>
              </a:solidFill>
              <a:effectLst/>
              <a:latin typeface="Calibri" panose="020F0502020204030204" pitchFamily="34" charset="0"/>
              <a:ea typeface="Calibri" panose="020F0502020204030204" pitchFamily="34" charset="0"/>
            </a:endParaRPr>
          </a:p>
          <a:p>
            <a:pPr marL="0" marR="0" lvl="0" indent="0" algn="l" rtl="0">
              <a:spcBef>
                <a:spcPts val="0"/>
              </a:spcBef>
              <a:spcAft>
                <a:spcPts val="0"/>
              </a:spcAft>
              <a:buNone/>
            </a:pPr>
            <a:endParaRPr lang="en-US" sz="1800" u="sng"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endParaRPr>
          </a:p>
          <a:p>
            <a:pPr marL="0" marR="0" lvl="0" indent="0" algn="l" rtl="0">
              <a:spcBef>
                <a:spcPts val="0"/>
              </a:spcBef>
              <a:spcAft>
                <a:spcPts val="0"/>
              </a:spcAft>
              <a:buNone/>
            </a:pPr>
            <a:r>
              <a:rPr lang="en-US" sz="1800" u="sng"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KIRWAN INSTITUTE</a:t>
            </a:r>
            <a:endParaRPr sz="1800"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0" u="sng" strike="noStrike" dirty="0">
                <a:solidFill>
                  <a:srgbClr val="1155CC"/>
                </a:solidFill>
                <a:latin typeface="Arial"/>
                <a:ea typeface="Arial"/>
                <a:cs typeface="Arial"/>
                <a:sym typeface="Arial"/>
                <a:hlinkClick r:id="rId6">
                  <a:extLst>
                    <a:ext uri="{A12FA001-AC4F-418D-AE19-62706E023703}">
                      <ahyp:hlinkClr xmlns:ahyp="http://schemas.microsoft.com/office/drawing/2018/hyperlinkcolor" xmlns="" val="tx"/>
                    </a:ext>
                  </a:extLst>
                </a:hlinkClick>
              </a:rPr>
              <a:t>Guideline to responding to mental health trauma for healthcare workers</a:t>
            </a: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hlinkClick r:id="rId7"/>
              </a:rPr>
              <a:t>Understanding the burnout experience</a:t>
            </a:r>
            <a:r>
              <a:rPr lang="en-US" sz="1800" dirty="0">
                <a:solidFill>
                  <a:schemeClr val="dk1"/>
                </a:solidFill>
                <a:latin typeface="Calibri"/>
                <a:ea typeface="Calibri"/>
                <a:cs typeface="Calibri"/>
                <a:sym typeface="Calibri"/>
              </a:rPr>
              <a:t>.</a:t>
            </a:r>
          </a:p>
          <a:p>
            <a:pPr marL="0" marR="0" lvl="0" indent="0" algn="l" rtl="0">
              <a:spcBef>
                <a:spcPts val="0"/>
              </a:spcBef>
              <a:spcAft>
                <a:spcPts val="0"/>
              </a:spcAft>
              <a:buNone/>
            </a:pPr>
            <a:endParaRPr sz="1800" u="sng" dirty="0">
              <a:solidFill>
                <a:srgbClr val="1155CC"/>
              </a:solidFill>
              <a:latin typeface="Arial"/>
              <a:ea typeface="Arial"/>
              <a:cs typeface="Arial"/>
              <a:sym typeface="Arial"/>
            </a:endParaRPr>
          </a:p>
          <a:p>
            <a:pPr marL="0" marR="0" lvl="0" indent="0" algn="l" rtl="0">
              <a:spcBef>
                <a:spcPts val="0"/>
              </a:spcBef>
              <a:spcAft>
                <a:spcPts val="0"/>
              </a:spcAft>
              <a:buNone/>
            </a:pPr>
            <a:r>
              <a:rPr lang="en-US" sz="1800" b="0" i="0" u="sng" strike="noStrike" dirty="0">
                <a:solidFill>
                  <a:srgbClr val="1155CC"/>
                </a:solidFill>
                <a:latin typeface="Arial"/>
                <a:ea typeface="Arial"/>
                <a:cs typeface="Arial"/>
                <a:sym typeface="Arial"/>
                <a:hlinkClick r:id="rId8">
                  <a:extLst>
                    <a:ext uri="{A12FA001-AC4F-418D-AE19-62706E023703}">
                      <ahyp:hlinkClr xmlns:ahyp="http://schemas.microsoft.com/office/drawing/2018/hyperlinkcolor" xmlns="" val="tx"/>
                    </a:ext>
                  </a:extLst>
                </a:hlinkClick>
              </a:rPr>
              <a:t>Normalized stress and compassion fatigue </a:t>
            </a: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hlinkClick r:id="rId9"/>
              </a:rPr>
              <a:t>Defining your purpose </a:t>
            </a: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2"/>
          <p:cNvSpPr txBox="1">
            <a:spLocks noGrp="1"/>
          </p:cNvSpPr>
          <p:nvPr>
            <p:ph type="title"/>
          </p:nvPr>
        </p:nvSpPr>
        <p:spPr>
          <a:xfrm>
            <a:off x="628650" y="441326"/>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D2524"/>
              </a:buClr>
              <a:buSzPts val="3200"/>
              <a:buFont typeface="Calibri"/>
              <a:buNone/>
            </a:pPr>
            <a:r>
              <a:rPr lang="en-US" sz="3200" dirty="0">
                <a:solidFill>
                  <a:srgbClr val="000000"/>
                </a:solidFill>
                <a:latin typeface="Calibri"/>
                <a:ea typeface="Calibri"/>
                <a:cs typeface="Calibri"/>
                <a:sym typeface="Calibri"/>
              </a:rPr>
              <a:t>CME Accreditation and Designation</a:t>
            </a:r>
            <a:endParaRPr sz="3200" dirty="0">
              <a:solidFill>
                <a:srgbClr val="000000"/>
              </a:solidFill>
            </a:endParaRPr>
          </a:p>
        </p:txBody>
      </p:sp>
      <p:sp>
        <p:nvSpPr>
          <p:cNvPr id="296" name="Google Shape;296;p22"/>
          <p:cNvSpPr txBox="1">
            <a:spLocks noGrp="1"/>
          </p:cNvSpPr>
          <p:nvPr>
            <p:ph type="body" idx="1"/>
          </p:nvPr>
        </p:nvSpPr>
        <p:spPr>
          <a:xfrm>
            <a:off x="628650" y="1597025"/>
            <a:ext cx="7886700" cy="43512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262626"/>
              </a:buClr>
              <a:buSzPts val="1540"/>
              <a:buNone/>
            </a:pPr>
            <a:r>
              <a:rPr lang="en-US" sz="1540" dirty="0"/>
              <a:t>CMEs will be available at no cost, as will Participant Certificates, which for other disciplines can</a:t>
            </a:r>
            <a:endParaRPr dirty="0"/>
          </a:p>
          <a:p>
            <a:pPr marL="0" lvl="0" indent="0" algn="l" rtl="0">
              <a:lnSpc>
                <a:spcPct val="70000"/>
              </a:lnSpc>
              <a:spcBef>
                <a:spcPts val="1000"/>
              </a:spcBef>
              <a:spcAft>
                <a:spcPts val="0"/>
              </a:spcAft>
              <a:buClr>
                <a:srgbClr val="262626"/>
              </a:buClr>
              <a:buSzPts val="1540"/>
              <a:buNone/>
            </a:pPr>
            <a:r>
              <a:rPr lang="en-US" sz="1540" dirty="0"/>
              <a:t>qualify for continuing education credit.</a:t>
            </a:r>
            <a:endParaRPr dirty="0"/>
          </a:p>
          <a:p>
            <a:pPr marL="0" lvl="0" indent="0" algn="l" rtl="0">
              <a:lnSpc>
                <a:spcPct val="70000"/>
              </a:lnSpc>
              <a:spcBef>
                <a:spcPts val="1000"/>
              </a:spcBef>
              <a:spcAft>
                <a:spcPts val="0"/>
              </a:spcAft>
              <a:buClr>
                <a:srgbClr val="262626"/>
              </a:buClr>
              <a:buSzPts val="1540"/>
              <a:buNone/>
            </a:pPr>
            <a:endParaRPr sz="1540" dirty="0"/>
          </a:p>
          <a:p>
            <a:pPr marL="0" lvl="0" indent="0" algn="l" rtl="0">
              <a:lnSpc>
                <a:spcPct val="70000"/>
              </a:lnSpc>
              <a:spcBef>
                <a:spcPts val="1000"/>
              </a:spcBef>
              <a:spcAft>
                <a:spcPts val="0"/>
              </a:spcAft>
              <a:buClr>
                <a:srgbClr val="262626"/>
              </a:buClr>
              <a:buSzPts val="1540"/>
              <a:buNone/>
            </a:pPr>
            <a:r>
              <a:rPr lang="en-US" sz="1540" dirty="0"/>
              <a:t>This activity has been planned and implemented in accordance with the Essential Areas and</a:t>
            </a:r>
            <a:endParaRPr dirty="0"/>
          </a:p>
          <a:p>
            <a:pPr marL="0" lvl="0" indent="0" algn="l" rtl="0">
              <a:lnSpc>
                <a:spcPct val="70000"/>
              </a:lnSpc>
              <a:spcBef>
                <a:spcPts val="1000"/>
              </a:spcBef>
              <a:spcAft>
                <a:spcPts val="0"/>
              </a:spcAft>
              <a:buClr>
                <a:srgbClr val="262626"/>
              </a:buClr>
              <a:buSzPts val="1540"/>
              <a:buNone/>
            </a:pPr>
            <a:r>
              <a:rPr lang="en-US" sz="1540" dirty="0"/>
              <a:t>policies of the Accreditation Council for Continuing Medical Education (ACCME) through the</a:t>
            </a:r>
            <a:endParaRPr dirty="0"/>
          </a:p>
          <a:p>
            <a:pPr marL="0" lvl="0" indent="0" algn="l" rtl="0">
              <a:lnSpc>
                <a:spcPct val="70000"/>
              </a:lnSpc>
              <a:spcBef>
                <a:spcPts val="1000"/>
              </a:spcBef>
              <a:spcAft>
                <a:spcPts val="0"/>
              </a:spcAft>
              <a:buClr>
                <a:srgbClr val="262626"/>
              </a:buClr>
              <a:buSzPts val="1540"/>
              <a:buNone/>
            </a:pPr>
            <a:r>
              <a:rPr lang="en-US" sz="1540" dirty="0"/>
              <a:t>joint providership of MedChi, The Maryland State Medical Society and the Behavioral Health</a:t>
            </a:r>
            <a:endParaRPr dirty="0"/>
          </a:p>
          <a:p>
            <a:pPr marL="0" lvl="0" indent="0" algn="l" rtl="0">
              <a:lnSpc>
                <a:spcPct val="70000"/>
              </a:lnSpc>
              <a:spcBef>
                <a:spcPts val="1000"/>
              </a:spcBef>
              <a:spcAft>
                <a:spcPts val="0"/>
              </a:spcAft>
              <a:buClr>
                <a:srgbClr val="262626"/>
              </a:buClr>
              <a:buSzPts val="1540"/>
              <a:buNone/>
            </a:pPr>
            <a:r>
              <a:rPr lang="en-US" sz="1540" dirty="0"/>
              <a:t>Administration of the Maryland Department of Health. MedChi is accredited by the ACCME to</a:t>
            </a:r>
            <a:endParaRPr dirty="0"/>
          </a:p>
          <a:p>
            <a:pPr marL="0" lvl="0" indent="0" algn="l" rtl="0">
              <a:lnSpc>
                <a:spcPct val="70000"/>
              </a:lnSpc>
              <a:spcBef>
                <a:spcPts val="1000"/>
              </a:spcBef>
              <a:spcAft>
                <a:spcPts val="0"/>
              </a:spcAft>
              <a:buClr>
                <a:srgbClr val="262626"/>
              </a:buClr>
              <a:buSzPts val="1540"/>
              <a:buNone/>
            </a:pPr>
            <a:r>
              <a:rPr lang="en-US" sz="1540" dirty="0"/>
              <a:t>provide continuing medical education for physicians. CMEs will be available at no cost, as will</a:t>
            </a:r>
            <a:endParaRPr dirty="0"/>
          </a:p>
          <a:p>
            <a:pPr marL="0" lvl="0" indent="0" algn="l" rtl="0">
              <a:lnSpc>
                <a:spcPct val="70000"/>
              </a:lnSpc>
              <a:spcBef>
                <a:spcPts val="1000"/>
              </a:spcBef>
              <a:spcAft>
                <a:spcPts val="0"/>
              </a:spcAft>
              <a:buClr>
                <a:srgbClr val="262626"/>
              </a:buClr>
              <a:buSzPts val="1540"/>
              <a:buNone/>
            </a:pPr>
            <a:r>
              <a:rPr lang="en-US" sz="1540" dirty="0"/>
              <a:t>Participant Certificates, which for other disciplines can qualify for continuing education credit.</a:t>
            </a:r>
            <a:endParaRPr dirty="0"/>
          </a:p>
          <a:p>
            <a:pPr marL="0" lvl="0" indent="0" algn="l" rtl="0">
              <a:lnSpc>
                <a:spcPct val="70000"/>
              </a:lnSpc>
              <a:spcBef>
                <a:spcPts val="1000"/>
              </a:spcBef>
              <a:spcAft>
                <a:spcPts val="0"/>
              </a:spcAft>
              <a:buClr>
                <a:srgbClr val="262626"/>
              </a:buClr>
              <a:buSzPts val="1540"/>
              <a:buNone/>
            </a:pPr>
            <a:endParaRPr sz="1540" dirty="0"/>
          </a:p>
          <a:p>
            <a:pPr marL="0" lvl="0" indent="0" algn="l" rtl="0">
              <a:lnSpc>
                <a:spcPct val="70000"/>
              </a:lnSpc>
              <a:spcBef>
                <a:spcPts val="1000"/>
              </a:spcBef>
              <a:spcAft>
                <a:spcPts val="0"/>
              </a:spcAft>
              <a:buClr>
                <a:srgbClr val="262626"/>
              </a:buClr>
              <a:buSzPts val="1540"/>
              <a:buNone/>
            </a:pPr>
            <a:r>
              <a:rPr lang="en-US" sz="1540" dirty="0"/>
              <a:t>MedChi designates this webinar educational activity for a maximum of 1 AMA PRA Category 1</a:t>
            </a:r>
            <a:endParaRPr dirty="0"/>
          </a:p>
          <a:p>
            <a:pPr marL="0" lvl="0" indent="0" algn="l" rtl="0">
              <a:lnSpc>
                <a:spcPct val="70000"/>
              </a:lnSpc>
              <a:spcBef>
                <a:spcPts val="1000"/>
              </a:spcBef>
              <a:spcAft>
                <a:spcPts val="0"/>
              </a:spcAft>
              <a:buClr>
                <a:srgbClr val="262626"/>
              </a:buClr>
              <a:buSzPts val="1540"/>
              <a:buNone/>
            </a:pPr>
            <a:r>
              <a:rPr lang="en-US" sz="1540" dirty="0"/>
              <a:t>Credits™. Physicians should claim only the credit commensurate with the extent of their</a:t>
            </a:r>
            <a:endParaRPr dirty="0"/>
          </a:p>
          <a:p>
            <a:pPr marL="0" lvl="0" indent="0" algn="l" rtl="0">
              <a:lnSpc>
                <a:spcPct val="70000"/>
              </a:lnSpc>
              <a:spcBef>
                <a:spcPts val="1000"/>
              </a:spcBef>
              <a:spcAft>
                <a:spcPts val="0"/>
              </a:spcAft>
              <a:buClr>
                <a:srgbClr val="262626"/>
              </a:buClr>
              <a:buSzPts val="1540"/>
              <a:buNone/>
            </a:pPr>
            <a:r>
              <a:rPr lang="en-US" sz="1540" dirty="0"/>
              <a:t>participation in the activity, as should other disciplines who claim credit for Participant</a:t>
            </a:r>
            <a:endParaRPr dirty="0"/>
          </a:p>
          <a:p>
            <a:pPr marL="0" lvl="0" indent="0" algn="l" rtl="0">
              <a:lnSpc>
                <a:spcPct val="70000"/>
              </a:lnSpc>
              <a:spcBef>
                <a:spcPts val="1000"/>
              </a:spcBef>
              <a:spcAft>
                <a:spcPts val="0"/>
              </a:spcAft>
              <a:buClr>
                <a:srgbClr val="262626"/>
              </a:buClr>
              <a:buSzPts val="1540"/>
              <a:buNone/>
            </a:pPr>
            <a:r>
              <a:rPr lang="en-US" sz="1540" dirty="0"/>
              <a:t>Certificates. For CME/Participant Certificate questions please contact Steve Whitefield at</a:t>
            </a:r>
            <a:endParaRPr dirty="0"/>
          </a:p>
          <a:p>
            <a:pPr marL="0" lvl="0" indent="0" algn="l" rtl="0">
              <a:lnSpc>
                <a:spcPct val="70000"/>
              </a:lnSpc>
              <a:spcBef>
                <a:spcPts val="1000"/>
              </a:spcBef>
              <a:spcAft>
                <a:spcPts val="0"/>
              </a:spcAft>
              <a:buClr>
                <a:srgbClr val="262626"/>
              </a:buClr>
              <a:buSzPts val="1540"/>
              <a:buNone/>
            </a:pPr>
            <a:r>
              <a:rPr lang="en-US" sz="1540" u="sng" dirty="0">
                <a:solidFill>
                  <a:schemeClr val="hlink"/>
                </a:solidFill>
                <a:hlinkClick r:id="rId3"/>
              </a:rPr>
              <a:t>steven.whitefield@maryland.gov</a:t>
            </a:r>
            <a:r>
              <a:rPr lang="en-US" sz="1540" dirty="0"/>
              <a:t>. </a:t>
            </a:r>
            <a:endParaRPr dirty="0"/>
          </a:p>
        </p:txBody>
      </p:sp>
      <p:sp>
        <p:nvSpPr>
          <p:cNvPr id="297" name="Google Shape;297;p22"/>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dirty="0"/>
          </a:p>
        </p:txBody>
      </p:sp>
      <p:sp>
        <p:nvSpPr>
          <p:cNvPr id="298" name="Google Shape;298;p22"/>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endParaRPr dirty="0"/>
          </a:p>
        </p:txBody>
      </p:sp>
      <p:pic>
        <p:nvPicPr>
          <p:cNvPr id="299" name="Google Shape;299;p22"/>
          <p:cNvPicPr preferRelativeResize="0"/>
          <p:nvPr/>
        </p:nvPicPr>
        <p:blipFill rotWithShape="1">
          <a:blip r:embed="rId4">
            <a:alphaModFix/>
          </a:blip>
          <a:srcRect/>
          <a:stretch/>
        </p:blipFill>
        <p:spPr>
          <a:xfrm>
            <a:off x="4572000" y="5960428"/>
            <a:ext cx="1219200" cy="43307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None/>
            </a:pPr>
            <a:r>
              <a:rPr lang="en-US" sz="1800" dirty="0">
                <a:latin typeface="Arial"/>
                <a:ea typeface="Arial"/>
                <a:cs typeface="Arial"/>
                <a:sym typeface="Arial"/>
              </a:rPr>
              <a:t/>
            </a:r>
            <a:br>
              <a:rPr lang="en-US" sz="1800" dirty="0">
                <a:latin typeface="Arial"/>
                <a:ea typeface="Arial"/>
                <a:cs typeface="Arial"/>
                <a:sym typeface="Arial"/>
              </a:rPr>
            </a:br>
            <a:r>
              <a:rPr lang="en-US" sz="2800" dirty="0">
                <a:latin typeface="Arial"/>
                <a:ea typeface="Arial"/>
                <a:cs typeface="Arial"/>
                <a:sym typeface="Arial"/>
              </a:rPr>
              <a:t>CME Disclosures</a:t>
            </a:r>
            <a:endParaRPr sz="2800" dirty="0"/>
          </a:p>
        </p:txBody>
      </p:sp>
      <p:sp>
        <p:nvSpPr>
          <p:cNvPr id="305" name="Google Shape;305;p23"/>
          <p:cNvSpPr txBox="1">
            <a:spLocks noGrp="1"/>
          </p:cNvSpPr>
          <p:nvPr>
            <p:ph type="body" idx="1"/>
          </p:nvPr>
        </p:nvSpPr>
        <p:spPr>
          <a:xfrm>
            <a:off x="734347" y="1960561"/>
            <a:ext cx="7886700" cy="4351200"/>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Clr>
                <a:srgbClr val="262626"/>
              </a:buClr>
              <a:buSzPts val="1800"/>
              <a:buNone/>
            </a:pPr>
            <a:r>
              <a:rPr lang="en-US" sz="1800" dirty="0">
                <a:solidFill>
                  <a:srgbClr val="262626"/>
                </a:solidFill>
                <a:latin typeface="Calibri"/>
                <a:ea typeface="Calibri"/>
                <a:cs typeface="Calibri"/>
                <a:sym typeface="Calibri"/>
              </a:rPr>
              <a:t>Presenters and Planners: Aliya Jones, MD and Steve Whitefield, MD have reported no relevant financial relationships to disclose. </a:t>
            </a:r>
            <a:r>
              <a:rPr lang="en-US" sz="1800" dirty="0">
                <a:solidFill>
                  <a:srgbClr val="333333"/>
                </a:solidFill>
                <a:highlight>
                  <a:srgbClr val="FFFFFF"/>
                </a:highlight>
                <a:latin typeface="Calibri"/>
                <a:ea typeface="Calibri"/>
                <a:cs typeface="Calibri"/>
                <a:sym typeface="Calibri"/>
              </a:rPr>
              <a:t>Stephanie Slowly, MSW, LCSW-C and Shanta Powell, MD </a:t>
            </a:r>
            <a:r>
              <a:rPr lang="en-US" sz="1800" dirty="0">
                <a:solidFill>
                  <a:srgbClr val="262626"/>
                </a:solidFill>
                <a:latin typeface="Calibri"/>
                <a:ea typeface="Calibri"/>
                <a:cs typeface="Calibri"/>
                <a:sym typeface="Calibri"/>
              </a:rPr>
              <a:t>have reported no relevant financial relationships to disclose.</a:t>
            </a:r>
            <a:endParaRPr sz="1800" dirty="0">
              <a:latin typeface="Arial"/>
              <a:ea typeface="Arial"/>
              <a:cs typeface="Arial"/>
              <a:sym typeface="Arial"/>
            </a:endParaRPr>
          </a:p>
          <a:p>
            <a:pPr marL="0" marR="0" lvl="0" indent="0" algn="l" rtl="0">
              <a:lnSpc>
                <a:spcPct val="115000"/>
              </a:lnSpc>
              <a:spcBef>
                <a:spcPts val="2400"/>
              </a:spcBef>
              <a:spcAft>
                <a:spcPts val="0"/>
              </a:spcAft>
              <a:buClr>
                <a:srgbClr val="262626"/>
              </a:buClr>
              <a:buSzPts val="1800"/>
              <a:buNone/>
            </a:pPr>
            <a:r>
              <a:rPr lang="en-US" sz="1800" dirty="0">
                <a:solidFill>
                  <a:srgbClr val="262626"/>
                </a:solidFill>
                <a:latin typeface="Calibri"/>
                <a:ea typeface="Calibri"/>
                <a:cs typeface="Calibri"/>
                <a:sym typeface="Calibri"/>
              </a:rPr>
              <a:t>MedChi CME Reviewers: The reviewers from the MedChi Committee On Scientific Activities (COSA) for this activity have reported no relevant financial relationships to disclose.</a:t>
            </a:r>
            <a:endParaRPr sz="1800" dirty="0">
              <a:latin typeface="Arial"/>
              <a:ea typeface="Arial"/>
              <a:cs typeface="Arial"/>
              <a:sym typeface="Arial"/>
            </a:endParaRPr>
          </a:p>
          <a:p>
            <a:pPr marL="228600" lvl="0" indent="-50800" algn="l" rtl="0">
              <a:lnSpc>
                <a:spcPct val="90000"/>
              </a:lnSpc>
              <a:spcBef>
                <a:spcPts val="2200"/>
              </a:spcBef>
              <a:spcAft>
                <a:spcPts val="0"/>
              </a:spcAft>
              <a:buClr>
                <a:srgbClr val="262626"/>
              </a:buClr>
              <a:buSzPts val="2800"/>
              <a:buNone/>
            </a:pPr>
            <a:endParaRPr dirty="0"/>
          </a:p>
        </p:txBody>
      </p:sp>
      <p:sp>
        <p:nvSpPr>
          <p:cNvPr id="306" name="Google Shape;306;p23"/>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dirty="0"/>
          </a:p>
        </p:txBody>
      </p:sp>
      <p:sp>
        <p:nvSpPr>
          <p:cNvPr id="307" name="Google Shape;307;p23"/>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endParaRPr dirty="0"/>
          </a:p>
          <a:p>
            <a:pPr marL="0" lvl="0" indent="0" algn="l" rtl="0">
              <a:lnSpc>
                <a:spcPct val="90000"/>
              </a:lnSpc>
              <a:spcBef>
                <a:spcPts val="1000"/>
              </a:spcBef>
              <a:spcAft>
                <a:spcPts val="0"/>
              </a:spcAft>
              <a:buClr>
                <a:srgbClr val="7F7F7F"/>
              </a:buClr>
              <a:buSzPts val="2000"/>
              <a:buNone/>
            </a:pPr>
            <a:endParaRPr dirty="0"/>
          </a:p>
        </p:txBody>
      </p:sp>
      <p:pic>
        <p:nvPicPr>
          <p:cNvPr id="308" name="Google Shape;308;p23"/>
          <p:cNvPicPr preferRelativeResize="0"/>
          <p:nvPr/>
        </p:nvPicPr>
        <p:blipFill rotWithShape="1">
          <a:blip r:embed="rId3">
            <a:alphaModFix/>
          </a:blip>
          <a:srcRect/>
          <a:stretch/>
        </p:blipFill>
        <p:spPr>
          <a:xfrm>
            <a:off x="3962400" y="5878829"/>
            <a:ext cx="1219200" cy="43307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xmlns="" id="{3E57A3F2-3497-430E-BCD2-151E9B574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a:extLst>
              <a:ext uri="{FF2B5EF4-FFF2-40B4-BE49-F238E27FC236}">
                <a16:creationId xmlns:a16="http://schemas.microsoft.com/office/drawing/2014/main" xmlns="" id="{88B1F424-0E60-4F04-AFC7-00E1F21101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xmlns="" id="{6B509DD1-7F4E-4C4D-9B18-626473A5F7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ectangle 8">
            <a:extLst>
              <a:ext uri="{FF2B5EF4-FFF2-40B4-BE49-F238E27FC236}">
                <a16:creationId xmlns:a16="http://schemas.microsoft.com/office/drawing/2014/main" xmlns="" id="{BB89D3BB-9A77-48E3-8C98-9A0A1DD4F7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xmlns="" id="{008F33DA-AA9A-4E0D-8320-803552466A29}"/>
              </a:ext>
            </a:extLst>
          </p:cNvPr>
          <p:cNvSpPr>
            <a:spLocks noGrp="1"/>
          </p:cNvSpPr>
          <p:nvPr>
            <p:ph type="title"/>
          </p:nvPr>
        </p:nvSpPr>
        <p:spPr>
          <a:xfrm>
            <a:off x="992065" y="1522820"/>
            <a:ext cx="2061031" cy="3601914"/>
          </a:xfrm>
        </p:spPr>
        <p:txBody>
          <a:bodyPr anchor="ctr">
            <a:normAutofit/>
          </a:bodyPr>
          <a:lstStyle/>
          <a:p>
            <a:r>
              <a:rPr lang="en-US" sz="3100" dirty="0">
                <a:solidFill>
                  <a:srgbClr val="FFFFFF"/>
                </a:solidFill>
              </a:rPr>
              <a:t>TELL YOUR STORY </a:t>
            </a:r>
          </a:p>
        </p:txBody>
      </p:sp>
      <p:graphicFrame>
        <p:nvGraphicFramePr>
          <p:cNvPr id="14" name="Content Placeholder 2">
            <a:extLst>
              <a:ext uri="{FF2B5EF4-FFF2-40B4-BE49-F238E27FC236}">
                <a16:creationId xmlns:a16="http://schemas.microsoft.com/office/drawing/2014/main" xmlns="" id="{BEB5FF42-E503-4B23-BACD-6638AC18AE5E}"/>
              </a:ext>
            </a:extLst>
          </p:cNvPr>
          <p:cNvGraphicFramePr>
            <a:graphicFrameLocks noGrp="1"/>
          </p:cNvGraphicFramePr>
          <p:nvPr>
            <p:ph idx="1"/>
            <p:extLst>
              <p:ext uri="{D42A27DB-BD31-4B8C-83A1-F6EECF244321}">
                <p14:modId xmlns:p14="http://schemas.microsoft.com/office/powerpoint/2010/main" val="3821784636"/>
              </p:ext>
            </p:extLst>
          </p:nvPr>
        </p:nvGraphicFramePr>
        <p:xfrm>
          <a:off x="3782136" y="643467"/>
          <a:ext cx="4867132"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503856"/>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endParaRPr dirty="0"/>
          </a:p>
        </p:txBody>
      </p:sp>
      <p:sp>
        <p:nvSpPr>
          <p:cNvPr id="314" name="Google Shape;314;p24"/>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dirty="0"/>
          </a:p>
        </p:txBody>
      </p:sp>
      <p:sp>
        <p:nvSpPr>
          <p:cNvPr id="315" name="Google Shape;315;p24"/>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endParaRPr dirty="0"/>
          </a:p>
        </p:txBody>
      </p:sp>
      <p:sp>
        <p:nvSpPr>
          <p:cNvPr id="3" name="Text Placeholder 2">
            <a:extLst>
              <a:ext uri="{FF2B5EF4-FFF2-40B4-BE49-F238E27FC236}">
                <a16:creationId xmlns:a16="http://schemas.microsoft.com/office/drawing/2014/main" xmlns="" id="{8BC510A4-D515-4F92-98C1-CCBBE79535D8}"/>
              </a:ext>
            </a:extLst>
          </p:cNvPr>
          <p:cNvSpPr>
            <a:spLocks noGrp="1"/>
          </p:cNvSpPr>
          <p:nvPr>
            <p:ph type="body" idx="1"/>
          </p:nvPr>
        </p:nvSpPr>
        <p:spPr/>
        <p:txBody>
          <a:bodyPr/>
          <a:lstStyle/>
          <a:p>
            <a:pPr marL="50800" indent="0">
              <a:buNone/>
            </a:pPr>
            <a:r>
              <a:rPr lang="en-US" sz="4800" b="1" dirty="0"/>
              <a:t>You are Born on Purpose For a Purpose you are Required to Live on Purpose</a:t>
            </a:r>
            <a:r>
              <a:rPr lang="en-US" dirty="0"/>
              <a:t>. ~S. Slowly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dirty="0"/>
              <a:t> Questions??</a:t>
            </a:r>
            <a:endParaRPr dirty="0"/>
          </a:p>
        </p:txBody>
      </p:sp>
      <p:sp>
        <p:nvSpPr>
          <p:cNvPr id="322" name="Google Shape;322;p2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dirty="0"/>
          </a:p>
        </p:txBody>
      </p:sp>
      <p:sp>
        <p:nvSpPr>
          <p:cNvPr id="323" name="Google Shape;323;p25"/>
          <p:cNvSpPr/>
          <p:nvPr/>
        </p:nvSpPr>
        <p:spPr>
          <a:xfrm>
            <a:off x="981307" y="2029523"/>
            <a:ext cx="7828156" cy="64043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endParaRPr sz="1800" dirty="0">
              <a:solidFill>
                <a:srgbClr val="333333"/>
              </a:solidFill>
              <a:latin typeface="Arial"/>
              <a:ea typeface="Arial"/>
              <a:cs typeface="Arial"/>
              <a:sym typeface="Arial"/>
            </a:endParaRPr>
          </a:p>
          <a:p>
            <a:pPr marL="0" marR="0" lvl="0" indent="0" algn="l" rtl="0">
              <a:lnSpc>
                <a:spcPct val="107000"/>
              </a:lnSpc>
              <a:spcBef>
                <a:spcPts val="0"/>
              </a:spcBef>
              <a:spcAft>
                <a:spcPts val="0"/>
              </a:spcAft>
              <a:buNone/>
            </a:pPr>
            <a:endParaRPr sz="1600" dirty="0">
              <a:solidFill>
                <a:schemeClr val="dk1"/>
              </a:solidFill>
              <a:latin typeface="Calibri"/>
              <a:ea typeface="Calibri"/>
              <a:cs typeface="Calibri"/>
              <a:sym typeface="Calibri"/>
            </a:endParaRPr>
          </a:p>
        </p:txBody>
      </p:sp>
      <p:pic>
        <p:nvPicPr>
          <p:cNvPr id="324" name="Google Shape;324;p25" descr="A close up of a logo&#10;&#10;Description automatically generated"/>
          <p:cNvPicPr preferRelativeResize="0"/>
          <p:nvPr/>
        </p:nvPicPr>
        <p:blipFill rotWithShape="1">
          <a:blip r:embed="rId3">
            <a:alphaModFix/>
          </a:blip>
          <a:srcRect/>
          <a:stretch/>
        </p:blipFill>
        <p:spPr>
          <a:xfrm>
            <a:off x="4173858" y="120933"/>
            <a:ext cx="4635605" cy="28527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dirty="0"/>
              <a:t>THANK YOU </a:t>
            </a:r>
            <a:endParaRPr dirty="0"/>
          </a:p>
        </p:txBody>
      </p:sp>
      <p:sp>
        <p:nvSpPr>
          <p:cNvPr id="330" name="Google Shape;330;p26"/>
          <p:cNvSpPr txBox="1">
            <a:spLocks noGrp="1"/>
          </p:cNvSpPr>
          <p:nvPr>
            <p:ph type="body" idx="1"/>
          </p:nvPr>
        </p:nvSpPr>
        <p:spPr>
          <a:xfrm>
            <a:off x="623888" y="4741864"/>
            <a:ext cx="7886700" cy="15003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220"/>
              <a:buNone/>
            </a:pPr>
            <a:r>
              <a:rPr lang="en-US" sz="2220" dirty="0"/>
              <a:t>Stephanie Slowly, MSW LCSW-C</a:t>
            </a:r>
            <a:endParaRPr dirty="0"/>
          </a:p>
          <a:p>
            <a:pPr marL="0" lvl="0" indent="0" algn="l" rtl="0">
              <a:lnSpc>
                <a:spcPct val="70000"/>
              </a:lnSpc>
              <a:spcBef>
                <a:spcPts val="1000"/>
              </a:spcBef>
              <a:spcAft>
                <a:spcPts val="0"/>
              </a:spcAft>
              <a:buClr>
                <a:schemeClr val="dk1"/>
              </a:buClr>
              <a:buSzPts val="2220"/>
              <a:buNone/>
            </a:pPr>
            <a:r>
              <a:rPr lang="en-US" sz="2220" dirty="0"/>
              <a:t>Director, Systems Management </a:t>
            </a:r>
            <a:endParaRPr dirty="0"/>
          </a:p>
          <a:p>
            <a:pPr marL="0" lvl="0" indent="0" algn="l" rtl="0">
              <a:lnSpc>
                <a:spcPct val="70000"/>
              </a:lnSpc>
              <a:spcBef>
                <a:spcPts val="1000"/>
              </a:spcBef>
              <a:spcAft>
                <a:spcPts val="0"/>
              </a:spcAft>
              <a:buClr>
                <a:schemeClr val="dk1"/>
              </a:buClr>
              <a:buSzPts val="2220"/>
              <a:buNone/>
            </a:pPr>
            <a:r>
              <a:rPr lang="en-US" sz="2220" dirty="0"/>
              <a:t>Behavioral Health Administration</a:t>
            </a:r>
            <a:endParaRPr dirty="0"/>
          </a:p>
          <a:p>
            <a:pPr marL="0" lvl="0" indent="0" algn="l" rtl="0">
              <a:lnSpc>
                <a:spcPct val="70000"/>
              </a:lnSpc>
              <a:spcBef>
                <a:spcPts val="1000"/>
              </a:spcBef>
              <a:spcAft>
                <a:spcPts val="0"/>
              </a:spcAft>
              <a:buClr>
                <a:schemeClr val="dk1"/>
              </a:buClr>
              <a:buSzPts val="2220"/>
              <a:buNone/>
            </a:pPr>
            <a:r>
              <a:rPr lang="en-US" sz="2220" u="sng" dirty="0">
                <a:solidFill>
                  <a:schemeClr val="hlink"/>
                </a:solidFill>
                <a:hlinkClick r:id="rId3"/>
              </a:rPr>
              <a:t>Stephanie.slowly1@maryland.gov</a:t>
            </a:r>
            <a:endParaRPr sz="2220" dirty="0"/>
          </a:p>
          <a:p>
            <a:pPr marL="0" lvl="0" indent="0" algn="ctr" rtl="0">
              <a:lnSpc>
                <a:spcPct val="70000"/>
              </a:lnSpc>
              <a:spcBef>
                <a:spcPts val="1000"/>
              </a:spcBef>
              <a:spcAft>
                <a:spcPts val="0"/>
              </a:spcAft>
              <a:buClr>
                <a:schemeClr val="dk1"/>
              </a:buClr>
              <a:buSzPts val="2220"/>
              <a:buNone/>
            </a:pPr>
            <a:endParaRPr sz="2220" dirty="0"/>
          </a:p>
        </p:txBody>
      </p:sp>
      <p:sp>
        <p:nvSpPr>
          <p:cNvPr id="331" name="Google Shape;331;p26"/>
          <p:cNvSpPr/>
          <p:nvPr/>
        </p:nvSpPr>
        <p:spPr>
          <a:xfrm>
            <a:off x="981307" y="2029523"/>
            <a:ext cx="7828156" cy="64043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endParaRPr sz="1800" dirty="0">
              <a:solidFill>
                <a:srgbClr val="333333"/>
              </a:solidFill>
              <a:latin typeface="Arial"/>
              <a:ea typeface="Arial"/>
              <a:cs typeface="Arial"/>
              <a:sym typeface="Arial"/>
            </a:endParaRPr>
          </a:p>
          <a:p>
            <a:pPr marL="0" marR="0" lvl="0" indent="0" algn="l" rtl="0">
              <a:lnSpc>
                <a:spcPct val="107000"/>
              </a:lnSpc>
              <a:spcBef>
                <a:spcPts val="0"/>
              </a:spcBef>
              <a:spcAft>
                <a:spcPts val="0"/>
              </a:spcAft>
              <a:buNone/>
            </a:pPr>
            <a:endParaRPr sz="16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8FA38BF0-F167-48B1-9FA2-182BDC297D5A}"/>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15" name="Rectangle 14">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xmlns="" id="{1657A851-7559-425F-AA94-D0FC1FAAC26B}"/>
              </a:ext>
            </a:extLst>
          </p:cNvPr>
          <p:cNvSpPr>
            <a:spLocks noGrp="1"/>
          </p:cNvSpPr>
          <p:nvPr>
            <p:ph type="title"/>
          </p:nvPr>
        </p:nvSpPr>
        <p:spPr>
          <a:xfrm>
            <a:off x="303414" y="3091928"/>
            <a:ext cx="6808922" cy="2387600"/>
          </a:xfrm>
        </p:spPr>
        <p:txBody>
          <a:bodyPr vert="horz" lIns="91440" tIns="45720" rIns="91440" bIns="45720" rtlCol="0" anchor="b">
            <a:normAutofit/>
          </a:bodyPr>
          <a:lstStyle/>
          <a:p>
            <a:pPr>
              <a:spcBef>
                <a:spcPct val="0"/>
              </a:spcBef>
            </a:pPr>
            <a:r>
              <a:rPr lang="en-US" sz="5700" kern="1200" dirty="0">
                <a:solidFill>
                  <a:schemeClr val="tx1"/>
                </a:solidFill>
                <a:latin typeface="+mj-lt"/>
                <a:ea typeface="+mj-ea"/>
                <a:cs typeface="+mj-cs"/>
              </a:rPr>
              <a:t>Let’s Do an exercise</a:t>
            </a:r>
          </a:p>
        </p:txBody>
      </p:sp>
      <p:sp>
        <p:nvSpPr>
          <p:cNvPr id="17" name="Rectangle: Rounded Corners 16">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xmlns="" id="{E3A5FD4E-5D0F-4C54-988D-A9404E210A40}"/>
              </a:ext>
            </a:extLst>
          </p:cNvPr>
          <p:cNvSpPr>
            <a:spLocks noGrp="1"/>
          </p:cNvSpPr>
          <p:nvPr>
            <p:ph type="body" idx="1"/>
          </p:nvPr>
        </p:nvSpPr>
        <p:spPr>
          <a:xfrm>
            <a:off x="303414" y="5624945"/>
            <a:ext cx="6808922" cy="592975"/>
          </a:xfrm>
        </p:spPr>
        <p:txBody>
          <a:bodyPr vert="horz" lIns="91440" tIns="45720" rIns="91440" bIns="45720" rtlCol="0" anchor="ctr">
            <a:normAutofit/>
          </a:bodyPr>
          <a:lstStyle/>
          <a:p>
            <a:pPr marL="0" indent="0"/>
            <a:r>
              <a:rPr lang="en-US" sz="2000" kern="1200" dirty="0">
                <a:solidFill>
                  <a:schemeClr val="tx1"/>
                </a:solidFill>
                <a:latin typeface="+mn-lt"/>
                <a:ea typeface="+mn-ea"/>
                <a:cs typeface="+mn-cs"/>
              </a:rPr>
              <a:t>Center and Grounding ourselves: This moment is for us</a:t>
            </a:r>
          </a:p>
        </p:txBody>
      </p:sp>
      <p:sp>
        <p:nvSpPr>
          <p:cNvPr id="4" name="Slide Number Placeholder 3">
            <a:extLst>
              <a:ext uri="{FF2B5EF4-FFF2-40B4-BE49-F238E27FC236}">
                <a16:creationId xmlns:a16="http://schemas.microsoft.com/office/drawing/2014/main" xmlns="" id="{88FE368D-8974-4EA6-BF53-461E789E2D66}"/>
              </a:ext>
            </a:extLst>
          </p:cNvPr>
          <p:cNvSpPr>
            <a:spLocks noGrp="1"/>
          </p:cNvSpPr>
          <p:nvPr>
            <p:ph type="sldNum" idx="12"/>
          </p:nvPr>
        </p:nvSpPr>
        <p:spPr>
          <a:xfrm>
            <a:off x="6780899" y="6356350"/>
            <a:ext cx="2057400" cy="365125"/>
          </a:xfrm>
        </p:spPr>
        <p:txBody>
          <a:bodyPr vert="horz" lIns="91440" tIns="45720" rIns="91440" bIns="45720" rtlCol="0" anchor="ctr">
            <a:normAutofit/>
          </a:bodyPr>
          <a:lstStyle/>
          <a:p>
            <a:pPr algn="r">
              <a:spcAft>
                <a:spcPts val="600"/>
              </a:spcAft>
              <a:buClrTx/>
              <a:defRPr/>
            </a:pPr>
            <a:fld id="{00000000-1234-1234-1234-123412341234}" type="slidenum">
              <a:rPr lang="en-US" sz="1200" kern="1200">
                <a:solidFill>
                  <a:schemeClr val="tx1"/>
                </a:solidFill>
                <a:ea typeface="+mn-ea"/>
                <a:cs typeface="+mn-cs"/>
              </a:rPr>
              <a:pPr algn="r">
                <a:spcAft>
                  <a:spcPts val="600"/>
                </a:spcAft>
                <a:buClrTx/>
                <a:defRPr/>
              </a:pPr>
              <a:t>3</a:t>
            </a:fld>
            <a:endParaRPr lang="en-US" sz="1200" kern="1200" dirty="0">
              <a:solidFill>
                <a:schemeClr val="tx1"/>
              </a:solidFill>
              <a:ea typeface="+mn-ea"/>
              <a:cs typeface="+mn-cs"/>
            </a:endParaRPr>
          </a:p>
        </p:txBody>
      </p:sp>
    </p:spTree>
    <p:extLst>
      <p:ext uri="{BB962C8B-B14F-4D97-AF65-F5344CB8AC3E}">
        <p14:creationId xmlns:p14="http://schemas.microsoft.com/office/powerpoint/2010/main" val="335470072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1693229-52DE-46F5-8E69-72377250A764}"/>
              </a:ext>
            </a:extLst>
          </p:cNvPr>
          <p:cNvSpPr>
            <a:spLocks noGrp="1"/>
          </p:cNvSpPr>
          <p:nvPr>
            <p:ph type="title"/>
          </p:nvPr>
        </p:nvSpPr>
        <p:spPr/>
        <p:txBody>
          <a:bodyPr/>
          <a:lstStyle/>
          <a:p>
            <a:r>
              <a:rPr lang="en-US" dirty="0"/>
              <a:t>Key Questions to Ask yourself</a:t>
            </a:r>
          </a:p>
        </p:txBody>
      </p:sp>
      <p:sp>
        <p:nvSpPr>
          <p:cNvPr id="6" name="Text Placeholder 5">
            <a:extLst>
              <a:ext uri="{FF2B5EF4-FFF2-40B4-BE49-F238E27FC236}">
                <a16:creationId xmlns:a16="http://schemas.microsoft.com/office/drawing/2014/main" xmlns="" id="{CB2AC883-1165-4037-BF50-3F6C8023C35B}"/>
              </a:ext>
            </a:extLst>
          </p:cNvPr>
          <p:cNvSpPr>
            <a:spLocks noGrp="1"/>
          </p:cNvSpPr>
          <p:nvPr>
            <p:ph type="body" idx="1"/>
          </p:nvPr>
        </p:nvSpPr>
        <p:spPr/>
        <p:txBody>
          <a:bodyPr/>
          <a:lstStyle/>
          <a:p>
            <a:pPr>
              <a:buFont typeface="Wingdings" panose="05000000000000000000" pitchFamily="2" charset="2"/>
              <a:buChar char="v"/>
            </a:pPr>
            <a:r>
              <a:rPr lang="en-US" b="1" i="0" dirty="0">
                <a:solidFill>
                  <a:srgbClr val="372F2B"/>
                </a:solidFill>
                <a:effectLst/>
                <a:latin typeface="GT Walsheim"/>
              </a:rPr>
              <a:t>What Are You Willing to Struggle for?</a:t>
            </a:r>
          </a:p>
          <a:p>
            <a:pPr>
              <a:buFont typeface="Wingdings" panose="05000000000000000000" pitchFamily="2" charset="2"/>
              <a:buChar char="v"/>
            </a:pPr>
            <a:r>
              <a:rPr lang="en-US" b="1" i="0" dirty="0">
                <a:solidFill>
                  <a:srgbClr val="372F2B"/>
                </a:solidFill>
                <a:effectLst/>
                <a:latin typeface="GT Walsheim"/>
              </a:rPr>
              <a:t>What Makes You Forget to Eat?</a:t>
            </a:r>
          </a:p>
          <a:p>
            <a:pPr>
              <a:buFont typeface="Wingdings" panose="05000000000000000000" pitchFamily="2" charset="2"/>
              <a:buChar char="v"/>
            </a:pPr>
            <a:r>
              <a:rPr lang="en-US" b="1" i="0" dirty="0">
                <a:solidFill>
                  <a:srgbClr val="372F2B"/>
                </a:solidFill>
                <a:effectLst/>
                <a:latin typeface="GT Walsheim"/>
              </a:rPr>
              <a:t>How Are You Going to Save the World?</a:t>
            </a:r>
          </a:p>
          <a:p>
            <a:pPr>
              <a:buFont typeface="Wingdings" panose="05000000000000000000" pitchFamily="2" charset="2"/>
              <a:buChar char="v"/>
            </a:pPr>
            <a:r>
              <a:rPr lang="en-US" b="1" i="0" dirty="0">
                <a:solidFill>
                  <a:srgbClr val="372F2B"/>
                </a:solidFill>
                <a:effectLst/>
                <a:latin typeface="GT Walsheim"/>
              </a:rPr>
              <a:t>If You Knew You Were Going to Die One Year from Today, What Would You Do and How Would You Want to be Remembered?</a:t>
            </a:r>
          </a:p>
          <a:p>
            <a:pPr>
              <a:buFont typeface="Wingdings" panose="05000000000000000000" pitchFamily="2" charset="2"/>
              <a:buChar char="v"/>
            </a:pPr>
            <a:endParaRPr lang="en-US" b="1" i="0" dirty="0">
              <a:solidFill>
                <a:srgbClr val="372F2B"/>
              </a:solidFill>
              <a:effectLst/>
              <a:latin typeface="GT Walsheim"/>
            </a:endParaRPr>
          </a:p>
          <a:p>
            <a:pPr>
              <a:buFont typeface="Wingdings" panose="05000000000000000000" pitchFamily="2" charset="2"/>
              <a:buChar char="v"/>
            </a:pPr>
            <a:endParaRPr lang="en-US" dirty="0"/>
          </a:p>
        </p:txBody>
      </p:sp>
      <p:sp>
        <p:nvSpPr>
          <p:cNvPr id="4" name="Slide Number Placeholder 3">
            <a:extLst>
              <a:ext uri="{FF2B5EF4-FFF2-40B4-BE49-F238E27FC236}">
                <a16:creationId xmlns:a16="http://schemas.microsoft.com/office/drawing/2014/main" xmlns="" id="{24243595-4111-4FE7-A654-73E5C8FFD55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dirty="0"/>
          </a:p>
        </p:txBody>
      </p:sp>
      <p:sp>
        <p:nvSpPr>
          <p:cNvPr id="7" name="Text Placeholder 6">
            <a:extLst>
              <a:ext uri="{FF2B5EF4-FFF2-40B4-BE49-F238E27FC236}">
                <a16:creationId xmlns:a16="http://schemas.microsoft.com/office/drawing/2014/main" xmlns="" id="{A0046B3A-E717-4276-8261-E2E00AA53706}"/>
              </a:ext>
            </a:extLst>
          </p:cNvPr>
          <p:cNvSpPr>
            <a:spLocks noGrp="1"/>
          </p:cNvSpPr>
          <p:nvPr>
            <p:ph type="body" idx="2"/>
          </p:nvPr>
        </p:nvSpPr>
        <p:spPr/>
        <p:txBody>
          <a:bodyPr>
            <a:normAutofit fontScale="92500" lnSpcReduction="20000"/>
          </a:bodyPr>
          <a:lstStyle/>
          <a:p>
            <a:endParaRPr lang="en-US" dirty="0"/>
          </a:p>
        </p:txBody>
      </p:sp>
    </p:spTree>
    <p:extLst>
      <p:ext uri="{BB962C8B-B14F-4D97-AF65-F5344CB8AC3E}">
        <p14:creationId xmlns:p14="http://schemas.microsoft.com/office/powerpoint/2010/main" val="260138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29D3E66-9D50-4EAD-8EBB-9B51F112728B}"/>
              </a:ext>
            </a:extLst>
          </p:cNvPr>
          <p:cNvSpPr>
            <a:spLocks noGrp="1"/>
          </p:cNvSpPr>
          <p:nvPr>
            <p:ph type="title"/>
          </p:nvPr>
        </p:nvSpPr>
        <p:spPr>
          <a:xfrm>
            <a:off x="628650" y="557188"/>
            <a:ext cx="7886700" cy="1133499"/>
          </a:xfrm>
        </p:spPr>
        <p:txBody>
          <a:bodyPr>
            <a:normAutofit/>
          </a:bodyPr>
          <a:lstStyle/>
          <a:p>
            <a:pPr algn="ctr"/>
            <a:r>
              <a:rPr lang="en-US" sz="2500" dirty="0"/>
              <a:t/>
            </a:r>
            <a:br>
              <a:rPr lang="en-US" sz="2500" dirty="0"/>
            </a:br>
            <a:r>
              <a:rPr lang="en-US" sz="2500" dirty="0"/>
              <a:t/>
            </a:r>
            <a:br>
              <a:rPr lang="en-US" sz="2500" dirty="0"/>
            </a:br>
            <a:r>
              <a:rPr lang="en-US" sz="2500" dirty="0"/>
              <a:t>Key Terms </a:t>
            </a:r>
          </a:p>
        </p:txBody>
      </p:sp>
      <p:graphicFrame>
        <p:nvGraphicFramePr>
          <p:cNvPr id="7" name="Content Placeholder 2">
            <a:extLst>
              <a:ext uri="{FF2B5EF4-FFF2-40B4-BE49-F238E27FC236}">
                <a16:creationId xmlns:a16="http://schemas.microsoft.com/office/drawing/2014/main" xmlns="" id="{4C39DFB8-A198-404A-BDAB-A91473688866}"/>
              </a:ext>
            </a:extLst>
          </p:cNvPr>
          <p:cNvGraphicFramePr>
            <a:graphicFrameLocks noGrp="1"/>
          </p:cNvGraphicFramePr>
          <p:nvPr>
            <p:ph idx="1"/>
            <p:extLst>
              <p:ext uri="{D42A27DB-BD31-4B8C-83A1-F6EECF244321}">
                <p14:modId xmlns:p14="http://schemas.microsoft.com/office/powerpoint/2010/main" val="2197787150"/>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59607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Hierarchy of Needs</a:t>
            </a:r>
            <a:endParaRPr dirty="0"/>
          </a:p>
        </p:txBody>
      </p:sp>
      <p:sp>
        <p:nvSpPr>
          <p:cNvPr id="133" name="Google Shape;133;p6"/>
          <p:cNvSpPr txBox="1">
            <a:spLocks noGrp="1"/>
          </p:cNvSpPr>
          <p:nvPr>
            <p:ph type="body" idx="1"/>
          </p:nvPr>
        </p:nvSpPr>
        <p:spPr>
          <a:xfrm>
            <a:off x="693419" y="1363980"/>
            <a:ext cx="8426100" cy="43803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262626"/>
              </a:buClr>
              <a:buSzPts val="2590"/>
              <a:buNone/>
            </a:pPr>
            <a:endParaRPr sz="2590" dirty="0"/>
          </a:p>
          <a:p>
            <a:pPr marL="228600" lvl="0" indent="-122872" algn="l" rtl="0">
              <a:lnSpc>
                <a:spcPct val="80000"/>
              </a:lnSpc>
              <a:spcBef>
                <a:spcPts val="1000"/>
              </a:spcBef>
              <a:spcAft>
                <a:spcPts val="0"/>
              </a:spcAft>
              <a:buClr>
                <a:srgbClr val="262626"/>
              </a:buClr>
              <a:buSzPts val="1665"/>
              <a:buNone/>
            </a:pPr>
            <a:endParaRPr sz="1665" dirty="0">
              <a:latin typeface="Calibri"/>
              <a:ea typeface="Calibri"/>
              <a:cs typeface="Calibri"/>
              <a:sym typeface="Calibri"/>
            </a:endParaRPr>
          </a:p>
        </p:txBody>
      </p:sp>
      <p:sp>
        <p:nvSpPr>
          <p:cNvPr id="134" name="Google Shape;134;p6"/>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dirty="0"/>
          </a:p>
        </p:txBody>
      </p:sp>
      <p:sp>
        <p:nvSpPr>
          <p:cNvPr id="135" name="Google Shape;135;p6"/>
          <p:cNvSpPr txBox="1">
            <a:spLocks noGrp="1"/>
          </p:cNvSpPr>
          <p:nvPr>
            <p:ph type="body" idx="2"/>
          </p:nvPr>
        </p:nvSpPr>
        <p:spPr>
          <a:xfrm>
            <a:off x="628650" y="331470"/>
            <a:ext cx="7886700" cy="50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dirty="0"/>
              <a:t>Finding Your Purpose </a:t>
            </a:r>
            <a:endParaRPr dirty="0"/>
          </a:p>
        </p:txBody>
      </p:sp>
      <p:pic>
        <p:nvPicPr>
          <p:cNvPr id="2" name="Picture 1">
            <a:extLst>
              <a:ext uri="{FF2B5EF4-FFF2-40B4-BE49-F238E27FC236}">
                <a16:creationId xmlns:a16="http://schemas.microsoft.com/office/drawing/2014/main" xmlns="" id="{C8A692A1-931E-4EEA-9187-790CCBF6A144}"/>
              </a:ext>
            </a:extLst>
          </p:cNvPr>
          <p:cNvPicPr>
            <a:picLocks noChangeAspect="1"/>
          </p:cNvPicPr>
          <p:nvPr/>
        </p:nvPicPr>
        <p:blipFill>
          <a:blip r:embed="rId3"/>
          <a:stretch>
            <a:fillRect/>
          </a:stretch>
        </p:blipFill>
        <p:spPr>
          <a:xfrm>
            <a:off x="1765442" y="1452679"/>
            <a:ext cx="5493249" cy="42916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6482BF-C044-4379-B873-A0F9E03EBB27}"/>
              </a:ext>
            </a:extLst>
          </p:cNvPr>
          <p:cNvSpPr>
            <a:spLocks noGrp="1"/>
          </p:cNvSpPr>
          <p:nvPr>
            <p:ph type="title"/>
          </p:nvPr>
        </p:nvSpPr>
        <p:spPr/>
        <p:txBody>
          <a:bodyPr>
            <a:normAutofit/>
          </a:bodyPr>
          <a:lstStyle/>
          <a:p>
            <a:r>
              <a:rPr lang="en-US" sz="2400" dirty="0"/>
              <a:t>Shedding Some Light on the Matter: Who am I?</a:t>
            </a:r>
          </a:p>
        </p:txBody>
      </p:sp>
      <p:sp>
        <p:nvSpPr>
          <p:cNvPr id="12" name="Content Placeholder 11">
            <a:extLst>
              <a:ext uri="{FF2B5EF4-FFF2-40B4-BE49-F238E27FC236}">
                <a16:creationId xmlns:a16="http://schemas.microsoft.com/office/drawing/2014/main" xmlns="" id="{40BD5C1B-7C6D-41A2-A3F2-88BF85DAC7A2}"/>
              </a:ext>
            </a:extLst>
          </p:cNvPr>
          <p:cNvSpPr>
            <a:spLocks noGrp="1"/>
          </p:cNvSpPr>
          <p:nvPr>
            <p:ph type="body" idx="1"/>
          </p:nvPr>
        </p:nvSpPr>
        <p:spPr/>
        <p:txBody>
          <a:bodyPr>
            <a:normAutofit/>
          </a:bodyPr>
          <a:lstStyle/>
          <a:p>
            <a:r>
              <a:rPr lang="en-US" sz="1200" dirty="0"/>
              <a:t>I am Jamaican-American</a:t>
            </a:r>
          </a:p>
          <a:p>
            <a:r>
              <a:rPr lang="en-US" sz="1200" dirty="0"/>
              <a:t>I am Public Health Servant </a:t>
            </a:r>
          </a:p>
          <a:p>
            <a:r>
              <a:rPr lang="en-US" sz="1200" dirty="0"/>
              <a:t>I am Equity Advocate </a:t>
            </a:r>
          </a:p>
          <a:p>
            <a:r>
              <a:rPr lang="en-US" sz="1200" dirty="0"/>
              <a:t>I am Social Worker</a:t>
            </a:r>
          </a:p>
          <a:p>
            <a:r>
              <a:rPr lang="en-US" sz="1200" dirty="0"/>
              <a:t>I am native of Prince George’s County</a:t>
            </a:r>
          </a:p>
          <a:p>
            <a:r>
              <a:rPr lang="en-US" sz="1200" dirty="0"/>
              <a:t>I have roots In Mississippi </a:t>
            </a:r>
          </a:p>
          <a:p>
            <a:pPr marL="0" indent="0">
              <a:buNone/>
            </a:pPr>
            <a:endParaRPr lang="en-US" sz="1200" dirty="0"/>
          </a:p>
          <a:p>
            <a:endParaRPr lang="en-US" sz="1200" dirty="0"/>
          </a:p>
        </p:txBody>
      </p:sp>
      <p:sp>
        <p:nvSpPr>
          <p:cNvPr id="3" name="Text Placeholder 2">
            <a:extLst>
              <a:ext uri="{FF2B5EF4-FFF2-40B4-BE49-F238E27FC236}">
                <a16:creationId xmlns:a16="http://schemas.microsoft.com/office/drawing/2014/main" xmlns="" id="{E3116EA3-E9D6-47EA-8B0C-5CFDDB941D95}"/>
              </a:ext>
            </a:extLst>
          </p:cNvPr>
          <p:cNvSpPr>
            <a:spLocks noGrp="1"/>
          </p:cNvSpPr>
          <p:nvPr>
            <p:ph type="body" idx="2"/>
          </p:nvPr>
        </p:nvSpPr>
        <p:spPr/>
        <p:txBody>
          <a:bodyPr/>
          <a:lstStyle/>
          <a:p>
            <a:endParaRPr lang="en-US" dirty="0"/>
          </a:p>
        </p:txBody>
      </p:sp>
      <p:pic>
        <p:nvPicPr>
          <p:cNvPr id="10" name="Content Placeholder 4" descr="A picture containing person, indoor, wall, cake&#10;&#10;Description automatically generated">
            <a:extLst>
              <a:ext uri="{FF2B5EF4-FFF2-40B4-BE49-F238E27FC236}">
                <a16:creationId xmlns:a16="http://schemas.microsoft.com/office/drawing/2014/main" xmlns="" id="{71207FC0-F4AD-477B-B10F-B80EAAC75515}"/>
              </a:ext>
            </a:extLst>
          </p:cNvPr>
          <p:cNvPicPr>
            <a:picLocks noChangeAspect="1"/>
          </p:cNvPicPr>
          <p:nvPr/>
        </p:nvPicPr>
        <p:blipFill rotWithShape="1">
          <a:blip r:embed="rId2">
            <a:extLst>
              <a:ext uri="{28A0092B-C50C-407E-A947-70E740481C1C}">
                <a14:useLocalDpi xmlns:a14="http://schemas.microsoft.com/office/drawing/2010/main" val="0"/>
              </a:ext>
            </a:extLst>
          </a:blip>
          <a:srcRect t="7785" r="-2" b="7783"/>
          <a:stretch/>
        </p:blipFill>
        <p:spPr>
          <a:xfrm rot="5400000">
            <a:off x="5893814" y="2485195"/>
            <a:ext cx="3236159" cy="2049212"/>
          </a:xfrm>
          <a:prstGeom prst="rect">
            <a:avLst/>
          </a:prstGeom>
        </p:spPr>
      </p:pic>
      <p:pic>
        <p:nvPicPr>
          <p:cNvPr id="7" name="Picture 6" descr="A person posing for the camera&#10;&#10;Description automatically generated">
            <a:extLst>
              <a:ext uri="{FF2B5EF4-FFF2-40B4-BE49-F238E27FC236}">
                <a16:creationId xmlns:a16="http://schemas.microsoft.com/office/drawing/2014/main" xmlns="" id="{BF218F26-A949-4029-BAAF-370D25F6EE53}"/>
              </a:ext>
            </a:extLst>
          </p:cNvPr>
          <p:cNvPicPr>
            <a:picLocks noChangeAspect="1"/>
          </p:cNvPicPr>
          <p:nvPr/>
        </p:nvPicPr>
        <p:blipFill rotWithShape="1">
          <a:blip r:embed="rId3">
            <a:extLst>
              <a:ext uri="{28A0092B-C50C-407E-A947-70E740481C1C}">
                <a14:useLocalDpi xmlns:a14="http://schemas.microsoft.com/office/drawing/2010/main" val="0"/>
              </a:ext>
            </a:extLst>
          </a:blip>
          <a:srcRect l="3704" r="1455" b="-2"/>
          <a:stretch/>
        </p:blipFill>
        <p:spPr>
          <a:xfrm>
            <a:off x="4261092" y="1810921"/>
            <a:ext cx="2048642" cy="3236159"/>
          </a:xfrm>
          <a:prstGeom prst="rect">
            <a:avLst/>
          </a:prstGeom>
        </p:spPr>
      </p:pic>
    </p:spTree>
    <p:extLst>
      <p:ext uri="{BB962C8B-B14F-4D97-AF65-F5344CB8AC3E}">
        <p14:creationId xmlns:p14="http://schemas.microsoft.com/office/powerpoint/2010/main" val="4220872775"/>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dirty="0"/>
              <a:t>Images Have Meaning </a:t>
            </a:r>
            <a:endParaRPr dirty="0"/>
          </a:p>
        </p:txBody>
      </p:sp>
      <p:sp>
        <p:nvSpPr>
          <p:cNvPr id="97" name="Google Shape;97;p3"/>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dirty="0"/>
          </a:p>
        </p:txBody>
      </p:sp>
      <p:sp>
        <p:nvSpPr>
          <p:cNvPr id="98" name="Google Shape;98;p3"/>
          <p:cNvSpPr txBox="1">
            <a:spLocks noGrp="1"/>
          </p:cNvSpPr>
          <p:nvPr>
            <p:ph type="body" idx="2"/>
          </p:nvPr>
        </p:nvSpPr>
        <p:spPr>
          <a:xfrm>
            <a:off x="628650" y="331470"/>
            <a:ext cx="7886700" cy="50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dirty="0"/>
              <a:t>Finding Your Purpose </a:t>
            </a:r>
            <a:endParaRPr dirty="0"/>
          </a:p>
        </p:txBody>
      </p:sp>
      <p:pic>
        <p:nvPicPr>
          <p:cNvPr id="99" name="Google Shape;99;p3" descr="https://62e528761d0685343e1c-f3d1b99a743ffa4142d9d7f1978d9686.ssl.cf2.rackcdn.com/files/138127/width926/image-20160916-17008-1980ejk.jpg"/>
          <p:cNvPicPr preferRelativeResize="0">
            <a:picLocks noGrp="1"/>
          </p:cNvPicPr>
          <p:nvPr>
            <p:ph type="body" idx="1"/>
          </p:nvPr>
        </p:nvPicPr>
        <p:blipFill rotWithShape="1">
          <a:blip r:embed="rId3">
            <a:alphaModFix/>
          </a:blip>
          <a:srcRect/>
          <a:stretch/>
        </p:blipFill>
        <p:spPr>
          <a:xfrm>
            <a:off x="383078" y="1632859"/>
            <a:ext cx="3013364" cy="1612669"/>
          </a:xfrm>
          <a:prstGeom prst="rect">
            <a:avLst/>
          </a:prstGeom>
          <a:noFill/>
          <a:ln>
            <a:noFill/>
          </a:ln>
        </p:spPr>
      </p:pic>
      <p:pic>
        <p:nvPicPr>
          <p:cNvPr id="100" name="Google Shape;100;p3" descr="Image result for opioid harm reduction"/>
          <p:cNvPicPr preferRelativeResize="0"/>
          <p:nvPr/>
        </p:nvPicPr>
        <p:blipFill rotWithShape="1">
          <a:blip r:embed="rId4">
            <a:alphaModFix/>
          </a:blip>
          <a:srcRect/>
          <a:stretch/>
        </p:blipFill>
        <p:spPr>
          <a:xfrm>
            <a:off x="383078" y="3245528"/>
            <a:ext cx="2972081" cy="1740554"/>
          </a:xfrm>
          <a:prstGeom prst="rect">
            <a:avLst/>
          </a:prstGeom>
          <a:noFill/>
          <a:ln>
            <a:noFill/>
          </a:ln>
        </p:spPr>
      </p:pic>
      <p:pic>
        <p:nvPicPr>
          <p:cNvPr id="101" name="Google Shape;101;p3" descr="Image result for black lives matter"/>
          <p:cNvPicPr preferRelativeResize="0"/>
          <p:nvPr/>
        </p:nvPicPr>
        <p:blipFill rotWithShape="1">
          <a:blip r:embed="rId5">
            <a:alphaModFix/>
          </a:blip>
          <a:srcRect/>
          <a:stretch/>
        </p:blipFill>
        <p:spPr>
          <a:xfrm>
            <a:off x="3396442" y="1632859"/>
            <a:ext cx="2762250" cy="1740554"/>
          </a:xfrm>
          <a:prstGeom prst="rect">
            <a:avLst/>
          </a:prstGeom>
          <a:noFill/>
          <a:ln>
            <a:noFill/>
          </a:ln>
        </p:spPr>
      </p:pic>
      <p:pic>
        <p:nvPicPr>
          <p:cNvPr id="102" name="Google Shape;102;p3" descr="https://cdn.theatlantic.com/assets/media/img/mt/2016/09/RTX2OVHS/lead_960.jpg?1473455507"/>
          <p:cNvPicPr preferRelativeResize="0"/>
          <p:nvPr/>
        </p:nvPicPr>
        <p:blipFill rotWithShape="1">
          <a:blip r:embed="rId6">
            <a:alphaModFix/>
          </a:blip>
          <a:srcRect/>
          <a:stretch/>
        </p:blipFill>
        <p:spPr>
          <a:xfrm>
            <a:off x="3332580" y="3297213"/>
            <a:ext cx="2824662" cy="1675235"/>
          </a:xfrm>
          <a:prstGeom prst="rect">
            <a:avLst/>
          </a:prstGeom>
          <a:noFill/>
          <a:ln>
            <a:noFill/>
          </a:ln>
        </p:spPr>
      </p:pic>
      <p:pic>
        <p:nvPicPr>
          <p:cNvPr id="103" name="Google Shape;103;p3" descr="Image result for latinos and racism"/>
          <p:cNvPicPr preferRelativeResize="0"/>
          <p:nvPr/>
        </p:nvPicPr>
        <p:blipFill rotWithShape="1">
          <a:blip r:embed="rId7">
            <a:alphaModFix/>
          </a:blip>
          <a:srcRect/>
          <a:stretch/>
        </p:blipFill>
        <p:spPr>
          <a:xfrm>
            <a:off x="6157241" y="1632859"/>
            <a:ext cx="2895600" cy="1442714"/>
          </a:xfrm>
          <a:prstGeom prst="rect">
            <a:avLst/>
          </a:prstGeom>
          <a:noFill/>
          <a:ln>
            <a:noFill/>
          </a:ln>
        </p:spPr>
      </p:pic>
      <p:pic>
        <p:nvPicPr>
          <p:cNvPr id="104" name="Google Shape;104;p3" descr="Image result for war on drugs"/>
          <p:cNvPicPr preferRelativeResize="0"/>
          <p:nvPr/>
        </p:nvPicPr>
        <p:blipFill rotWithShape="1">
          <a:blip r:embed="rId8">
            <a:alphaModFix/>
          </a:blip>
          <a:srcRect/>
          <a:stretch/>
        </p:blipFill>
        <p:spPr>
          <a:xfrm>
            <a:off x="6082492" y="3083062"/>
            <a:ext cx="3016229" cy="19030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Calibri"/>
              <a:buNone/>
            </a:pPr>
            <a:r>
              <a:rPr lang="en-US" dirty="0"/>
              <a:t>Images Have Meaning </a:t>
            </a:r>
            <a:endParaRPr dirty="0"/>
          </a:p>
        </p:txBody>
      </p:sp>
      <p:sp>
        <p:nvSpPr>
          <p:cNvPr id="111" name="Google Shape;111;p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None/>
            </a:pPr>
            <a:endParaRPr dirty="0"/>
          </a:p>
          <a:p>
            <a:pPr marL="0" lvl="0" indent="0" algn="l" rtl="0">
              <a:lnSpc>
                <a:spcPct val="90000"/>
              </a:lnSpc>
              <a:spcBef>
                <a:spcPts val="1000"/>
              </a:spcBef>
              <a:spcAft>
                <a:spcPts val="0"/>
              </a:spcAft>
              <a:buClr>
                <a:srgbClr val="262626"/>
              </a:buClr>
              <a:buSzPts val="2800"/>
              <a:buNone/>
            </a:pPr>
            <a:endParaRPr dirty="0"/>
          </a:p>
        </p:txBody>
      </p:sp>
      <p:pic>
        <p:nvPicPr>
          <p:cNvPr id="112" name="Google Shape;112;p4" descr="George Floyd. Pic: Shutterstock"/>
          <p:cNvPicPr preferRelativeResize="0">
            <a:picLocks noGrp="1"/>
          </p:cNvPicPr>
          <p:nvPr>
            <p:ph type="body" idx="2"/>
          </p:nvPr>
        </p:nvPicPr>
        <p:blipFill rotWithShape="1">
          <a:blip r:embed="rId3">
            <a:alphaModFix/>
          </a:blip>
          <a:srcRect/>
          <a:stretch/>
        </p:blipFill>
        <p:spPr>
          <a:xfrm>
            <a:off x="5000600" y="2706600"/>
            <a:ext cx="3235500" cy="2302200"/>
          </a:xfrm>
          <a:prstGeom prst="rect">
            <a:avLst/>
          </a:prstGeom>
          <a:noFill/>
          <a:ln>
            <a:noFill/>
          </a:ln>
        </p:spPr>
      </p:pic>
      <p:sp>
        <p:nvSpPr>
          <p:cNvPr id="113" name="Google Shape;113;p4"/>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dirty="0"/>
          </a:p>
        </p:txBody>
      </p:sp>
      <p:sp>
        <p:nvSpPr>
          <p:cNvPr id="114" name="Google Shape;114;p4"/>
          <p:cNvSpPr txBox="1">
            <a:spLocks noGrp="1"/>
          </p:cNvSpPr>
          <p:nvPr>
            <p:ph type="body" idx="4294967295"/>
          </p:nvPr>
        </p:nvSpPr>
        <p:spPr>
          <a:xfrm>
            <a:off x="5193151" y="1595578"/>
            <a:ext cx="3887787" cy="823912"/>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262626"/>
              </a:buClr>
              <a:buSzPts val="2660"/>
              <a:buNone/>
            </a:pPr>
            <a:r>
              <a:rPr lang="en-US" sz="2660" dirty="0"/>
              <a:t>Mr. George Floyd </a:t>
            </a:r>
            <a:endParaRPr dirty="0"/>
          </a:p>
          <a:p>
            <a:pPr marL="0" lvl="0" indent="0" algn="l" rtl="0">
              <a:lnSpc>
                <a:spcPct val="70000"/>
              </a:lnSpc>
              <a:spcBef>
                <a:spcPts val="1000"/>
              </a:spcBef>
              <a:spcAft>
                <a:spcPts val="0"/>
              </a:spcAft>
              <a:buClr>
                <a:srgbClr val="262626"/>
              </a:buClr>
              <a:buSzPts val="2660"/>
              <a:buNone/>
            </a:pPr>
            <a:r>
              <a:rPr lang="en-US" sz="2660" dirty="0"/>
              <a:t>May 25, 2020</a:t>
            </a:r>
            <a:endParaRPr dirty="0"/>
          </a:p>
          <a:p>
            <a:pPr marL="228600" lvl="0" indent="-104140" algn="l" rtl="0">
              <a:lnSpc>
                <a:spcPct val="70000"/>
              </a:lnSpc>
              <a:spcBef>
                <a:spcPts val="1000"/>
              </a:spcBef>
              <a:spcAft>
                <a:spcPts val="0"/>
              </a:spcAft>
              <a:buClr>
                <a:srgbClr val="262626"/>
              </a:buClr>
              <a:buSzPts val="1960"/>
              <a:buNone/>
            </a:pPr>
            <a:endParaRPr sz="1960" dirty="0"/>
          </a:p>
        </p:txBody>
      </p:sp>
      <p:sp>
        <p:nvSpPr>
          <p:cNvPr id="115" name="Google Shape;115;p4"/>
          <p:cNvSpPr txBox="1">
            <a:spLocks noGrp="1"/>
          </p:cNvSpPr>
          <p:nvPr>
            <p:ph type="body" idx="4294967295"/>
          </p:nvPr>
        </p:nvSpPr>
        <p:spPr>
          <a:xfrm>
            <a:off x="766376" y="1595578"/>
            <a:ext cx="3868800" cy="9684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70000"/>
              </a:lnSpc>
              <a:spcBef>
                <a:spcPts val="0"/>
              </a:spcBef>
              <a:spcAft>
                <a:spcPts val="0"/>
              </a:spcAft>
              <a:buClr>
                <a:srgbClr val="262626"/>
              </a:buClr>
              <a:buSzPts val="2400"/>
              <a:buNone/>
            </a:pPr>
            <a:r>
              <a:rPr lang="en-US" sz="9600" dirty="0"/>
              <a:t>Ms. Breonna Taylor  </a:t>
            </a:r>
            <a:endParaRPr sz="9600" dirty="0"/>
          </a:p>
          <a:p>
            <a:pPr marL="0" lvl="0" indent="0" algn="l" rtl="0">
              <a:lnSpc>
                <a:spcPct val="70000"/>
              </a:lnSpc>
              <a:spcBef>
                <a:spcPts val="1000"/>
              </a:spcBef>
              <a:spcAft>
                <a:spcPts val="0"/>
              </a:spcAft>
              <a:buClr>
                <a:srgbClr val="262626"/>
              </a:buClr>
              <a:buSzPts val="2400"/>
              <a:buNone/>
            </a:pPr>
            <a:r>
              <a:rPr lang="en-US" sz="9600" dirty="0"/>
              <a:t>March 13, 2020</a:t>
            </a:r>
            <a:endParaRPr sz="9600" dirty="0"/>
          </a:p>
          <a:p>
            <a:pPr marL="228600" lvl="0" indent="-76200" algn="l" rtl="0">
              <a:lnSpc>
                <a:spcPct val="70000"/>
              </a:lnSpc>
              <a:spcBef>
                <a:spcPts val="1000"/>
              </a:spcBef>
              <a:spcAft>
                <a:spcPts val="0"/>
              </a:spcAft>
              <a:buClr>
                <a:srgbClr val="262626"/>
              </a:buClr>
              <a:buSzPts val="2400"/>
              <a:buNone/>
            </a:pPr>
            <a:endParaRPr sz="2400" dirty="0"/>
          </a:p>
          <a:p>
            <a:pPr marL="228600" lvl="0" indent="-114300" algn="l" rtl="0">
              <a:lnSpc>
                <a:spcPct val="70000"/>
              </a:lnSpc>
              <a:spcBef>
                <a:spcPts val="1000"/>
              </a:spcBef>
              <a:spcAft>
                <a:spcPts val="0"/>
              </a:spcAft>
              <a:buClr>
                <a:srgbClr val="262626"/>
              </a:buClr>
              <a:buSzPts val="1800"/>
              <a:buNone/>
            </a:pPr>
            <a:endParaRPr sz="1800" dirty="0"/>
          </a:p>
          <a:p>
            <a:pPr marL="228600" lvl="0" indent="-114300" algn="l" rtl="0">
              <a:lnSpc>
                <a:spcPct val="70000"/>
              </a:lnSpc>
              <a:spcBef>
                <a:spcPts val="1000"/>
              </a:spcBef>
              <a:spcAft>
                <a:spcPts val="0"/>
              </a:spcAft>
              <a:buClr>
                <a:srgbClr val="262626"/>
              </a:buClr>
              <a:buSzPts val="1800"/>
              <a:buNone/>
            </a:pPr>
            <a:endParaRPr sz="1800" dirty="0"/>
          </a:p>
          <a:p>
            <a:pPr marL="0" lvl="0" indent="0" algn="l" rtl="0">
              <a:lnSpc>
                <a:spcPct val="70000"/>
              </a:lnSpc>
              <a:spcBef>
                <a:spcPts val="1000"/>
              </a:spcBef>
              <a:spcAft>
                <a:spcPts val="0"/>
              </a:spcAft>
              <a:buClr>
                <a:srgbClr val="262626"/>
              </a:buClr>
              <a:buSzPts val="1800"/>
              <a:buNone/>
            </a:pPr>
            <a:r>
              <a:rPr lang="en-US" sz="1800" dirty="0"/>
              <a:t>				</a:t>
            </a:r>
            <a:endParaRPr sz="700" dirty="0"/>
          </a:p>
          <a:p>
            <a:pPr marL="228600" lvl="0" indent="-184150" algn="l" rtl="0">
              <a:lnSpc>
                <a:spcPct val="70000"/>
              </a:lnSpc>
              <a:spcBef>
                <a:spcPts val="1000"/>
              </a:spcBef>
              <a:spcAft>
                <a:spcPts val="0"/>
              </a:spcAft>
              <a:buClr>
                <a:srgbClr val="262626"/>
              </a:buClr>
              <a:buSzPts val="700"/>
              <a:buNone/>
            </a:pPr>
            <a:r>
              <a:rPr lang="en-US" sz="700" dirty="0"/>
              <a:t> </a:t>
            </a:r>
            <a:endParaRPr sz="700" dirty="0"/>
          </a:p>
        </p:txBody>
      </p:sp>
      <p:pic>
        <p:nvPicPr>
          <p:cNvPr id="116" name="Google Shape;116;p4" descr="Breonna Taylor (1993-2020)"/>
          <p:cNvPicPr preferRelativeResize="0"/>
          <p:nvPr/>
        </p:nvPicPr>
        <p:blipFill rotWithShape="1">
          <a:blip r:embed="rId4">
            <a:alphaModFix/>
          </a:blip>
          <a:srcRect/>
          <a:stretch/>
        </p:blipFill>
        <p:spPr>
          <a:xfrm>
            <a:off x="1207150" y="2706600"/>
            <a:ext cx="2057625" cy="2589426"/>
          </a:xfrm>
          <a:prstGeom prst="rect">
            <a:avLst/>
          </a:prstGeom>
          <a:noFill/>
          <a:ln>
            <a:noFill/>
          </a:ln>
        </p:spPr>
      </p:pic>
      <p:sp>
        <p:nvSpPr>
          <p:cNvPr id="117" name="Google Shape;117;p4"/>
          <p:cNvSpPr txBox="1"/>
          <p:nvPr/>
        </p:nvSpPr>
        <p:spPr>
          <a:xfrm>
            <a:off x="628650" y="274300"/>
            <a:ext cx="3000000" cy="525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000" i="1" dirty="0">
                <a:solidFill>
                  <a:srgbClr val="7F7F7F"/>
                </a:solidFill>
                <a:latin typeface="Calibri"/>
                <a:ea typeface="Calibri"/>
                <a:cs typeface="Calibri"/>
                <a:sym typeface="Calibri"/>
              </a:rPr>
              <a:t>Impact of Racial Trauma</a:t>
            </a:r>
            <a:endParaRPr sz="2000" i="1" dirty="0">
              <a:solidFill>
                <a:srgbClr val="7F7F7F"/>
              </a:solidFill>
              <a:latin typeface="Calibri"/>
              <a:ea typeface="Calibri"/>
              <a:cs typeface="Calibri"/>
              <a:sym typeface="Calibri"/>
            </a:endParaRPr>
          </a:p>
        </p:txBody>
      </p:sp>
      <p:sp>
        <p:nvSpPr>
          <p:cNvPr id="11" name="TextBox 10">
            <a:extLst>
              <a:ext uri="{FF2B5EF4-FFF2-40B4-BE49-F238E27FC236}">
                <a16:creationId xmlns:a16="http://schemas.microsoft.com/office/drawing/2014/main" xmlns="" id="{E683E7E5-443B-48EE-9D06-3A04C8CACE6F}"/>
              </a:ext>
            </a:extLst>
          </p:cNvPr>
          <p:cNvSpPr txBox="1"/>
          <p:nvPr/>
        </p:nvSpPr>
        <p:spPr>
          <a:xfrm>
            <a:off x="2290034" y="3275112"/>
            <a:ext cx="4580068" cy="307777"/>
          </a:xfrm>
          <a:prstGeom prst="rect">
            <a:avLst/>
          </a:prstGeom>
          <a:noFill/>
        </p:spPr>
        <p:txBody>
          <a:bodyPr wrap="square">
            <a:spAutoFit/>
          </a:bodyPr>
          <a:lstStyle/>
          <a:p>
            <a:r>
              <a:rPr lang="en-US" b="0" dirty="0">
                <a:effectLst/>
              </a:rPr>
              <a:t> </a:t>
            </a:r>
            <a:endParaRPr lang="en-US" dirty="0"/>
          </a:p>
        </p:txBody>
      </p:sp>
      <p:sp>
        <p:nvSpPr>
          <p:cNvPr id="13" name="TextBox 12">
            <a:extLst>
              <a:ext uri="{FF2B5EF4-FFF2-40B4-BE49-F238E27FC236}">
                <a16:creationId xmlns:a16="http://schemas.microsoft.com/office/drawing/2014/main" xmlns="" id="{0A6CE249-F272-4C82-8C71-48C7088F2721}"/>
              </a:ext>
            </a:extLst>
          </p:cNvPr>
          <p:cNvSpPr txBox="1"/>
          <p:nvPr/>
        </p:nvSpPr>
        <p:spPr>
          <a:xfrm>
            <a:off x="2290034" y="3275112"/>
            <a:ext cx="4580068" cy="307777"/>
          </a:xfrm>
          <a:prstGeom prst="rect">
            <a:avLst/>
          </a:prstGeom>
          <a:noFill/>
        </p:spPr>
        <p:txBody>
          <a:bodyPr wrap="square">
            <a:spAutoFit/>
          </a:bodyPr>
          <a:lstStyle/>
          <a:p>
            <a:r>
              <a:rPr lang="en-US" b="0" dirty="0">
                <a:effectLst/>
              </a:rPr>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B6B71E-2D78-419C-8C7E-5E62F9718004}"/>
</file>

<file path=customXml/itemProps2.xml><?xml version="1.0" encoding="utf-8"?>
<ds:datastoreItem xmlns:ds="http://schemas.openxmlformats.org/officeDocument/2006/customXml" ds:itemID="{79C5585E-5772-4237-A8FD-F1BFEF20A6C4}"/>
</file>

<file path=customXml/itemProps3.xml><?xml version="1.0" encoding="utf-8"?>
<ds:datastoreItem xmlns:ds="http://schemas.openxmlformats.org/officeDocument/2006/customXml" ds:itemID="{53273520-7FAC-462B-8B38-9922A6B6CD84}"/>
</file>

<file path=docProps/app.xml><?xml version="1.0" encoding="utf-8"?>
<Properties xmlns="http://schemas.openxmlformats.org/officeDocument/2006/extended-properties" xmlns:vt="http://schemas.openxmlformats.org/officeDocument/2006/docPropsVTypes">
  <Template>TM02900743[[fn=Organic]]</Template>
  <TotalTime>4899</TotalTime>
  <Words>1514</Words>
  <Application>Microsoft Office PowerPoint</Application>
  <PresentationFormat>On-screen Show (4:3)</PresentationFormat>
  <Paragraphs>226</Paragraphs>
  <Slides>27</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HelveticaNeue-Regular</vt:lpstr>
      <vt:lpstr>Wingdings</vt:lpstr>
      <vt:lpstr>Noto Sans</vt:lpstr>
      <vt:lpstr>Century Schoolbook</vt:lpstr>
      <vt:lpstr>Calibri</vt:lpstr>
      <vt:lpstr>Open Sans</vt:lpstr>
      <vt:lpstr>GT Walsheim</vt:lpstr>
      <vt:lpstr>Times New Roman</vt:lpstr>
      <vt:lpstr>Office Theme</vt:lpstr>
      <vt:lpstr>                          Finding Purpose and Results in the Pursuit of Health Equity       </vt:lpstr>
      <vt:lpstr>Today’s Objective </vt:lpstr>
      <vt:lpstr>Let’s Do an exercise</vt:lpstr>
      <vt:lpstr>Key Questions to Ask yourself</vt:lpstr>
      <vt:lpstr>  Key Terms </vt:lpstr>
      <vt:lpstr>Hierarchy of Needs</vt:lpstr>
      <vt:lpstr>Shedding Some Light on the Matter: Who am I?</vt:lpstr>
      <vt:lpstr>Images Have Meaning </vt:lpstr>
      <vt:lpstr>Images Have Meaning </vt:lpstr>
      <vt:lpstr>Behavioral Health Equity Group</vt:lpstr>
      <vt:lpstr>Behavioral Health Equity Group  Strategic Plan and Core Elements</vt:lpstr>
      <vt:lpstr>Behavioral Health Equity Group Projects</vt:lpstr>
      <vt:lpstr>What can impact purpose </vt:lpstr>
      <vt:lpstr>What is the impact of Burnout</vt:lpstr>
      <vt:lpstr>What is the impact of Burnout</vt:lpstr>
      <vt:lpstr>What can you impact purpose: Questions to consider ( Home vs Work)</vt:lpstr>
      <vt:lpstr>How to Heal Microaggression</vt:lpstr>
      <vt:lpstr> What is the impact on mental health?   Life Expectancy – 79 years vs. 70 years</vt:lpstr>
      <vt:lpstr>Doing Our Part: Call to Action </vt:lpstr>
      <vt:lpstr>Takeaways and Next Steps</vt:lpstr>
      <vt:lpstr>Some Resources for you</vt:lpstr>
      <vt:lpstr>CME Accreditation and Designation</vt:lpstr>
      <vt:lpstr> CME Disclosures</vt:lpstr>
      <vt:lpstr>TELL YOUR STORY </vt:lpstr>
      <vt:lpstr>PowerPoint Presentation</vt:lpstr>
      <vt:lpstr> Questions??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Racial Trauma on Providers:  Behavioral Health Presentation</dc:title>
  <dc:creator>stephanie slowly</dc:creator>
  <cp:lastModifiedBy>BHA</cp:lastModifiedBy>
  <cp:revision>24</cp:revision>
  <dcterms:created xsi:type="dcterms:W3CDTF">2020-12-14T15:50:22Z</dcterms:created>
  <dcterms:modified xsi:type="dcterms:W3CDTF">2021-07-21T21:02:40Z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ies>
</file>