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diagrams/data8.xml" ContentType="application/vnd.openxmlformats-officedocument.drawingml.diagramData+xml"/>
  <Override PartName="/ppt/diagrams/data7.xml" ContentType="application/vnd.openxmlformats-officedocument.drawingml.diagramData+xml"/>
  <Override PartName="/ppt/diagrams/data6.xml" ContentType="application/vnd.openxmlformats-officedocument.drawingml.diagramData+xml"/>
  <Override PartName="/ppt/presentation.xml" ContentType="application/vnd.openxmlformats-officedocument.presentationml.presentation.main+xml"/>
  <Override PartName="/ppt/diagrams/data1.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rawing5.xml" ContentType="application/vnd.ms-office.drawingml.diagramDrawing+xml"/>
  <Override PartName="/ppt/diagrams/colors5.xml" ContentType="application/vnd.openxmlformats-officedocument.drawingml.diagramColors+xml"/>
  <Override PartName="/ppt/diagrams/layout5.xml" ContentType="application/vnd.openxmlformats-officedocument.drawingml.diagramLayout+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layout1.xml" ContentType="application/vnd.openxmlformats-officedocument.drawingml.diagramLayout+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quickStyle5.xml" ContentType="application/vnd.openxmlformats-officedocument.drawingml.diagramStyle+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theme/theme2.xml" ContentType="application/vnd.openxmlformats-officedocument.theme+xml"/>
  <Override PartName="/ppt/diagrams/layout4.xml" ContentType="application/vnd.openxmlformats-officedocument.drawingml.diagramLayout+xml"/>
  <Override PartName="/ppt/diagrams/quickStyle1.xml" ContentType="application/vnd.openxmlformats-officedocument.drawingml.diagramStyle+xml"/>
  <Override PartName="/ppt/theme/theme1.xml" ContentType="application/vnd.openxmlformats-officedocument.theme+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diagrams/colors1.xml" ContentType="application/vnd.openxmlformats-officedocument.drawingml.diagramColors+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notesMasters/notesMaster1.xml" ContentType="application/vnd.openxmlformats-officedocument.presentationml.notesMaster+xml"/>
  <Override PartName="/ppt/diagrams/layout2.xml" ContentType="application/vnd.openxmlformats-officedocument.drawingml.diagramLayout+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61" r:id="rId1"/>
  </p:sldMasterIdLst>
  <p:notesMasterIdLst>
    <p:notesMasterId r:id="rId19"/>
  </p:notesMasterIdLst>
  <p:sldIdLst>
    <p:sldId id="256" r:id="rId2"/>
    <p:sldId id="301" r:id="rId3"/>
    <p:sldId id="302" r:id="rId4"/>
    <p:sldId id="280" r:id="rId5"/>
    <p:sldId id="270" r:id="rId6"/>
    <p:sldId id="258" r:id="rId7"/>
    <p:sldId id="285" r:id="rId8"/>
    <p:sldId id="260" r:id="rId9"/>
    <p:sldId id="288" r:id="rId10"/>
    <p:sldId id="271" r:id="rId11"/>
    <p:sldId id="269" r:id="rId12"/>
    <p:sldId id="299" r:id="rId13"/>
    <p:sldId id="261" r:id="rId14"/>
    <p:sldId id="303" r:id="rId15"/>
    <p:sldId id="300" r:id="rId16"/>
    <p:sldId id="273" r:id="rId17"/>
    <p:sldId id="26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713"/>
    <p:restoredTop sz="86803"/>
  </p:normalViewPr>
  <p:slideViewPr>
    <p:cSldViewPr snapToGrid="0" snapToObjects="1">
      <p:cViewPr varScale="1">
        <p:scale>
          <a:sx n="110" d="100"/>
          <a:sy n="110" d="100"/>
        </p:scale>
        <p:origin x="1744" y="184"/>
      </p:cViewPr>
      <p:guideLst/>
    </p:cSldViewPr>
  </p:slideViewPr>
  <p:outlineViewPr>
    <p:cViewPr>
      <p:scale>
        <a:sx n="33" d="100"/>
        <a:sy n="33" d="100"/>
      </p:scale>
      <p:origin x="0" y="-46016"/>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3.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diagrams/_rels/data7.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 Id="rId14" Type="http://schemas.openxmlformats.org/officeDocument/2006/relationships/image" Target="../media/image4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diagrams/_rels/drawing7.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 Id="rId14" Type="http://schemas.openxmlformats.org/officeDocument/2006/relationships/image" Target="../media/image42.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9255EA-12F3-4E39-B12C-A3AC2BC3762C}" type="doc">
      <dgm:prSet loTypeId="urn:microsoft.com/office/officeart/2016/7/layout/VerticalHollowActionList" loCatId="List" qsTypeId="urn:microsoft.com/office/officeart/2005/8/quickstyle/simple5" qsCatId="simple" csTypeId="urn:microsoft.com/office/officeart/2005/8/colors/colorful1" csCatId="colorful" phldr="1"/>
      <dgm:spPr/>
      <dgm:t>
        <a:bodyPr/>
        <a:lstStyle/>
        <a:p>
          <a:endParaRPr lang="en-US"/>
        </a:p>
      </dgm:t>
    </dgm:pt>
    <dgm:pt modelId="{C80F4B28-52BE-431A-AC91-28E7F5A2091B}">
      <dgm:prSet/>
      <dgm:spPr/>
      <dgm:t>
        <a:bodyPr/>
        <a:lstStyle/>
        <a:p>
          <a:r>
            <a:rPr lang="en-US"/>
            <a:t>Define</a:t>
          </a:r>
        </a:p>
      </dgm:t>
    </dgm:pt>
    <dgm:pt modelId="{7B7CF7E8-961B-434A-90B2-294158FBEF94}" type="parTrans" cxnId="{0BE1925D-FF49-458F-95C1-34C9538F4A84}">
      <dgm:prSet/>
      <dgm:spPr/>
      <dgm:t>
        <a:bodyPr/>
        <a:lstStyle/>
        <a:p>
          <a:endParaRPr lang="en-US"/>
        </a:p>
      </dgm:t>
    </dgm:pt>
    <dgm:pt modelId="{87800B9C-58DF-41FD-9A96-9CEE73FEB114}" type="sibTrans" cxnId="{0BE1925D-FF49-458F-95C1-34C9538F4A84}">
      <dgm:prSet/>
      <dgm:spPr/>
      <dgm:t>
        <a:bodyPr/>
        <a:lstStyle/>
        <a:p>
          <a:endParaRPr lang="en-US"/>
        </a:p>
      </dgm:t>
    </dgm:pt>
    <dgm:pt modelId="{8064D629-674F-4287-B5DF-1C9CC877FCE8}">
      <dgm:prSet/>
      <dgm:spPr/>
      <dgm:t>
        <a:bodyPr/>
        <a:lstStyle/>
        <a:p>
          <a:r>
            <a:rPr lang="en-US" dirty="0"/>
            <a:t>vicarious trauma and its relation to professional practice</a:t>
          </a:r>
        </a:p>
      </dgm:t>
    </dgm:pt>
    <dgm:pt modelId="{B9FE4C8D-DA4A-408E-9E7F-2253D835B0BD}" type="parTrans" cxnId="{6D309876-06DA-4DD8-BAB6-0A08F2BB42F3}">
      <dgm:prSet/>
      <dgm:spPr/>
      <dgm:t>
        <a:bodyPr/>
        <a:lstStyle/>
        <a:p>
          <a:endParaRPr lang="en-US"/>
        </a:p>
      </dgm:t>
    </dgm:pt>
    <dgm:pt modelId="{C4B6B432-75DD-404C-A641-B701F3F7FF4D}" type="sibTrans" cxnId="{6D309876-06DA-4DD8-BAB6-0A08F2BB42F3}">
      <dgm:prSet/>
      <dgm:spPr/>
      <dgm:t>
        <a:bodyPr/>
        <a:lstStyle/>
        <a:p>
          <a:endParaRPr lang="en-US"/>
        </a:p>
      </dgm:t>
    </dgm:pt>
    <dgm:pt modelId="{41EBE4E0-C6C0-4332-B6A8-80BF658DECF4}">
      <dgm:prSet/>
      <dgm:spPr/>
      <dgm:t>
        <a:bodyPr/>
        <a:lstStyle/>
        <a:p>
          <a:r>
            <a:rPr lang="en-US"/>
            <a:t>Describe</a:t>
          </a:r>
        </a:p>
      </dgm:t>
    </dgm:pt>
    <dgm:pt modelId="{AEF1CC0D-D599-4981-BC1C-6284CAB225BA}" type="parTrans" cxnId="{D48051A1-E738-4415-B8DF-5E2033F9582B}">
      <dgm:prSet/>
      <dgm:spPr/>
      <dgm:t>
        <a:bodyPr/>
        <a:lstStyle/>
        <a:p>
          <a:endParaRPr lang="en-US"/>
        </a:p>
      </dgm:t>
    </dgm:pt>
    <dgm:pt modelId="{EC39D82A-39DA-4ACC-BFC9-EE4E1C7602FB}" type="sibTrans" cxnId="{D48051A1-E738-4415-B8DF-5E2033F9582B}">
      <dgm:prSet/>
      <dgm:spPr/>
      <dgm:t>
        <a:bodyPr/>
        <a:lstStyle/>
        <a:p>
          <a:endParaRPr lang="en-US"/>
        </a:p>
      </dgm:t>
    </dgm:pt>
    <dgm:pt modelId="{3D825A23-2772-4632-AC9B-88FADDAF4C5D}">
      <dgm:prSet/>
      <dgm:spPr/>
      <dgm:t>
        <a:bodyPr/>
        <a:lstStyle/>
        <a:p>
          <a:r>
            <a:rPr lang="en-US" dirty="0"/>
            <a:t>the process of vicarious trauma impact on a worker</a:t>
          </a:r>
        </a:p>
      </dgm:t>
    </dgm:pt>
    <dgm:pt modelId="{8E4F696B-257C-4D41-8808-62CEB7643697}" type="parTrans" cxnId="{377600DA-F4D2-4E5B-AEF7-A96DD0F5E994}">
      <dgm:prSet/>
      <dgm:spPr/>
      <dgm:t>
        <a:bodyPr/>
        <a:lstStyle/>
        <a:p>
          <a:endParaRPr lang="en-US"/>
        </a:p>
      </dgm:t>
    </dgm:pt>
    <dgm:pt modelId="{E3E8F0D3-A2C8-4FAA-BE56-9AF6C191C388}" type="sibTrans" cxnId="{377600DA-F4D2-4E5B-AEF7-A96DD0F5E994}">
      <dgm:prSet/>
      <dgm:spPr/>
      <dgm:t>
        <a:bodyPr/>
        <a:lstStyle/>
        <a:p>
          <a:endParaRPr lang="en-US"/>
        </a:p>
      </dgm:t>
    </dgm:pt>
    <dgm:pt modelId="{CA1B0A52-7578-4D6A-8BAC-05D01AB3F5D2}">
      <dgm:prSet/>
      <dgm:spPr/>
      <dgm:t>
        <a:bodyPr/>
        <a:lstStyle/>
        <a:p>
          <a:r>
            <a:rPr lang="en-US"/>
            <a:t>Discuss</a:t>
          </a:r>
        </a:p>
      </dgm:t>
    </dgm:pt>
    <dgm:pt modelId="{18AC2FA0-A2F7-4974-B054-3E9F476EB328}" type="parTrans" cxnId="{32FE191D-CF8E-4175-8757-20DF6CDC5DFE}">
      <dgm:prSet/>
      <dgm:spPr/>
      <dgm:t>
        <a:bodyPr/>
        <a:lstStyle/>
        <a:p>
          <a:endParaRPr lang="en-US"/>
        </a:p>
      </dgm:t>
    </dgm:pt>
    <dgm:pt modelId="{1BD84B95-3BD7-45AE-9277-E445C725504C}" type="sibTrans" cxnId="{32FE191D-CF8E-4175-8757-20DF6CDC5DFE}">
      <dgm:prSet/>
      <dgm:spPr/>
      <dgm:t>
        <a:bodyPr/>
        <a:lstStyle/>
        <a:p>
          <a:endParaRPr lang="en-US"/>
        </a:p>
      </dgm:t>
    </dgm:pt>
    <dgm:pt modelId="{71952B00-4560-4D37-ACCD-5171F834ECA0}">
      <dgm:prSet/>
      <dgm:spPr/>
      <dgm:t>
        <a:bodyPr/>
        <a:lstStyle/>
        <a:p>
          <a:r>
            <a:rPr lang="en-US" dirty="0"/>
            <a:t>the impact to personal, emotional, and mental health during COVID-19</a:t>
          </a:r>
        </a:p>
      </dgm:t>
    </dgm:pt>
    <dgm:pt modelId="{B19B7746-F580-4C15-A479-64AC39AE81F2}" type="parTrans" cxnId="{52B83184-875E-4DDD-A828-8698D45DA15D}">
      <dgm:prSet/>
      <dgm:spPr/>
      <dgm:t>
        <a:bodyPr/>
        <a:lstStyle/>
        <a:p>
          <a:endParaRPr lang="en-US"/>
        </a:p>
      </dgm:t>
    </dgm:pt>
    <dgm:pt modelId="{9C3BCA09-7328-4C70-BABA-F05D09C11B55}" type="sibTrans" cxnId="{52B83184-875E-4DDD-A828-8698D45DA15D}">
      <dgm:prSet/>
      <dgm:spPr/>
      <dgm:t>
        <a:bodyPr/>
        <a:lstStyle/>
        <a:p>
          <a:endParaRPr lang="en-US"/>
        </a:p>
      </dgm:t>
    </dgm:pt>
    <dgm:pt modelId="{93B7385B-9567-411A-A572-9E2F047B1982}">
      <dgm:prSet/>
      <dgm:spPr/>
      <dgm:t>
        <a:bodyPr/>
        <a:lstStyle/>
        <a:p>
          <a:r>
            <a:rPr lang="en-US"/>
            <a:t>Understand</a:t>
          </a:r>
        </a:p>
      </dgm:t>
    </dgm:pt>
    <dgm:pt modelId="{BE681F38-A247-471F-A63C-F0686E015EC6}" type="parTrans" cxnId="{D5CCBFF4-236D-4616-970F-ECEE5172303B}">
      <dgm:prSet/>
      <dgm:spPr/>
      <dgm:t>
        <a:bodyPr/>
        <a:lstStyle/>
        <a:p>
          <a:endParaRPr lang="en-US"/>
        </a:p>
      </dgm:t>
    </dgm:pt>
    <dgm:pt modelId="{E3F92F02-C59E-4F7D-BFC9-DF4235A1E0D5}" type="sibTrans" cxnId="{D5CCBFF4-236D-4616-970F-ECEE5172303B}">
      <dgm:prSet/>
      <dgm:spPr/>
      <dgm:t>
        <a:bodyPr/>
        <a:lstStyle/>
        <a:p>
          <a:endParaRPr lang="en-US"/>
        </a:p>
      </dgm:t>
    </dgm:pt>
    <dgm:pt modelId="{679C932F-BC14-4860-AB1F-301F197581C7}">
      <dgm:prSet/>
      <dgm:spPr/>
      <dgm:t>
        <a:bodyPr/>
        <a:lstStyle/>
        <a:p>
          <a:r>
            <a:rPr lang="en-US" dirty="0"/>
            <a:t>the different dimensions of vicarious trauma, burn out, and compassion fatigue.</a:t>
          </a:r>
        </a:p>
      </dgm:t>
    </dgm:pt>
    <dgm:pt modelId="{3DD3E60F-D7BF-4758-9565-5313A8B62FD3}" type="parTrans" cxnId="{0DE44574-5138-4CC0-89DF-ED1034B5A61F}">
      <dgm:prSet/>
      <dgm:spPr/>
      <dgm:t>
        <a:bodyPr/>
        <a:lstStyle/>
        <a:p>
          <a:endParaRPr lang="en-US"/>
        </a:p>
      </dgm:t>
    </dgm:pt>
    <dgm:pt modelId="{2597A4E7-60E3-4101-BB12-13B01108C70B}" type="sibTrans" cxnId="{0DE44574-5138-4CC0-89DF-ED1034B5A61F}">
      <dgm:prSet/>
      <dgm:spPr/>
      <dgm:t>
        <a:bodyPr/>
        <a:lstStyle/>
        <a:p>
          <a:endParaRPr lang="en-US"/>
        </a:p>
      </dgm:t>
    </dgm:pt>
    <dgm:pt modelId="{5FA87FAC-B2C4-4906-B077-FC6027B7C39E}">
      <dgm:prSet/>
      <dgm:spPr/>
      <dgm:t>
        <a:bodyPr/>
        <a:lstStyle/>
        <a:p>
          <a:r>
            <a:rPr lang="en-US"/>
            <a:t>Identify</a:t>
          </a:r>
        </a:p>
      </dgm:t>
    </dgm:pt>
    <dgm:pt modelId="{751E5BFF-2D74-421E-AEA2-7AB7C20F0C7F}" type="parTrans" cxnId="{CB5D9BBE-ADC5-4D1E-8C3D-4AB7A517E480}">
      <dgm:prSet/>
      <dgm:spPr/>
      <dgm:t>
        <a:bodyPr/>
        <a:lstStyle/>
        <a:p>
          <a:endParaRPr lang="en-US"/>
        </a:p>
      </dgm:t>
    </dgm:pt>
    <dgm:pt modelId="{BE3C79AD-5110-4E93-851D-BED15BEF4BF5}" type="sibTrans" cxnId="{CB5D9BBE-ADC5-4D1E-8C3D-4AB7A517E480}">
      <dgm:prSet/>
      <dgm:spPr/>
      <dgm:t>
        <a:bodyPr/>
        <a:lstStyle/>
        <a:p>
          <a:endParaRPr lang="en-US"/>
        </a:p>
      </dgm:t>
    </dgm:pt>
    <dgm:pt modelId="{07D81997-2CFC-457C-8B35-9B7B06B974C5}">
      <dgm:prSet/>
      <dgm:spPr/>
      <dgm:t>
        <a:bodyPr/>
        <a:lstStyle/>
        <a:p>
          <a:r>
            <a:rPr lang="en-US" dirty="0"/>
            <a:t>healthy adaptive skills for balancing work life routines</a:t>
          </a:r>
        </a:p>
      </dgm:t>
    </dgm:pt>
    <dgm:pt modelId="{7870386A-A5ED-4A60-8725-96B85BF785DD}" type="parTrans" cxnId="{13BE4700-CE3D-4DE1-9A6D-08C89D18B543}">
      <dgm:prSet/>
      <dgm:spPr/>
      <dgm:t>
        <a:bodyPr/>
        <a:lstStyle/>
        <a:p>
          <a:endParaRPr lang="en-US"/>
        </a:p>
      </dgm:t>
    </dgm:pt>
    <dgm:pt modelId="{271CC717-B16A-4DA8-9AB2-F76427B58320}" type="sibTrans" cxnId="{13BE4700-CE3D-4DE1-9A6D-08C89D18B543}">
      <dgm:prSet/>
      <dgm:spPr/>
      <dgm:t>
        <a:bodyPr/>
        <a:lstStyle/>
        <a:p>
          <a:endParaRPr lang="en-US"/>
        </a:p>
      </dgm:t>
    </dgm:pt>
    <dgm:pt modelId="{1D535207-6E44-45DF-BA76-8E8D18B7BDC8}">
      <dgm:prSet/>
      <dgm:spPr/>
      <dgm:t>
        <a:bodyPr/>
        <a:lstStyle/>
        <a:p>
          <a:r>
            <a:rPr lang="en-US"/>
            <a:t>Examine</a:t>
          </a:r>
        </a:p>
      </dgm:t>
    </dgm:pt>
    <dgm:pt modelId="{458C79B5-D1B9-4D92-8062-F9A798081386}" type="parTrans" cxnId="{AA05D37F-1272-4737-8C8B-F34FE8FF5DF9}">
      <dgm:prSet/>
      <dgm:spPr/>
      <dgm:t>
        <a:bodyPr/>
        <a:lstStyle/>
        <a:p>
          <a:endParaRPr lang="en-US"/>
        </a:p>
      </dgm:t>
    </dgm:pt>
    <dgm:pt modelId="{37FFB3FB-E520-4E26-BBA3-AEE48D40B9F9}" type="sibTrans" cxnId="{AA05D37F-1272-4737-8C8B-F34FE8FF5DF9}">
      <dgm:prSet/>
      <dgm:spPr/>
      <dgm:t>
        <a:bodyPr/>
        <a:lstStyle/>
        <a:p>
          <a:endParaRPr lang="en-US"/>
        </a:p>
      </dgm:t>
    </dgm:pt>
    <dgm:pt modelId="{84AAA11D-2554-46B9-BD45-42BE2BDD1402}">
      <dgm:prSet/>
      <dgm:spPr/>
      <dgm:t>
        <a:bodyPr/>
        <a:lstStyle/>
        <a:p>
          <a:r>
            <a:rPr lang="en-US" dirty="0"/>
            <a:t>the emotional impact of helping and its potential impact to practice and client outcomes</a:t>
          </a:r>
        </a:p>
      </dgm:t>
    </dgm:pt>
    <dgm:pt modelId="{839CDF9A-FF52-4CAA-B3F7-919E86DC5F78}" type="parTrans" cxnId="{F2F1473E-925C-4D4B-B1E9-0B69E505E4D0}">
      <dgm:prSet/>
      <dgm:spPr/>
      <dgm:t>
        <a:bodyPr/>
        <a:lstStyle/>
        <a:p>
          <a:endParaRPr lang="en-US"/>
        </a:p>
      </dgm:t>
    </dgm:pt>
    <dgm:pt modelId="{2F1F608F-5091-4417-BBF4-5C7928B9029D}" type="sibTrans" cxnId="{F2F1473E-925C-4D4B-B1E9-0B69E505E4D0}">
      <dgm:prSet/>
      <dgm:spPr/>
      <dgm:t>
        <a:bodyPr/>
        <a:lstStyle/>
        <a:p>
          <a:endParaRPr lang="en-US"/>
        </a:p>
      </dgm:t>
    </dgm:pt>
    <dgm:pt modelId="{612F69C2-0ACF-C74D-8533-71943A13AD84}" type="pres">
      <dgm:prSet presAssocID="{2F9255EA-12F3-4E39-B12C-A3AC2BC3762C}" presName="Name0" presStyleCnt="0">
        <dgm:presLayoutVars>
          <dgm:dir/>
          <dgm:animLvl val="lvl"/>
          <dgm:resizeHandles val="exact"/>
        </dgm:presLayoutVars>
      </dgm:prSet>
      <dgm:spPr/>
    </dgm:pt>
    <dgm:pt modelId="{1F1DE8FC-102D-8748-BA53-DC2BCAAC5388}" type="pres">
      <dgm:prSet presAssocID="{C80F4B28-52BE-431A-AC91-28E7F5A2091B}" presName="linNode" presStyleCnt="0"/>
      <dgm:spPr/>
    </dgm:pt>
    <dgm:pt modelId="{0456D156-BA21-4E49-9922-C7D1E2D3B755}" type="pres">
      <dgm:prSet presAssocID="{C80F4B28-52BE-431A-AC91-28E7F5A2091B}" presName="parentText" presStyleLbl="solidFgAcc1" presStyleIdx="0" presStyleCnt="6">
        <dgm:presLayoutVars>
          <dgm:chMax val="1"/>
          <dgm:bulletEnabled/>
        </dgm:presLayoutVars>
      </dgm:prSet>
      <dgm:spPr/>
    </dgm:pt>
    <dgm:pt modelId="{0D56459F-1988-B243-846B-4AF8E701061C}" type="pres">
      <dgm:prSet presAssocID="{C80F4B28-52BE-431A-AC91-28E7F5A2091B}" presName="descendantText" presStyleLbl="alignNode1" presStyleIdx="0" presStyleCnt="6">
        <dgm:presLayoutVars>
          <dgm:bulletEnabled/>
        </dgm:presLayoutVars>
      </dgm:prSet>
      <dgm:spPr/>
    </dgm:pt>
    <dgm:pt modelId="{040876D9-A21F-F441-8DAD-4233A8A0EF7F}" type="pres">
      <dgm:prSet presAssocID="{87800B9C-58DF-41FD-9A96-9CEE73FEB114}" presName="sp" presStyleCnt="0"/>
      <dgm:spPr/>
    </dgm:pt>
    <dgm:pt modelId="{4A3126D8-B32C-6E49-AF29-210AF8728C14}" type="pres">
      <dgm:prSet presAssocID="{41EBE4E0-C6C0-4332-B6A8-80BF658DECF4}" presName="linNode" presStyleCnt="0"/>
      <dgm:spPr/>
    </dgm:pt>
    <dgm:pt modelId="{20E364E4-984F-B14D-A887-EFF3AAB3DB32}" type="pres">
      <dgm:prSet presAssocID="{41EBE4E0-C6C0-4332-B6A8-80BF658DECF4}" presName="parentText" presStyleLbl="solidFgAcc1" presStyleIdx="1" presStyleCnt="6">
        <dgm:presLayoutVars>
          <dgm:chMax val="1"/>
          <dgm:bulletEnabled/>
        </dgm:presLayoutVars>
      </dgm:prSet>
      <dgm:spPr/>
    </dgm:pt>
    <dgm:pt modelId="{A6C0641D-A101-F445-BEA9-8575C69A9BCB}" type="pres">
      <dgm:prSet presAssocID="{41EBE4E0-C6C0-4332-B6A8-80BF658DECF4}" presName="descendantText" presStyleLbl="alignNode1" presStyleIdx="1" presStyleCnt="6">
        <dgm:presLayoutVars>
          <dgm:bulletEnabled/>
        </dgm:presLayoutVars>
      </dgm:prSet>
      <dgm:spPr/>
    </dgm:pt>
    <dgm:pt modelId="{F0CD8693-EB56-FF4E-B54F-7A195C0DCF0F}" type="pres">
      <dgm:prSet presAssocID="{EC39D82A-39DA-4ACC-BFC9-EE4E1C7602FB}" presName="sp" presStyleCnt="0"/>
      <dgm:spPr/>
    </dgm:pt>
    <dgm:pt modelId="{C9839AAB-F7C4-0B46-9750-A591E1A3326A}" type="pres">
      <dgm:prSet presAssocID="{CA1B0A52-7578-4D6A-8BAC-05D01AB3F5D2}" presName="linNode" presStyleCnt="0"/>
      <dgm:spPr/>
    </dgm:pt>
    <dgm:pt modelId="{C9CE5A1D-B7D0-7244-815D-E92EA95620E5}" type="pres">
      <dgm:prSet presAssocID="{CA1B0A52-7578-4D6A-8BAC-05D01AB3F5D2}" presName="parentText" presStyleLbl="solidFgAcc1" presStyleIdx="2" presStyleCnt="6">
        <dgm:presLayoutVars>
          <dgm:chMax val="1"/>
          <dgm:bulletEnabled/>
        </dgm:presLayoutVars>
      </dgm:prSet>
      <dgm:spPr/>
    </dgm:pt>
    <dgm:pt modelId="{4CA2C5D7-3548-1341-AE61-94396F4C3835}" type="pres">
      <dgm:prSet presAssocID="{CA1B0A52-7578-4D6A-8BAC-05D01AB3F5D2}" presName="descendantText" presStyleLbl="alignNode1" presStyleIdx="2" presStyleCnt="6">
        <dgm:presLayoutVars>
          <dgm:bulletEnabled/>
        </dgm:presLayoutVars>
      </dgm:prSet>
      <dgm:spPr/>
    </dgm:pt>
    <dgm:pt modelId="{B35F6F39-6895-514A-A003-828F2C29C97B}" type="pres">
      <dgm:prSet presAssocID="{1BD84B95-3BD7-45AE-9277-E445C725504C}" presName="sp" presStyleCnt="0"/>
      <dgm:spPr/>
    </dgm:pt>
    <dgm:pt modelId="{22D613D0-5350-244C-82D0-E67CC0ED460F}" type="pres">
      <dgm:prSet presAssocID="{93B7385B-9567-411A-A572-9E2F047B1982}" presName="linNode" presStyleCnt="0"/>
      <dgm:spPr/>
    </dgm:pt>
    <dgm:pt modelId="{8371133F-D9FC-CF40-BAF4-4A518307F23B}" type="pres">
      <dgm:prSet presAssocID="{93B7385B-9567-411A-A572-9E2F047B1982}" presName="parentText" presStyleLbl="solidFgAcc1" presStyleIdx="3" presStyleCnt="6">
        <dgm:presLayoutVars>
          <dgm:chMax val="1"/>
          <dgm:bulletEnabled/>
        </dgm:presLayoutVars>
      </dgm:prSet>
      <dgm:spPr/>
    </dgm:pt>
    <dgm:pt modelId="{AEF54AE2-6192-2C4F-B33D-C20C27D55D9F}" type="pres">
      <dgm:prSet presAssocID="{93B7385B-9567-411A-A572-9E2F047B1982}" presName="descendantText" presStyleLbl="alignNode1" presStyleIdx="3" presStyleCnt="6">
        <dgm:presLayoutVars>
          <dgm:bulletEnabled/>
        </dgm:presLayoutVars>
      </dgm:prSet>
      <dgm:spPr/>
    </dgm:pt>
    <dgm:pt modelId="{5F51BC43-A236-7B4B-801A-BC6F939E4CC8}" type="pres">
      <dgm:prSet presAssocID="{E3F92F02-C59E-4F7D-BFC9-DF4235A1E0D5}" presName="sp" presStyleCnt="0"/>
      <dgm:spPr/>
    </dgm:pt>
    <dgm:pt modelId="{F971ABB1-D855-7A4F-9D51-EEEF6FF2090A}" type="pres">
      <dgm:prSet presAssocID="{5FA87FAC-B2C4-4906-B077-FC6027B7C39E}" presName="linNode" presStyleCnt="0"/>
      <dgm:spPr/>
    </dgm:pt>
    <dgm:pt modelId="{9AB978F0-FDDC-BF4B-AD41-FB034B27E702}" type="pres">
      <dgm:prSet presAssocID="{5FA87FAC-B2C4-4906-B077-FC6027B7C39E}" presName="parentText" presStyleLbl="solidFgAcc1" presStyleIdx="4" presStyleCnt="6">
        <dgm:presLayoutVars>
          <dgm:chMax val="1"/>
          <dgm:bulletEnabled/>
        </dgm:presLayoutVars>
      </dgm:prSet>
      <dgm:spPr/>
    </dgm:pt>
    <dgm:pt modelId="{B9D09AED-8FEA-4C42-9471-68289C71CA93}" type="pres">
      <dgm:prSet presAssocID="{5FA87FAC-B2C4-4906-B077-FC6027B7C39E}" presName="descendantText" presStyleLbl="alignNode1" presStyleIdx="4" presStyleCnt="6">
        <dgm:presLayoutVars>
          <dgm:bulletEnabled/>
        </dgm:presLayoutVars>
      </dgm:prSet>
      <dgm:spPr/>
    </dgm:pt>
    <dgm:pt modelId="{FB8C388C-EFFE-8B40-B9E9-B06B21F547BF}" type="pres">
      <dgm:prSet presAssocID="{BE3C79AD-5110-4E93-851D-BED15BEF4BF5}" presName="sp" presStyleCnt="0"/>
      <dgm:spPr/>
    </dgm:pt>
    <dgm:pt modelId="{B02AF40E-A4D2-7241-9224-041A3EB76844}" type="pres">
      <dgm:prSet presAssocID="{1D535207-6E44-45DF-BA76-8E8D18B7BDC8}" presName="linNode" presStyleCnt="0"/>
      <dgm:spPr/>
    </dgm:pt>
    <dgm:pt modelId="{36626A96-9F3B-1447-B4B4-6A6A14E64B76}" type="pres">
      <dgm:prSet presAssocID="{1D535207-6E44-45DF-BA76-8E8D18B7BDC8}" presName="parentText" presStyleLbl="solidFgAcc1" presStyleIdx="5" presStyleCnt="6">
        <dgm:presLayoutVars>
          <dgm:chMax val="1"/>
          <dgm:bulletEnabled/>
        </dgm:presLayoutVars>
      </dgm:prSet>
      <dgm:spPr/>
    </dgm:pt>
    <dgm:pt modelId="{D36F7D0A-5413-ED4D-AAC3-294FD6858BA9}" type="pres">
      <dgm:prSet presAssocID="{1D535207-6E44-45DF-BA76-8E8D18B7BDC8}" presName="descendantText" presStyleLbl="alignNode1" presStyleIdx="5" presStyleCnt="6">
        <dgm:presLayoutVars>
          <dgm:bulletEnabled/>
        </dgm:presLayoutVars>
      </dgm:prSet>
      <dgm:spPr/>
    </dgm:pt>
  </dgm:ptLst>
  <dgm:cxnLst>
    <dgm:cxn modelId="{13BE4700-CE3D-4DE1-9A6D-08C89D18B543}" srcId="{5FA87FAC-B2C4-4906-B077-FC6027B7C39E}" destId="{07D81997-2CFC-457C-8B35-9B7B06B974C5}" srcOrd="0" destOrd="0" parTransId="{7870386A-A5ED-4A60-8725-96B85BF785DD}" sibTransId="{271CC717-B16A-4DA8-9AB2-F76427B58320}"/>
    <dgm:cxn modelId="{3EC18A04-A5C7-6645-A299-A0DC333ED713}" type="presOf" srcId="{CA1B0A52-7578-4D6A-8BAC-05D01AB3F5D2}" destId="{C9CE5A1D-B7D0-7244-815D-E92EA95620E5}" srcOrd="0" destOrd="0" presId="urn:microsoft.com/office/officeart/2016/7/layout/VerticalHollowActionList"/>
    <dgm:cxn modelId="{1E5A8507-56F2-9F44-97D3-7A630D535AC3}" type="presOf" srcId="{8064D629-674F-4287-B5DF-1C9CC877FCE8}" destId="{0D56459F-1988-B243-846B-4AF8E701061C}" srcOrd="0" destOrd="0" presId="urn:microsoft.com/office/officeart/2016/7/layout/VerticalHollowActionList"/>
    <dgm:cxn modelId="{F13C590E-5612-1B48-A59A-F63BD7200921}" type="presOf" srcId="{07D81997-2CFC-457C-8B35-9B7B06B974C5}" destId="{B9D09AED-8FEA-4C42-9471-68289C71CA93}" srcOrd="0" destOrd="0" presId="urn:microsoft.com/office/officeart/2016/7/layout/VerticalHollowActionList"/>
    <dgm:cxn modelId="{32FE191D-CF8E-4175-8757-20DF6CDC5DFE}" srcId="{2F9255EA-12F3-4E39-B12C-A3AC2BC3762C}" destId="{CA1B0A52-7578-4D6A-8BAC-05D01AB3F5D2}" srcOrd="2" destOrd="0" parTransId="{18AC2FA0-A2F7-4974-B054-3E9F476EB328}" sibTransId="{1BD84B95-3BD7-45AE-9277-E445C725504C}"/>
    <dgm:cxn modelId="{F2F1473E-925C-4D4B-B1E9-0B69E505E4D0}" srcId="{1D535207-6E44-45DF-BA76-8E8D18B7BDC8}" destId="{84AAA11D-2554-46B9-BD45-42BE2BDD1402}" srcOrd="0" destOrd="0" parTransId="{839CDF9A-FF52-4CAA-B3F7-919E86DC5F78}" sibTransId="{2F1F608F-5091-4417-BBF4-5C7928B9029D}"/>
    <dgm:cxn modelId="{25A55758-CC09-F848-AF59-2FC0CC94E695}" type="presOf" srcId="{2F9255EA-12F3-4E39-B12C-A3AC2BC3762C}" destId="{612F69C2-0ACF-C74D-8533-71943A13AD84}" srcOrd="0" destOrd="0" presId="urn:microsoft.com/office/officeart/2016/7/layout/VerticalHollowActionList"/>
    <dgm:cxn modelId="{0BE1925D-FF49-458F-95C1-34C9538F4A84}" srcId="{2F9255EA-12F3-4E39-B12C-A3AC2BC3762C}" destId="{C80F4B28-52BE-431A-AC91-28E7F5A2091B}" srcOrd="0" destOrd="0" parTransId="{7B7CF7E8-961B-434A-90B2-294158FBEF94}" sibTransId="{87800B9C-58DF-41FD-9A96-9CEE73FEB114}"/>
    <dgm:cxn modelId="{A9661169-3527-3347-9052-8BC38D572B1C}" type="presOf" srcId="{5FA87FAC-B2C4-4906-B077-FC6027B7C39E}" destId="{9AB978F0-FDDC-BF4B-AD41-FB034B27E702}" srcOrd="0" destOrd="0" presId="urn:microsoft.com/office/officeart/2016/7/layout/VerticalHollowActionList"/>
    <dgm:cxn modelId="{B0BDF669-7642-1748-B09B-8DA64A98E807}" type="presOf" srcId="{41EBE4E0-C6C0-4332-B6A8-80BF658DECF4}" destId="{20E364E4-984F-B14D-A887-EFF3AAB3DB32}" srcOrd="0" destOrd="0" presId="urn:microsoft.com/office/officeart/2016/7/layout/VerticalHollowActionList"/>
    <dgm:cxn modelId="{5ECA1C6B-91BC-904A-9189-112C2AA94615}" type="presOf" srcId="{3D825A23-2772-4632-AC9B-88FADDAF4C5D}" destId="{A6C0641D-A101-F445-BEA9-8575C69A9BCB}" srcOrd="0" destOrd="0" presId="urn:microsoft.com/office/officeart/2016/7/layout/VerticalHollowActionList"/>
    <dgm:cxn modelId="{0DE44574-5138-4CC0-89DF-ED1034B5A61F}" srcId="{93B7385B-9567-411A-A572-9E2F047B1982}" destId="{679C932F-BC14-4860-AB1F-301F197581C7}" srcOrd="0" destOrd="0" parTransId="{3DD3E60F-D7BF-4758-9565-5313A8B62FD3}" sibTransId="{2597A4E7-60E3-4101-BB12-13B01108C70B}"/>
    <dgm:cxn modelId="{6D309876-06DA-4DD8-BAB6-0A08F2BB42F3}" srcId="{C80F4B28-52BE-431A-AC91-28E7F5A2091B}" destId="{8064D629-674F-4287-B5DF-1C9CC877FCE8}" srcOrd="0" destOrd="0" parTransId="{B9FE4C8D-DA4A-408E-9E7F-2253D835B0BD}" sibTransId="{C4B6B432-75DD-404C-A641-B701F3F7FF4D}"/>
    <dgm:cxn modelId="{AA05D37F-1272-4737-8C8B-F34FE8FF5DF9}" srcId="{2F9255EA-12F3-4E39-B12C-A3AC2BC3762C}" destId="{1D535207-6E44-45DF-BA76-8E8D18B7BDC8}" srcOrd="5" destOrd="0" parTransId="{458C79B5-D1B9-4D92-8062-F9A798081386}" sibTransId="{37FFB3FB-E520-4E26-BBA3-AEE48D40B9F9}"/>
    <dgm:cxn modelId="{1C56F17F-58E4-0E48-B5BF-984D8219CC32}" type="presOf" srcId="{C80F4B28-52BE-431A-AC91-28E7F5A2091B}" destId="{0456D156-BA21-4E49-9922-C7D1E2D3B755}" srcOrd="0" destOrd="0" presId="urn:microsoft.com/office/officeart/2016/7/layout/VerticalHollowActionList"/>
    <dgm:cxn modelId="{52B83184-875E-4DDD-A828-8698D45DA15D}" srcId="{CA1B0A52-7578-4D6A-8BAC-05D01AB3F5D2}" destId="{71952B00-4560-4D37-ACCD-5171F834ECA0}" srcOrd="0" destOrd="0" parTransId="{B19B7746-F580-4C15-A479-64AC39AE81F2}" sibTransId="{9C3BCA09-7328-4C70-BABA-F05D09C11B55}"/>
    <dgm:cxn modelId="{46E8409B-E5C5-D842-A88A-B1A26D4F27F9}" type="presOf" srcId="{93B7385B-9567-411A-A572-9E2F047B1982}" destId="{8371133F-D9FC-CF40-BAF4-4A518307F23B}" srcOrd="0" destOrd="0" presId="urn:microsoft.com/office/officeart/2016/7/layout/VerticalHollowActionList"/>
    <dgm:cxn modelId="{D48051A1-E738-4415-B8DF-5E2033F9582B}" srcId="{2F9255EA-12F3-4E39-B12C-A3AC2BC3762C}" destId="{41EBE4E0-C6C0-4332-B6A8-80BF658DECF4}" srcOrd="1" destOrd="0" parTransId="{AEF1CC0D-D599-4981-BC1C-6284CAB225BA}" sibTransId="{EC39D82A-39DA-4ACC-BFC9-EE4E1C7602FB}"/>
    <dgm:cxn modelId="{9A4834A2-263B-0146-9D1B-4C9FA2A3E5D1}" type="presOf" srcId="{679C932F-BC14-4860-AB1F-301F197581C7}" destId="{AEF54AE2-6192-2C4F-B33D-C20C27D55D9F}" srcOrd="0" destOrd="0" presId="urn:microsoft.com/office/officeart/2016/7/layout/VerticalHollowActionList"/>
    <dgm:cxn modelId="{9BC7BEA9-350A-5B41-A2B0-415F668A13E5}" type="presOf" srcId="{1D535207-6E44-45DF-BA76-8E8D18B7BDC8}" destId="{36626A96-9F3B-1447-B4B4-6A6A14E64B76}" srcOrd="0" destOrd="0" presId="urn:microsoft.com/office/officeart/2016/7/layout/VerticalHollowActionList"/>
    <dgm:cxn modelId="{CB5D9BBE-ADC5-4D1E-8C3D-4AB7A517E480}" srcId="{2F9255EA-12F3-4E39-B12C-A3AC2BC3762C}" destId="{5FA87FAC-B2C4-4906-B077-FC6027B7C39E}" srcOrd="4" destOrd="0" parTransId="{751E5BFF-2D74-421E-AEA2-7AB7C20F0C7F}" sibTransId="{BE3C79AD-5110-4E93-851D-BED15BEF4BF5}"/>
    <dgm:cxn modelId="{F5C8CFBF-EBD3-854A-824F-FBB9DD70F637}" type="presOf" srcId="{84AAA11D-2554-46B9-BD45-42BE2BDD1402}" destId="{D36F7D0A-5413-ED4D-AAC3-294FD6858BA9}" srcOrd="0" destOrd="0" presId="urn:microsoft.com/office/officeart/2016/7/layout/VerticalHollowActionList"/>
    <dgm:cxn modelId="{377600DA-F4D2-4E5B-AEF7-A96DD0F5E994}" srcId="{41EBE4E0-C6C0-4332-B6A8-80BF658DECF4}" destId="{3D825A23-2772-4632-AC9B-88FADDAF4C5D}" srcOrd="0" destOrd="0" parTransId="{8E4F696B-257C-4D41-8808-62CEB7643697}" sibTransId="{E3E8F0D3-A2C8-4FAA-BE56-9AF6C191C388}"/>
    <dgm:cxn modelId="{B02FDCE0-46D7-6D43-8741-D158A95F37AE}" type="presOf" srcId="{71952B00-4560-4D37-ACCD-5171F834ECA0}" destId="{4CA2C5D7-3548-1341-AE61-94396F4C3835}" srcOrd="0" destOrd="0" presId="urn:microsoft.com/office/officeart/2016/7/layout/VerticalHollowActionList"/>
    <dgm:cxn modelId="{D5CCBFF4-236D-4616-970F-ECEE5172303B}" srcId="{2F9255EA-12F3-4E39-B12C-A3AC2BC3762C}" destId="{93B7385B-9567-411A-A572-9E2F047B1982}" srcOrd="3" destOrd="0" parTransId="{BE681F38-A247-471F-A63C-F0686E015EC6}" sibTransId="{E3F92F02-C59E-4F7D-BFC9-DF4235A1E0D5}"/>
    <dgm:cxn modelId="{10015C3C-1E5F-F247-B794-07E97C31996E}" type="presParOf" srcId="{612F69C2-0ACF-C74D-8533-71943A13AD84}" destId="{1F1DE8FC-102D-8748-BA53-DC2BCAAC5388}" srcOrd="0" destOrd="0" presId="urn:microsoft.com/office/officeart/2016/7/layout/VerticalHollowActionList"/>
    <dgm:cxn modelId="{4CDFA006-5948-E34D-816A-9B90CDB337BC}" type="presParOf" srcId="{1F1DE8FC-102D-8748-BA53-DC2BCAAC5388}" destId="{0456D156-BA21-4E49-9922-C7D1E2D3B755}" srcOrd="0" destOrd="0" presId="urn:microsoft.com/office/officeart/2016/7/layout/VerticalHollowActionList"/>
    <dgm:cxn modelId="{AC4343F5-5565-D34B-8A53-C931740F7333}" type="presParOf" srcId="{1F1DE8FC-102D-8748-BA53-DC2BCAAC5388}" destId="{0D56459F-1988-B243-846B-4AF8E701061C}" srcOrd="1" destOrd="0" presId="urn:microsoft.com/office/officeart/2016/7/layout/VerticalHollowActionList"/>
    <dgm:cxn modelId="{6B0253CC-9048-7D4D-8397-94CCDEAA0DA5}" type="presParOf" srcId="{612F69C2-0ACF-C74D-8533-71943A13AD84}" destId="{040876D9-A21F-F441-8DAD-4233A8A0EF7F}" srcOrd="1" destOrd="0" presId="urn:microsoft.com/office/officeart/2016/7/layout/VerticalHollowActionList"/>
    <dgm:cxn modelId="{3784769E-1100-7F4B-9F1D-A00F903617EC}" type="presParOf" srcId="{612F69C2-0ACF-C74D-8533-71943A13AD84}" destId="{4A3126D8-B32C-6E49-AF29-210AF8728C14}" srcOrd="2" destOrd="0" presId="urn:microsoft.com/office/officeart/2016/7/layout/VerticalHollowActionList"/>
    <dgm:cxn modelId="{A0C32DE9-AC15-3E48-8077-F7136A24DCA6}" type="presParOf" srcId="{4A3126D8-B32C-6E49-AF29-210AF8728C14}" destId="{20E364E4-984F-B14D-A887-EFF3AAB3DB32}" srcOrd="0" destOrd="0" presId="urn:microsoft.com/office/officeart/2016/7/layout/VerticalHollowActionList"/>
    <dgm:cxn modelId="{7288C0FF-A892-E94E-8B75-37AB02089D90}" type="presParOf" srcId="{4A3126D8-B32C-6E49-AF29-210AF8728C14}" destId="{A6C0641D-A101-F445-BEA9-8575C69A9BCB}" srcOrd="1" destOrd="0" presId="urn:microsoft.com/office/officeart/2016/7/layout/VerticalHollowActionList"/>
    <dgm:cxn modelId="{493D69B1-A871-0C44-AAA6-371F1F98972A}" type="presParOf" srcId="{612F69C2-0ACF-C74D-8533-71943A13AD84}" destId="{F0CD8693-EB56-FF4E-B54F-7A195C0DCF0F}" srcOrd="3" destOrd="0" presId="urn:microsoft.com/office/officeart/2016/7/layout/VerticalHollowActionList"/>
    <dgm:cxn modelId="{2490E926-C046-A841-BD34-64799867406C}" type="presParOf" srcId="{612F69C2-0ACF-C74D-8533-71943A13AD84}" destId="{C9839AAB-F7C4-0B46-9750-A591E1A3326A}" srcOrd="4" destOrd="0" presId="urn:microsoft.com/office/officeart/2016/7/layout/VerticalHollowActionList"/>
    <dgm:cxn modelId="{4345E5B4-96C5-534B-ACE5-0D6F5615E7E6}" type="presParOf" srcId="{C9839AAB-F7C4-0B46-9750-A591E1A3326A}" destId="{C9CE5A1D-B7D0-7244-815D-E92EA95620E5}" srcOrd="0" destOrd="0" presId="urn:microsoft.com/office/officeart/2016/7/layout/VerticalHollowActionList"/>
    <dgm:cxn modelId="{63BDC41C-9027-294A-8A14-BE125F940734}" type="presParOf" srcId="{C9839AAB-F7C4-0B46-9750-A591E1A3326A}" destId="{4CA2C5D7-3548-1341-AE61-94396F4C3835}" srcOrd="1" destOrd="0" presId="urn:microsoft.com/office/officeart/2016/7/layout/VerticalHollowActionList"/>
    <dgm:cxn modelId="{07CD7F49-8564-5E4D-AE9E-19CDCD49735C}" type="presParOf" srcId="{612F69C2-0ACF-C74D-8533-71943A13AD84}" destId="{B35F6F39-6895-514A-A003-828F2C29C97B}" srcOrd="5" destOrd="0" presId="urn:microsoft.com/office/officeart/2016/7/layout/VerticalHollowActionList"/>
    <dgm:cxn modelId="{B7235952-C352-C54C-8E00-A1757D2906F1}" type="presParOf" srcId="{612F69C2-0ACF-C74D-8533-71943A13AD84}" destId="{22D613D0-5350-244C-82D0-E67CC0ED460F}" srcOrd="6" destOrd="0" presId="urn:microsoft.com/office/officeart/2016/7/layout/VerticalHollowActionList"/>
    <dgm:cxn modelId="{D704F095-F268-BC4B-9FB5-3E3AEFEB6D11}" type="presParOf" srcId="{22D613D0-5350-244C-82D0-E67CC0ED460F}" destId="{8371133F-D9FC-CF40-BAF4-4A518307F23B}" srcOrd="0" destOrd="0" presId="urn:microsoft.com/office/officeart/2016/7/layout/VerticalHollowActionList"/>
    <dgm:cxn modelId="{73337909-8E96-3F42-AE18-846F585178EB}" type="presParOf" srcId="{22D613D0-5350-244C-82D0-E67CC0ED460F}" destId="{AEF54AE2-6192-2C4F-B33D-C20C27D55D9F}" srcOrd="1" destOrd="0" presId="urn:microsoft.com/office/officeart/2016/7/layout/VerticalHollowActionList"/>
    <dgm:cxn modelId="{886A6C7E-D176-5D4F-98A3-D9BE680FE38E}" type="presParOf" srcId="{612F69C2-0ACF-C74D-8533-71943A13AD84}" destId="{5F51BC43-A236-7B4B-801A-BC6F939E4CC8}" srcOrd="7" destOrd="0" presId="urn:microsoft.com/office/officeart/2016/7/layout/VerticalHollowActionList"/>
    <dgm:cxn modelId="{D37E56AC-F95B-9143-90A0-1FFB1E5456B4}" type="presParOf" srcId="{612F69C2-0ACF-C74D-8533-71943A13AD84}" destId="{F971ABB1-D855-7A4F-9D51-EEEF6FF2090A}" srcOrd="8" destOrd="0" presId="urn:microsoft.com/office/officeart/2016/7/layout/VerticalHollowActionList"/>
    <dgm:cxn modelId="{53FDF333-1380-8746-B3CE-A42E2E6052E9}" type="presParOf" srcId="{F971ABB1-D855-7A4F-9D51-EEEF6FF2090A}" destId="{9AB978F0-FDDC-BF4B-AD41-FB034B27E702}" srcOrd="0" destOrd="0" presId="urn:microsoft.com/office/officeart/2016/7/layout/VerticalHollowActionList"/>
    <dgm:cxn modelId="{497786CC-F15E-CA46-AEB0-8B317FD6877F}" type="presParOf" srcId="{F971ABB1-D855-7A4F-9D51-EEEF6FF2090A}" destId="{B9D09AED-8FEA-4C42-9471-68289C71CA93}" srcOrd="1" destOrd="0" presId="urn:microsoft.com/office/officeart/2016/7/layout/VerticalHollowActionList"/>
    <dgm:cxn modelId="{342AD0A2-338D-C645-92FA-39DADCE5B7A1}" type="presParOf" srcId="{612F69C2-0ACF-C74D-8533-71943A13AD84}" destId="{FB8C388C-EFFE-8B40-B9E9-B06B21F547BF}" srcOrd="9" destOrd="0" presId="urn:microsoft.com/office/officeart/2016/7/layout/VerticalHollowActionList"/>
    <dgm:cxn modelId="{985DF974-256F-634D-AA8C-6F42C5324924}" type="presParOf" srcId="{612F69C2-0ACF-C74D-8533-71943A13AD84}" destId="{B02AF40E-A4D2-7241-9224-041A3EB76844}" srcOrd="10" destOrd="0" presId="urn:microsoft.com/office/officeart/2016/7/layout/VerticalHollowActionList"/>
    <dgm:cxn modelId="{800CDB42-3207-0D4A-AA7C-4B88F2FEBEF2}" type="presParOf" srcId="{B02AF40E-A4D2-7241-9224-041A3EB76844}" destId="{36626A96-9F3B-1447-B4B4-6A6A14E64B76}" srcOrd="0" destOrd="0" presId="urn:microsoft.com/office/officeart/2016/7/layout/VerticalHollowActionList"/>
    <dgm:cxn modelId="{AB4BAACD-4D7F-4B4B-B219-D551AA234B8D}" type="presParOf" srcId="{B02AF40E-A4D2-7241-9224-041A3EB76844}" destId="{D36F7D0A-5413-ED4D-AAC3-294FD6858BA9}" srcOrd="1" destOrd="0" presId="urn:microsoft.com/office/officeart/2016/7/layout/VerticalHollowAc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A4F02F-4E9E-4AFB-BBE6-9BA02BB743DB}"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CED4FF88-A9B4-4423-BF1C-FF6C1DA56366}">
      <dgm:prSet/>
      <dgm:spPr/>
      <dgm:t>
        <a:bodyPr/>
        <a:lstStyle/>
        <a:p>
          <a:r>
            <a:rPr lang="en-US"/>
            <a:t>Trauma is a response to an event, series of events, or set of circumstances experienced by an individual as physically or emotionally harmful or life-threatening with lasting adverse effects on the individual’s functioning and mental, physical, social, emotional, and/or spiritual well-being (SAMHSA, 2019).</a:t>
          </a:r>
        </a:p>
      </dgm:t>
    </dgm:pt>
    <dgm:pt modelId="{5567592B-F083-439D-AD5B-AD14EBDC7F80}" type="parTrans" cxnId="{D27DC81C-26F2-48A3-8575-4DAD6E11A557}">
      <dgm:prSet/>
      <dgm:spPr/>
      <dgm:t>
        <a:bodyPr/>
        <a:lstStyle/>
        <a:p>
          <a:endParaRPr lang="en-US"/>
        </a:p>
      </dgm:t>
    </dgm:pt>
    <dgm:pt modelId="{A6239C33-81AE-4FEC-A273-FC1FFEF0F98F}" type="sibTrans" cxnId="{D27DC81C-26F2-48A3-8575-4DAD6E11A557}">
      <dgm:prSet/>
      <dgm:spPr/>
      <dgm:t>
        <a:bodyPr/>
        <a:lstStyle/>
        <a:p>
          <a:endParaRPr lang="en-US"/>
        </a:p>
      </dgm:t>
    </dgm:pt>
    <dgm:pt modelId="{38585915-0046-41C8-8F7D-0C7D6014FDDD}">
      <dgm:prSet/>
      <dgm:spPr/>
      <dgm:t>
        <a:bodyPr/>
        <a:lstStyle/>
        <a:p>
          <a:r>
            <a:rPr lang="en-US"/>
            <a:t>Vicarious trauma is the emotional residue of exposure that helping professionals have from working with people as they are hearing their trauma stories and become witnesses to the pain, fear, and terror that trauma survivors have endured (Campagne, 2012).  </a:t>
          </a:r>
        </a:p>
      </dgm:t>
    </dgm:pt>
    <dgm:pt modelId="{0D687264-134E-4334-AA29-9E9D25F34B76}" type="parTrans" cxnId="{10B706E2-9DA7-40FC-8FFF-28A4CA35D9E1}">
      <dgm:prSet/>
      <dgm:spPr/>
      <dgm:t>
        <a:bodyPr/>
        <a:lstStyle/>
        <a:p>
          <a:endParaRPr lang="en-US"/>
        </a:p>
      </dgm:t>
    </dgm:pt>
    <dgm:pt modelId="{D8871A79-E2C4-45DE-8E59-BAED41D451A9}" type="sibTrans" cxnId="{10B706E2-9DA7-40FC-8FFF-28A4CA35D9E1}">
      <dgm:prSet/>
      <dgm:spPr/>
      <dgm:t>
        <a:bodyPr/>
        <a:lstStyle/>
        <a:p>
          <a:endParaRPr lang="en-US"/>
        </a:p>
      </dgm:t>
    </dgm:pt>
    <dgm:pt modelId="{FAFA63DF-A7C4-1249-A1D2-6FD78E6071B2}">
      <dgm:prSet/>
      <dgm:spPr/>
      <dgm:t>
        <a:bodyPr/>
        <a:lstStyle/>
        <a:p>
          <a:r>
            <a:rPr lang="en-US"/>
            <a:t>Mccann and Pearlman (1990) coined the term to describe disruptions in cognitive schemas that are transformed as a result of empathetic engagement with trauma survivors. Helping professionals are said to be vulnerable to vicarious trauma over time as they are exposed to the graphic details of clients’ trauma narratives. </a:t>
          </a:r>
        </a:p>
      </dgm:t>
    </dgm:pt>
    <dgm:pt modelId="{F9015553-B777-674A-B935-B1566240AA35}" type="parTrans" cxnId="{BB13015D-3309-104F-B07A-3917B6D4363E}">
      <dgm:prSet/>
      <dgm:spPr/>
      <dgm:t>
        <a:bodyPr/>
        <a:lstStyle/>
        <a:p>
          <a:endParaRPr lang="en-US"/>
        </a:p>
      </dgm:t>
    </dgm:pt>
    <dgm:pt modelId="{DAB08A7F-8C8D-7846-A092-20E9E55800E8}" type="sibTrans" cxnId="{BB13015D-3309-104F-B07A-3917B6D4363E}">
      <dgm:prSet/>
      <dgm:spPr/>
      <dgm:t>
        <a:bodyPr/>
        <a:lstStyle/>
        <a:p>
          <a:endParaRPr lang="en-US"/>
        </a:p>
      </dgm:t>
    </dgm:pt>
    <dgm:pt modelId="{7369A7BC-3D88-48E1-89B3-D60BB85529C5}" type="pres">
      <dgm:prSet presAssocID="{BDA4F02F-4E9E-4AFB-BBE6-9BA02BB743DB}" presName="root" presStyleCnt="0">
        <dgm:presLayoutVars>
          <dgm:dir/>
          <dgm:resizeHandles val="exact"/>
        </dgm:presLayoutVars>
      </dgm:prSet>
      <dgm:spPr/>
    </dgm:pt>
    <dgm:pt modelId="{2DFC8294-EED8-40B5-8113-2B88C1EA8D27}" type="pres">
      <dgm:prSet presAssocID="{CED4FF88-A9B4-4423-BF1C-FF6C1DA56366}" presName="compNode" presStyleCnt="0"/>
      <dgm:spPr/>
    </dgm:pt>
    <dgm:pt modelId="{DE678D29-60B8-49DF-9E5B-B988E634D399}" type="pres">
      <dgm:prSet presAssocID="{CED4FF88-A9B4-4423-BF1C-FF6C1DA56366}" presName="bgRect" presStyleLbl="bgShp" presStyleIdx="0" presStyleCnt="3"/>
      <dgm:spPr/>
    </dgm:pt>
    <dgm:pt modelId="{EC2CF9F4-E04C-4141-98E7-5CC949B37A98}" type="pres">
      <dgm:prSet presAssocID="{CED4FF88-A9B4-4423-BF1C-FF6C1DA5636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B5D2EDFE-07C7-418A-A2B0-07404210C1D8}" type="pres">
      <dgm:prSet presAssocID="{CED4FF88-A9B4-4423-BF1C-FF6C1DA56366}" presName="spaceRect" presStyleCnt="0"/>
      <dgm:spPr/>
    </dgm:pt>
    <dgm:pt modelId="{72E41C6E-3DED-45BD-BB16-34DA4F38957E}" type="pres">
      <dgm:prSet presAssocID="{CED4FF88-A9B4-4423-BF1C-FF6C1DA56366}" presName="parTx" presStyleLbl="revTx" presStyleIdx="0" presStyleCnt="3">
        <dgm:presLayoutVars>
          <dgm:chMax val="0"/>
          <dgm:chPref val="0"/>
        </dgm:presLayoutVars>
      </dgm:prSet>
      <dgm:spPr/>
    </dgm:pt>
    <dgm:pt modelId="{DBCB9B54-BF0A-4470-86C3-34835DF676C8}" type="pres">
      <dgm:prSet presAssocID="{A6239C33-81AE-4FEC-A273-FC1FFEF0F98F}" presName="sibTrans" presStyleCnt="0"/>
      <dgm:spPr/>
    </dgm:pt>
    <dgm:pt modelId="{2D22BB61-D9BB-4B22-B775-1B6669883F48}" type="pres">
      <dgm:prSet presAssocID="{38585915-0046-41C8-8F7D-0C7D6014FDDD}" presName="compNode" presStyleCnt="0"/>
      <dgm:spPr/>
    </dgm:pt>
    <dgm:pt modelId="{076BDC5F-A5C8-4D89-B105-0F69B864D6B0}" type="pres">
      <dgm:prSet presAssocID="{38585915-0046-41C8-8F7D-0C7D6014FDDD}" presName="bgRect" presStyleLbl="bgShp" presStyleIdx="1" presStyleCnt="3"/>
      <dgm:spPr/>
    </dgm:pt>
    <dgm:pt modelId="{5F6AB7EC-4AB4-4C7F-8E6C-722A145A43C3}" type="pres">
      <dgm:prSet presAssocID="{38585915-0046-41C8-8F7D-0C7D6014FDD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a:ext>
      </dgm:extLst>
    </dgm:pt>
    <dgm:pt modelId="{9C9CCC91-4B16-4BB3-AD2B-C2D4673A3A2E}" type="pres">
      <dgm:prSet presAssocID="{38585915-0046-41C8-8F7D-0C7D6014FDDD}" presName="spaceRect" presStyleCnt="0"/>
      <dgm:spPr/>
    </dgm:pt>
    <dgm:pt modelId="{649F23B1-3971-41E4-A4BC-C0F763DA01CF}" type="pres">
      <dgm:prSet presAssocID="{38585915-0046-41C8-8F7D-0C7D6014FDDD}" presName="parTx" presStyleLbl="revTx" presStyleIdx="1" presStyleCnt="3">
        <dgm:presLayoutVars>
          <dgm:chMax val="0"/>
          <dgm:chPref val="0"/>
        </dgm:presLayoutVars>
      </dgm:prSet>
      <dgm:spPr/>
    </dgm:pt>
    <dgm:pt modelId="{DF27348D-5807-2147-AE6E-72A564D378EC}" type="pres">
      <dgm:prSet presAssocID="{D8871A79-E2C4-45DE-8E59-BAED41D451A9}" presName="sibTrans" presStyleCnt="0"/>
      <dgm:spPr/>
    </dgm:pt>
    <dgm:pt modelId="{9D5A67A3-49E0-2448-9B31-520E8924AE9B}" type="pres">
      <dgm:prSet presAssocID="{FAFA63DF-A7C4-1249-A1D2-6FD78E6071B2}" presName="compNode" presStyleCnt="0"/>
      <dgm:spPr/>
    </dgm:pt>
    <dgm:pt modelId="{469335DB-8415-EA47-B248-106DD1550233}" type="pres">
      <dgm:prSet presAssocID="{FAFA63DF-A7C4-1249-A1D2-6FD78E6071B2}" presName="bgRect" presStyleLbl="bgShp" presStyleIdx="2" presStyleCnt="3" custLinFactNeighborY="1761"/>
      <dgm:spPr/>
    </dgm:pt>
    <dgm:pt modelId="{EC7B4157-0D37-5F4D-B0FE-284F4E63C59D}" type="pres">
      <dgm:prSet presAssocID="{FAFA63DF-A7C4-1249-A1D2-6FD78E6071B2}" presName="iconRect" presStyleLbl="node1" presStyleIdx="2" presStyleCnt="3" custAng="10800000" custFlipVert="1" custFlipHor="1" custScaleX="114883" custScaleY="81723" custLinFactNeighborX="-16395" custLinFactNeighborY="15238"/>
      <dgm:spPr>
        <a:xfrm rot="10432317" flipV="1">
          <a:off x="185434" y="3771939"/>
          <a:ext cx="337154" cy="176210"/>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0000" b="-20000"/>
          </a:stretch>
        </a:blipFill>
        <a:ln>
          <a:noFill/>
        </a:ln>
        <a:effectLst/>
      </dgm:spPr>
    </dgm:pt>
    <dgm:pt modelId="{2E07EA10-1D21-0742-A286-7914EA26E18A}" type="pres">
      <dgm:prSet presAssocID="{FAFA63DF-A7C4-1249-A1D2-6FD78E6071B2}" presName="spaceRect" presStyleCnt="0"/>
      <dgm:spPr/>
    </dgm:pt>
    <dgm:pt modelId="{7C1637CF-C42C-C143-BE04-D7D2EE3B82E9}" type="pres">
      <dgm:prSet presAssocID="{FAFA63DF-A7C4-1249-A1D2-6FD78E6071B2}" presName="parTx" presStyleLbl="revTx" presStyleIdx="2" presStyleCnt="3">
        <dgm:presLayoutVars>
          <dgm:chMax val="0"/>
          <dgm:chPref val="0"/>
        </dgm:presLayoutVars>
      </dgm:prSet>
      <dgm:spPr/>
    </dgm:pt>
  </dgm:ptLst>
  <dgm:cxnLst>
    <dgm:cxn modelId="{D27DC81C-26F2-48A3-8575-4DAD6E11A557}" srcId="{BDA4F02F-4E9E-4AFB-BBE6-9BA02BB743DB}" destId="{CED4FF88-A9B4-4423-BF1C-FF6C1DA56366}" srcOrd="0" destOrd="0" parTransId="{5567592B-F083-439D-AD5B-AD14EBDC7F80}" sibTransId="{A6239C33-81AE-4FEC-A273-FC1FFEF0F98F}"/>
    <dgm:cxn modelId="{BB13015D-3309-104F-B07A-3917B6D4363E}" srcId="{BDA4F02F-4E9E-4AFB-BBE6-9BA02BB743DB}" destId="{FAFA63DF-A7C4-1249-A1D2-6FD78E6071B2}" srcOrd="2" destOrd="0" parTransId="{F9015553-B777-674A-B935-B1566240AA35}" sibTransId="{DAB08A7F-8C8D-7846-A092-20E9E55800E8}"/>
    <dgm:cxn modelId="{2568C896-5166-194B-800B-28F742138C7F}" type="presOf" srcId="{FAFA63DF-A7C4-1249-A1D2-6FD78E6071B2}" destId="{7C1637CF-C42C-C143-BE04-D7D2EE3B82E9}" srcOrd="0" destOrd="0" presId="urn:microsoft.com/office/officeart/2018/2/layout/IconVerticalSolidList"/>
    <dgm:cxn modelId="{64A0C5C7-A059-464E-BC69-8B777B6FC301}" type="presOf" srcId="{BDA4F02F-4E9E-4AFB-BBE6-9BA02BB743DB}" destId="{7369A7BC-3D88-48E1-89B3-D60BB85529C5}" srcOrd="0" destOrd="0" presId="urn:microsoft.com/office/officeart/2018/2/layout/IconVerticalSolidList"/>
    <dgm:cxn modelId="{B2A0A5D7-6B88-6044-9BCC-8C7229DA446F}" type="presOf" srcId="{CED4FF88-A9B4-4423-BF1C-FF6C1DA56366}" destId="{72E41C6E-3DED-45BD-BB16-34DA4F38957E}" srcOrd="0" destOrd="0" presId="urn:microsoft.com/office/officeart/2018/2/layout/IconVerticalSolidList"/>
    <dgm:cxn modelId="{10B706E2-9DA7-40FC-8FFF-28A4CA35D9E1}" srcId="{BDA4F02F-4E9E-4AFB-BBE6-9BA02BB743DB}" destId="{38585915-0046-41C8-8F7D-0C7D6014FDDD}" srcOrd="1" destOrd="0" parTransId="{0D687264-134E-4334-AA29-9E9D25F34B76}" sibTransId="{D8871A79-E2C4-45DE-8E59-BAED41D451A9}"/>
    <dgm:cxn modelId="{73F2DDF8-2E27-F841-90D3-4B260D10D231}" type="presOf" srcId="{38585915-0046-41C8-8F7D-0C7D6014FDDD}" destId="{649F23B1-3971-41E4-A4BC-C0F763DA01CF}" srcOrd="0" destOrd="0" presId="urn:microsoft.com/office/officeart/2018/2/layout/IconVerticalSolidList"/>
    <dgm:cxn modelId="{1DF653D2-D795-C44B-93A8-D49E388DFD41}" type="presParOf" srcId="{7369A7BC-3D88-48E1-89B3-D60BB85529C5}" destId="{2DFC8294-EED8-40B5-8113-2B88C1EA8D27}" srcOrd="0" destOrd="0" presId="urn:microsoft.com/office/officeart/2018/2/layout/IconVerticalSolidList"/>
    <dgm:cxn modelId="{38E13B2F-AA42-1B4D-BA61-EFA9BE47038C}" type="presParOf" srcId="{2DFC8294-EED8-40B5-8113-2B88C1EA8D27}" destId="{DE678D29-60B8-49DF-9E5B-B988E634D399}" srcOrd="0" destOrd="0" presId="urn:microsoft.com/office/officeart/2018/2/layout/IconVerticalSolidList"/>
    <dgm:cxn modelId="{AA5E3DA7-06D3-CC45-B4AF-E5BFF55E28DF}" type="presParOf" srcId="{2DFC8294-EED8-40B5-8113-2B88C1EA8D27}" destId="{EC2CF9F4-E04C-4141-98E7-5CC949B37A98}" srcOrd="1" destOrd="0" presId="urn:microsoft.com/office/officeart/2018/2/layout/IconVerticalSolidList"/>
    <dgm:cxn modelId="{D69B5530-40E4-AE4B-ADAF-E4A13D0F3448}" type="presParOf" srcId="{2DFC8294-EED8-40B5-8113-2B88C1EA8D27}" destId="{B5D2EDFE-07C7-418A-A2B0-07404210C1D8}" srcOrd="2" destOrd="0" presId="urn:microsoft.com/office/officeart/2018/2/layout/IconVerticalSolidList"/>
    <dgm:cxn modelId="{C494FA0D-2973-D948-9754-D298841D173F}" type="presParOf" srcId="{2DFC8294-EED8-40B5-8113-2B88C1EA8D27}" destId="{72E41C6E-3DED-45BD-BB16-34DA4F38957E}" srcOrd="3" destOrd="0" presId="urn:microsoft.com/office/officeart/2018/2/layout/IconVerticalSolidList"/>
    <dgm:cxn modelId="{24EF9092-0A0E-4541-A750-B2269234C3C4}" type="presParOf" srcId="{7369A7BC-3D88-48E1-89B3-D60BB85529C5}" destId="{DBCB9B54-BF0A-4470-86C3-34835DF676C8}" srcOrd="1" destOrd="0" presId="urn:microsoft.com/office/officeart/2018/2/layout/IconVerticalSolidList"/>
    <dgm:cxn modelId="{CEFD1390-0BBE-034E-9B42-914E3F42E15F}" type="presParOf" srcId="{7369A7BC-3D88-48E1-89B3-D60BB85529C5}" destId="{2D22BB61-D9BB-4B22-B775-1B6669883F48}" srcOrd="2" destOrd="0" presId="urn:microsoft.com/office/officeart/2018/2/layout/IconVerticalSolidList"/>
    <dgm:cxn modelId="{334C3AD8-AD25-574E-83AC-3E3423454D5B}" type="presParOf" srcId="{2D22BB61-D9BB-4B22-B775-1B6669883F48}" destId="{076BDC5F-A5C8-4D89-B105-0F69B864D6B0}" srcOrd="0" destOrd="0" presId="urn:microsoft.com/office/officeart/2018/2/layout/IconVerticalSolidList"/>
    <dgm:cxn modelId="{F23CB9B9-A076-F74D-9427-2AFC8CB57409}" type="presParOf" srcId="{2D22BB61-D9BB-4B22-B775-1B6669883F48}" destId="{5F6AB7EC-4AB4-4C7F-8E6C-722A145A43C3}" srcOrd="1" destOrd="0" presId="urn:microsoft.com/office/officeart/2018/2/layout/IconVerticalSolidList"/>
    <dgm:cxn modelId="{942F3E34-C7D0-824A-8984-9988B4FF81D4}" type="presParOf" srcId="{2D22BB61-D9BB-4B22-B775-1B6669883F48}" destId="{9C9CCC91-4B16-4BB3-AD2B-C2D4673A3A2E}" srcOrd="2" destOrd="0" presId="urn:microsoft.com/office/officeart/2018/2/layout/IconVerticalSolidList"/>
    <dgm:cxn modelId="{9FAA9285-A5CD-674B-ABB0-73FCF3E18488}" type="presParOf" srcId="{2D22BB61-D9BB-4B22-B775-1B6669883F48}" destId="{649F23B1-3971-41E4-A4BC-C0F763DA01CF}" srcOrd="3" destOrd="0" presId="urn:microsoft.com/office/officeart/2018/2/layout/IconVerticalSolidList"/>
    <dgm:cxn modelId="{1D15074A-2370-0C4A-967D-2FB70E72144B}" type="presParOf" srcId="{7369A7BC-3D88-48E1-89B3-D60BB85529C5}" destId="{DF27348D-5807-2147-AE6E-72A564D378EC}" srcOrd="3" destOrd="0" presId="urn:microsoft.com/office/officeart/2018/2/layout/IconVerticalSolidList"/>
    <dgm:cxn modelId="{D5A01DDB-9A83-0C44-9B94-3BF22921A486}" type="presParOf" srcId="{7369A7BC-3D88-48E1-89B3-D60BB85529C5}" destId="{9D5A67A3-49E0-2448-9B31-520E8924AE9B}" srcOrd="4" destOrd="0" presId="urn:microsoft.com/office/officeart/2018/2/layout/IconVerticalSolidList"/>
    <dgm:cxn modelId="{A5DB7B8B-2692-CC4F-890C-5AA4A5BF2753}" type="presParOf" srcId="{9D5A67A3-49E0-2448-9B31-520E8924AE9B}" destId="{469335DB-8415-EA47-B248-106DD1550233}" srcOrd="0" destOrd="0" presId="urn:microsoft.com/office/officeart/2018/2/layout/IconVerticalSolidList"/>
    <dgm:cxn modelId="{89186E7F-4779-0345-9661-49611BCFC24E}" type="presParOf" srcId="{9D5A67A3-49E0-2448-9B31-520E8924AE9B}" destId="{EC7B4157-0D37-5F4D-B0FE-284F4E63C59D}" srcOrd="1" destOrd="0" presId="urn:microsoft.com/office/officeart/2018/2/layout/IconVerticalSolidList"/>
    <dgm:cxn modelId="{CFA253F2-2E09-3C45-8483-315889E0C033}" type="presParOf" srcId="{9D5A67A3-49E0-2448-9B31-520E8924AE9B}" destId="{2E07EA10-1D21-0742-A286-7914EA26E18A}" srcOrd="2" destOrd="0" presId="urn:microsoft.com/office/officeart/2018/2/layout/IconVerticalSolidList"/>
    <dgm:cxn modelId="{BEC55F41-7B42-4B45-8F28-2A461F52A031}" type="presParOf" srcId="{9D5A67A3-49E0-2448-9B31-520E8924AE9B}" destId="{7C1637CF-C42C-C143-BE04-D7D2EE3B82E9}"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C3D030-D7C9-45BB-AD72-BD540F242A0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EB5A3DB-2AB0-4695-8F04-9E778B02CF05}">
      <dgm:prSet/>
      <dgm:spPr/>
      <dgm:t>
        <a:bodyPr/>
        <a:lstStyle/>
        <a:p>
          <a:r>
            <a:rPr lang="en-US"/>
            <a:t>Workers with a personal history of trauma (Sprang, et al., 2007)</a:t>
          </a:r>
        </a:p>
      </dgm:t>
    </dgm:pt>
    <dgm:pt modelId="{ECDB42B3-A979-41B0-AC17-24C5816C0D4E}" type="parTrans" cxnId="{718ED0E7-6304-436B-ACAA-5B3EC4E69E5C}">
      <dgm:prSet/>
      <dgm:spPr/>
      <dgm:t>
        <a:bodyPr/>
        <a:lstStyle/>
        <a:p>
          <a:endParaRPr lang="en-US"/>
        </a:p>
      </dgm:t>
    </dgm:pt>
    <dgm:pt modelId="{15FBC412-4132-46EE-9C72-0854CE03F2CC}" type="sibTrans" cxnId="{718ED0E7-6304-436B-ACAA-5B3EC4E69E5C}">
      <dgm:prSet/>
      <dgm:spPr/>
      <dgm:t>
        <a:bodyPr/>
        <a:lstStyle/>
        <a:p>
          <a:endParaRPr lang="en-US"/>
        </a:p>
      </dgm:t>
    </dgm:pt>
    <dgm:pt modelId="{4C859AD5-F496-40DF-820E-CBDB5D464230}">
      <dgm:prSet/>
      <dgm:spPr/>
      <dgm:t>
        <a:bodyPr/>
        <a:lstStyle/>
        <a:p>
          <a:r>
            <a:rPr lang="en-US"/>
            <a:t>Mental health workers with higher rate of ACEs (Elliott &amp; </a:t>
          </a:r>
          <a:r>
            <a:rPr lang="en-US" err="1"/>
            <a:t>Guty</a:t>
          </a:r>
          <a:r>
            <a:rPr lang="en-US"/>
            <a:t>, 1993)</a:t>
          </a:r>
        </a:p>
      </dgm:t>
    </dgm:pt>
    <dgm:pt modelId="{01A339F3-28E0-4B27-995B-BF1F1FFEAB9B}" type="parTrans" cxnId="{6DE41F32-3A10-4795-A78E-6929DD21C513}">
      <dgm:prSet/>
      <dgm:spPr/>
      <dgm:t>
        <a:bodyPr/>
        <a:lstStyle/>
        <a:p>
          <a:endParaRPr lang="en-US"/>
        </a:p>
      </dgm:t>
    </dgm:pt>
    <dgm:pt modelId="{90A507DD-5AAF-4E5F-815D-FDCA24884302}" type="sibTrans" cxnId="{6DE41F32-3A10-4795-A78E-6929DD21C513}">
      <dgm:prSet/>
      <dgm:spPr/>
      <dgm:t>
        <a:bodyPr/>
        <a:lstStyle/>
        <a:p>
          <a:endParaRPr lang="en-US"/>
        </a:p>
      </dgm:t>
    </dgm:pt>
    <dgm:pt modelId="{E7A3AB1F-4780-4F73-9C23-60C2FF3999F0}">
      <dgm:prSet/>
      <dgm:spPr/>
      <dgm:t>
        <a:bodyPr/>
        <a:lstStyle/>
        <a:p>
          <a:r>
            <a:rPr lang="en-US"/>
            <a:t>Limited supports</a:t>
          </a:r>
        </a:p>
      </dgm:t>
    </dgm:pt>
    <dgm:pt modelId="{DE70CF20-DD5A-4B1E-88CA-567E8B610FCC}" type="parTrans" cxnId="{AB1B6360-24E3-4C50-85DA-613DB4A9B3D6}">
      <dgm:prSet/>
      <dgm:spPr/>
      <dgm:t>
        <a:bodyPr/>
        <a:lstStyle/>
        <a:p>
          <a:endParaRPr lang="en-US"/>
        </a:p>
      </dgm:t>
    </dgm:pt>
    <dgm:pt modelId="{339648F9-B532-40B8-9336-C2E0777AAD28}" type="sibTrans" cxnId="{AB1B6360-24E3-4C50-85DA-613DB4A9B3D6}">
      <dgm:prSet/>
      <dgm:spPr/>
      <dgm:t>
        <a:bodyPr/>
        <a:lstStyle/>
        <a:p>
          <a:endParaRPr lang="en-US"/>
        </a:p>
      </dgm:t>
    </dgm:pt>
    <dgm:pt modelId="{C25EEC75-F3C5-4630-8357-BB0F83D0574E}">
      <dgm:prSet/>
      <dgm:spPr/>
      <dgm:t>
        <a:bodyPr/>
        <a:lstStyle/>
        <a:p>
          <a:r>
            <a:rPr lang="en-US"/>
            <a:t>Workers with high caseloads of survivors of violent or human-induced trauma (especially against children) are at greater risk for compassion fatigue </a:t>
          </a:r>
        </a:p>
      </dgm:t>
    </dgm:pt>
    <dgm:pt modelId="{C04BFD1A-C8BB-4864-8317-D02A089D9EAA}" type="parTrans" cxnId="{9E6A2EE2-74B3-4750-A682-F4D558950942}">
      <dgm:prSet/>
      <dgm:spPr/>
      <dgm:t>
        <a:bodyPr/>
        <a:lstStyle/>
        <a:p>
          <a:endParaRPr lang="en-US"/>
        </a:p>
      </dgm:t>
    </dgm:pt>
    <dgm:pt modelId="{43B2D513-D09F-471E-9BB0-81405B9D0239}" type="sibTrans" cxnId="{9E6A2EE2-74B3-4750-A682-F4D558950942}">
      <dgm:prSet/>
      <dgm:spPr/>
      <dgm:t>
        <a:bodyPr/>
        <a:lstStyle/>
        <a:p>
          <a:endParaRPr lang="en-US"/>
        </a:p>
      </dgm:t>
    </dgm:pt>
    <dgm:pt modelId="{32002082-3C97-44ED-892F-9975F4D1417D}">
      <dgm:prSet/>
      <dgm:spPr/>
      <dgm:t>
        <a:bodyPr/>
        <a:lstStyle/>
        <a:p>
          <a:r>
            <a:rPr lang="en-US"/>
            <a:t>Long work hours</a:t>
          </a:r>
        </a:p>
      </dgm:t>
    </dgm:pt>
    <dgm:pt modelId="{7C603AF2-B208-4B8B-BD9E-DA028B8E4E39}" type="parTrans" cxnId="{73C8D721-7806-4B6F-BCC4-5B7B3CB545DF}">
      <dgm:prSet/>
      <dgm:spPr/>
      <dgm:t>
        <a:bodyPr/>
        <a:lstStyle/>
        <a:p>
          <a:endParaRPr lang="en-US"/>
        </a:p>
      </dgm:t>
    </dgm:pt>
    <dgm:pt modelId="{67B45050-6888-475E-BD0C-90A8694BF7AE}" type="sibTrans" cxnId="{73C8D721-7806-4B6F-BCC4-5B7B3CB545DF}">
      <dgm:prSet/>
      <dgm:spPr/>
      <dgm:t>
        <a:bodyPr/>
        <a:lstStyle/>
        <a:p>
          <a:endParaRPr lang="en-US"/>
        </a:p>
      </dgm:t>
    </dgm:pt>
    <dgm:pt modelId="{DB2A9060-6DAE-44EB-9907-224DF575216B}">
      <dgm:prSet/>
      <dgm:spPr/>
      <dgm:t>
        <a:bodyPr/>
        <a:lstStyle/>
        <a:p>
          <a:r>
            <a:rPr lang="en-US"/>
            <a:t>Poor work/life balance</a:t>
          </a:r>
        </a:p>
      </dgm:t>
    </dgm:pt>
    <dgm:pt modelId="{E86FCB13-0A73-492A-A9CF-729111DAC50B}" type="parTrans" cxnId="{56BA9D9A-3CCA-49A6-9FF7-39DAC3BE7CAE}">
      <dgm:prSet/>
      <dgm:spPr/>
      <dgm:t>
        <a:bodyPr/>
        <a:lstStyle/>
        <a:p>
          <a:endParaRPr lang="en-US"/>
        </a:p>
      </dgm:t>
    </dgm:pt>
    <dgm:pt modelId="{B76B45F9-C552-420E-883A-2B96BA8965E0}" type="sibTrans" cxnId="{56BA9D9A-3CCA-49A6-9FF7-39DAC3BE7CAE}">
      <dgm:prSet/>
      <dgm:spPr/>
      <dgm:t>
        <a:bodyPr/>
        <a:lstStyle/>
        <a:p>
          <a:endParaRPr lang="en-US"/>
        </a:p>
      </dgm:t>
    </dgm:pt>
    <dgm:pt modelId="{62481BFD-7E98-4FB9-97CB-6DBE5233ECC0}">
      <dgm:prSet/>
      <dgm:spPr/>
      <dgm:t>
        <a:bodyPr/>
        <a:lstStyle/>
        <a:p>
          <a:r>
            <a:rPr lang="en-US"/>
            <a:t>Extensive care taking responsibilities outside of work</a:t>
          </a:r>
        </a:p>
      </dgm:t>
    </dgm:pt>
    <dgm:pt modelId="{627B87B6-C67A-4E8E-A17F-55BB0B31EE5D}" type="parTrans" cxnId="{62837EE4-2C8D-42D2-B8BB-38469FD98EA5}">
      <dgm:prSet/>
      <dgm:spPr/>
      <dgm:t>
        <a:bodyPr/>
        <a:lstStyle/>
        <a:p>
          <a:endParaRPr lang="en-US"/>
        </a:p>
      </dgm:t>
    </dgm:pt>
    <dgm:pt modelId="{94D75318-6A70-4AF5-B7D7-BBD7C607BE2D}" type="sibTrans" cxnId="{62837EE4-2C8D-42D2-B8BB-38469FD98EA5}">
      <dgm:prSet/>
      <dgm:spPr/>
      <dgm:t>
        <a:bodyPr/>
        <a:lstStyle/>
        <a:p>
          <a:endParaRPr lang="en-US"/>
        </a:p>
      </dgm:t>
    </dgm:pt>
    <dgm:pt modelId="{819C5C7C-7834-4C4D-8C50-D5F0485F0235}" type="pres">
      <dgm:prSet presAssocID="{9BC3D030-D7C9-45BB-AD72-BD540F242A00}" presName="root" presStyleCnt="0">
        <dgm:presLayoutVars>
          <dgm:dir/>
          <dgm:resizeHandles val="exact"/>
        </dgm:presLayoutVars>
      </dgm:prSet>
      <dgm:spPr/>
    </dgm:pt>
    <dgm:pt modelId="{6E7364F4-D3A9-4BE9-A7D1-96A88C676F60}" type="pres">
      <dgm:prSet presAssocID="{FEB5A3DB-2AB0-4695-8F04-9E778B02CF05}" presName="compNode" presStyleCnt="0"/>
      <dgm:spPr/>
    </dgm:pt>
    <dgm:pt modelId="{8B08BE62-8AB6-4041-838F-DC55B18AABD8}" type="pres">
      <dgm:prSet presAssocID="{FEB5A3DB-2AB0-4695-8F04-9E778B02CF05}" presName="bgRect" presStyleLbl="bgShp" presStyleIdx="0" presStyleCnt="7"/>
      <dgm:spPr/>
    </dgm:pt>
    <dgm:pt modelId="{42E150F6-D71E-492E-B6FA-CA2F178CAC45}" type="pres">
      <dgm:prSet presAssocID="{FEB5A3DB-2AB0-4695-8F04-9E778B02CF05}"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21F10C68-E082-4A71-B764-F2C2A9343581}" type="pres">
      <dgm:prSet presAssocID="{FEB5A3DB-2AB0-4695-8F04-9E778B02CF05}" presName="spaceRect" presStyleCnt="0"/>
      <dgm:spPr/>
    </dgm:pt>
    <dgm:pt modelId="{BD1E54AD-1D74-43EA-B700-BFDD0E3F8E09}" type="pres">
      <dgm:prSet presAssocID="{FEB5A3DB-2AB0-4695-8F04-9E778B02CF05}" presName="parTx" presStyleLbl="revTx" presStyleIdx="0" presStyleCnt="7">
        <dgm:presLayoutVars>
          <dgm:chMax val="0"/>
          <dgm:chPref val="0"/>
        </dgm:presLayoutVars>
      </dgm:prSet>
      <dgm:spPr/>
    </dgm:pt>
    <dgm:pt modelId="{37306AD2-CA2D-4DCF-A1C3-793C92253427}" type="pres">
      <dgm:prSet presAssocID="{15FBC412-4132-46EE-9C72-0854CE03F2CC}" presName="sibTrans" presStyleCnt="0"/>
      <dgm:spPr/>
    </dgm:pt>
    <dgm:pt modelId="{2E565E46-8D65-4343-BC3B-9EF28E1E1D41}" type="pres">
      <dgm:prSet presAssocID="{4C859AD5-F496-40DF-820E-CBDB5D464230}" presName="compNode" presStyleCnt="0"/>
      <dgm:spPr/>
    </dgm:pt>
    <dgm:pt modelId="{041C10FF-469F-4B84-9421-45CF6C203793}" type="pres">
      <dgm:prSet presAssocID="{4C859AD5-F496-40DF-820E-CBDB5D464230}" presName="bgRect" presStyleLbl="bgShp" presStyleIdx="1" presStyleCnt="7"/>
      <dgm:spPr/>
    </dgm:pt>
    <dgm:pt modelId="{03DAA584-2330-4EC0-AB42-1841DAA280F7}" type="pres">
      <dgm:prSet presAssocID="{4C859AD5-F496-40DF-820E-CBDB5D464230}"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F85C670B-1302-4EAD-A916-7BF0E0A7AF53}" type="pres">
      <dgm:prSet presAssocID="{4C859AD5-F496-40DF-820E-CBDB5D464230}" presName="spaceRect" presStyleCnt="0"/>
      <dgm:spPr/>
    </dgm:pt>
    <dgm:pt modelId="{2B630183-6FC4-4948-AC5B-7F6F1DDA40F1}" type="pres">
      <dgm:prSet presAssocID="{4C859AD5-F496-40DF-820E-CBDB5D464230}" presName="parTx" presStyleLbl="revTx" presStyleIdx="1" presStyleCnt="7">
        <dgm:presLayoutVars>
          <dgm:chMax val="0"/>
          <dgm:chPref val="0"/>
        </dgm:presLayoutVars>
      </dgm:prSet>
      <dgm:spPr/>
    </dgm:pt>
    <dgm:pt modelId="{EAB85931-3511-48A1-A881-A71407FA7471}" type="pres">
      <dgm:prSet presAssocID="{90A507DD-5AAF-4E5F-815D-FDCA24884302}" presName="sibTrans" presStyleCnt="0"/>
      <dgm:spPr/>
    </dgm:pt>
    <dgm:pt modelId="{4E93B982-A063-4E6A-AB85-91B41E938006}" type="pres">
      <dgm:prSet presAssocID="{E7A3AB1F-4780-4F73-9C23-60C2FF3999F0}" presName="compNode" presStyleCnt="0"/>
      <dgm:spPr/>
    </dgm:pt>
    <dgm:pt modelId="{74A1800F-4947-44DF-838D-9440F313E3B0}" type="pres">
      <dgm:prSet presAssocID="{E7A3AB1F-4780-4F73-9C23-60C2FF3999F0}" presName="bgRect" presStyleLbl="bgShp" presStyleIdx="2" presStyleCnt="7"/>
      <dgm:spPr/>
    </dgm:pt>
    <dgm:pt modelId="{C27ACB2A-3017-4310-8783-4DE2B019CB36}" type="pres">
      <dgm:prSet presAssocID="{E7A3AB1F-4780-4F73-9C23-60C2FF3999F0}" presName="iconRect" presStyleLbl="node1" presStyleIdx="2" presStyleCnt="7"/>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Open hand with solid fill"/>
        </a:ext>
      </dgm:extLst>
    </dgm:pt>
    <dgm:pt modelId="{52CBA00B-8B9A-48AB-B7C5-CD726A0AEC41}" type="pres">
      <dgm:prSet presAssocID="{E7A3AB1F-4780-4F73-9C23-60C2FF3999F0}" presName="spaceRect" presStyleCnt="0"/>
      <dgm:spPr/>
    </dgm:pt>
    <dgm:pt modelId="{B5ADB76D-F92A-4E40-B8A0-A2A8807E4131}" type="pres">
      <dgm:prSet presAssocID="{E7A3AB1F-4780-4F73-9C23-60C2FF3999F0}" presName="parTx" presStyleLbl="revTx" presStyleIdx="2" presStyleCnt="7">
        <dgm:presLayoutVars>
          <dgm:chMax val="0"/>
          <dgm:chPref val="0"/>
        </dgm:presLayoutVars>
      </dgm:prSet>
      <dgm:spPr/>
    </dgm:pt>
    <dgm:pt modelId="{1BB0A294-F46F-4255-A9F7-E09EC258D6B5}" type="pres">
      <dgm:prSet presAssocID="{339648F9-B532-40B8-9336-C2E0777AAD28}" presName="sibTrans" presStyleCnt="0"/>
      <dgm:spPr/>
    </dgm:pt>
    <dgm:pt modelId="{7051D8B7-5600-440B-AA38-A847519E133F}" type="pres">
      <dgm:prSet presAssocID="{C25EEC75-F3C5-4630-8357-BB0F83D0574E}" presName="compNode" presStyleCnt="0"/>
      <dgm:spPr/>
    </dgm:pt>
    <dgm:pt modelId="{9F1E0C8E-76B1-4529-B403-461BAF086039}" type="pres">
      <dgm:prSet presAssocID="{C25EEC75-F3C5-4630-8357-BB0F83D0574E}" presName="bgRect" presStyleLbl="bgShp" presStyleIdx="3" presStyleCnt="7"/>
      <dgm:spPr/>
    </dgm:pt>
    <dgm:pt modelId="{2043925D-AF64-473B-B6A5-47421939A398}" type="pres">
      <dgm:prSet presAssocID="{C25EEC75-F3C5-4630-8357-BB0F83D0574E}"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anger"/>
        </a:ext>
      </dgm:extLst>
    </dgm:pt>
    <dgm:pt modelId="{8FBCB536-228D-4684-AC67-68B5395C648D}" type="pres">
      <dgm:prSet presAssocID="{C25EEC75-F3C5-4630-8357-BB0F83D0574E}" presName="spaceRect" presStyleCnt="0"/>
      <dgm:spPr/>
    </dgm:pt>
    <dgm:pt modelId="{C3B5E94C-BC25-436B-8D55-7BB328524D14}" type="pres">
      <dgm:prSet presAssocID="{C25EEC75-F3C5-4630-8357-BB0F83D0574E}" presName="parTx" presStyleLbl="revTx" presStyleIdx="3" presStyleCnt="7">
        <dgm:presLayoutVars>
          <dgm:chMax val="0"/>
          <dgm:chPref val="0"/>
        </dgm:presLayoutVars>
      </dgm:prSet>
      <dgm:spPr/>
    </dgm:pt>
    <dgm:pt modelId="{E9A4363D-EE98-48DF-B637-D5233D444B81}" type="pres">
      <dgm:prSet presAssocID="{43B2D513-D09F-471E-9BB0-81405B9D0239}" presName="sibTrans" presStyleCnt="0"/>
      <dgm:spPr/>
    </dgm:pt>
    <dgm:pt modelId="{8EC6FCA2-65DA-44AB-8E2B-8E3862B9A3EC}" type="pres">
      <dgm:prSet presAssocID="{32002082-3C97-44ED-892F-9975F4D1417D}" presName="compNode" presStyleCnt="0"/>
      <dgm:spPr/>
    </dgm:pt>
    <dgm:pt modelId="{B377EB41-E669-485F-A953-2C0B68C6D475}" type="pres">
      <dgm:prSet presAssocID="{32002082-3C97-44ED-892F-9975F4D1417D}" presName="bgRect" presStyleLbl="bgShp" presStyleIdx="4" presStyleCnt="7"/>
      <dgm:spPr/>
    </dgm:pt>
    <dgm:pt modelId="{A05269BC-F098-4D62-A807-B34D51FF1C32}" type="pres">
      <dgm:prSet presAssocID="{32002082-3C97-44ED-892F-9975F4D1417D}"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lock"/>
        </a:ext>
      </dgm:extLst>
    </dgm:pt>
    <dgm:pt modelId="{36CDAE6D-B105-4005-A807-C4EBBBA1DEB3}" type="pres">
      <dgm:prSet presAssocID="{32002082-3C97-44ED-892F-9975F4D1417D}" presName="spaceRect" presStyleCnt="0"/>
      <dgm:spPr/>
    </dgm:pt>
    <dgm:pt modelId="{86ECCD1B-88FD-42A0-82D6-47CDA9A7CA48}" type="pres">
      <dgm:prSet presAssocID="{32002082-3C97-44ED-892F-9975F4D1417D}" presName="parTx" presStyleLbl="revTx" presStyleIdx="4" presStyleCnt="7">
        <dgm:presLayoutVars>
          <dgm:chMax val="0"/>
          <dgm:chPref val="0"/>
        </dgm:presLayoutVars>
      </dgm:prSet>
      <dgm:spPr/>
    </dgm:pt>
    <dgm:pt modelId="{8CF382AF-4B9D-40D0-8669-37716E86B84B}" type="pres">
      <dgm:prSet presAssocID="{67B45050-6888-475E-BD0C-90A8694BF7AE}" presName="sibTrans" presStyleCnt="0"/>
      <dgm:spPr/>
    </dgm:pt>
    <dgm:pt modelId="{BB59F311-0EC2-46CC-8951-73F5A8494C72}" type="pres">
      <dgm:prSet presAssocID="{DB2A9060-6DAE-44EB-9907-224DF575216B}" presName="compNode" presStyleCnt="0"/>
      <dgm:spPr/>
    </dgm:pt>
    <dgm:pt modelId="{9F71144E-23E3-412A-B551-0DD5CF69C6D0}" type="pres">
      <dgm:prSet presAssocID="{DB2A9060-6DAE-44EB-9907-224DF575216B}" presName="bgRect" presStyleLbl="bgShp" presStyleIdx="5" presStyleCnt="7"/>
      <dgm:spPr/>
    </dgm:pt>
    <dgm:pt modelId="{008EA4A4-815F-4336-B358-ACA0521F2B2C}" type="pres">
      <dgm:prSet presAssocID="{DB2A9060-6DAE-44EB-9907-224DF575216B}"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cales of Justice"/>
        </a:ext>
      </dgm:extLst>
    </dgm:pt>
    <dgm:pt modelId="{98DC0490-A1F5-46DF-8594-340AACF55069}" type="pres">
      <dgm:prSet presAssocID="{DB2A9060-6DAE-44EB-9907-224DF575216B}" presName="spaceRect" presStyleCnt="0"/>
      <dgm:spPr/>
    </dgm:pt>
    <dgm:pt modelId="{AA9467D9-6670-445C-8A9E-08B970494AB7}" type="pres">
      <dgm:prSet presAssocID="{DB2A9060-6DAE-44EB-9907-224DF575216B}" presName="parTx" presStyleLbl="revTx" presStyleIdx="5" presStyleCnt="7">
        <dgm:presLayoutVars>
          <dgm:chMax val="0"/>
          <dgm:chPref val="0"/>
        </dgm:presLayoutVars>
      </dgm:prSet>
      <dgm:spPr/>
    </dgm:pt>
    <dgm:pt modelId="{EC663B25-3C1A-478B-85E5-9D4A338F0282}" type="pres">
      <dgm:prSet presAssocID="{B76B45F9-C552-420E-883A-2B96BA8965E0}" presName="sibTrans" presStyleCnt="0"/>
      <dgm:spPr/>
    </dgm:pt>
    <dgm:pt modelId="{A5A96A4F-BC6D-479E-BBB1-3C0D05A6171D}" type="pres">
      <dgm:prSet presAssocID="{62481BFD-7E98-4FB9-97CB-6DBE5233ECC0}" presName="compNode" presStyleCnt="0"/>
      <dgm:spPr/>
    </dgm:pt>
    <dgm:pt modelId="{7F5635EC-CAC9-48DF-93DB-F8B1CB5BA6AA}" type="pres">
      <dgm:prSet presAssocID="{62481BFD-7E98-4FB9-97CB-6DBE5233ECC0}" presName="bgRect" presStyleLbl="bgShp" presStyleIdx="6" presStyleCnt="7"/>
      <dgm:spPr/>
    </dgm:pt>
    <dgm:pt modelId="{C2B6CDAC-C851-477D-9FBD-8ED4A1DBE20C}" type="pres">
      <dgm:prSet presAssocID="{62481BFD-7E98-4FB9-97CB-6DBE5233ECC0}"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Medical"/>
        </a:ext>
      </dgm:extLst>
    </dgm:pt>
    <dgm:pt modelId="{B6F8EA53-214B-43EF-AC45-D38A656DF31F}" type="pres">
      <dgm:prSet presAssocID="{62481BFD-7E98-4FB9-97CB-6DBE5233ECC0}" presName="spaceRect" presStyleCnt="0"/>
      <dgm:spPr/>
    </dgm:pt>
    <dgm:pt modelId="{D1C4A768-2B9F-46B3-8172-827E09997ABB}" type="pres">
      <dgm:prSet presAssocID="{62481BFD-7E98-4FB9-97CB-6DBE5233ECC0}" presName="parTx" presStyleLbl="revTx" presStyleIdx="6" presStyleCnt="7">
        <dgm:presLayoutVars>
          <dgm:chMax val="0"/>
          <dgm:chPref val="0"/>
        </dgm:presLayoutVars>
      </dgm:prSet>
      <dgm:spPr/>
    </dgm:pt>
  </dgm:ptLst>
  <dgm:cxnLst>
    <dgm:cxn modelId="{73C8D721-7806-4B6F-BCC4-5B7B3CB545DF}" srcId="{9BC3D030-D7C9-45BB-AD72-BD540F242A00}" destId="{32002082-3C97-44ED-892F-9975F4D1417D}" srcOrd="4" destOrd="0" parTransId="{7C603AF2-B208-4B8B-BD9E-DA028B8E4E39}" sibTransId="{67B45050-6888-475E-BD0C-90A8694BF7AE}"/>
    <dgm:cxn modelId="{F406F928-A663-47CF-A364-A26710FD85CD}" type="presOf" srcId="{4C859AD5-F496-40DF-820E-CBDB5D464230}" destId="{2B630183-6FC4-4948-AC5B-7F6F1DDA40F1}" srcOrd="0" destOrd="0" presId="urn:microsoft.com/office/officeart/2018/2/layout/IconVerticalSolidList"/>
    <dgm:cxn modelId="{6DE41F32-3A10-4795-A78E-6929DD21C513}" srcId="{9BC3D030-D7C9-45BB-AD72-BD540F242A00}" destId="{4C859AD5-F496-40DF-820E-CBDB5D464230}" srcOrd="1" destOrd="0" parTransId="{01A339F3-28E0-4B27-995B-BF1F1FFEAB9B}" sibTransId="{90A507DD-5AAF-4E5F-815D-FDCA24884302}"/>
    <dgm:cxn modelId="{AB1B6360-24E3-4C50-85DA-613DB4A9B3D6}" srcId="{9BC3D030-D7C9-45BB-AD72-BD540F242A00}" destId="{E7A3AB1F-4780-4F73-9C23-60C2FF3999F0}" srcOrd="2" destOrd="0" parTransId="{DE70CF20-DD5A-4B1E-88CA-567E8B610FCC}" sibTransId="{339648F9-B532-40B8-9336-C2E0777AAD28}"/>
    <dgm:cxn modelId="{3324727E-777D-4CFF-B5DF-D590D0457125}" type="presOf" srcId="{C25EEC75-F3C5-4630-8357-BB0F83D0574E}" destId="{C3B5E94C-BC25-436B-8D55-7BB328524D14}" srcOrd="0" destOrd="0" presId="urn:microsoft.com/office/officeart/2018/2/layout/IconVerticalSolidList"/>
    <dgm:cxn modelId="{7DA1B288-0C1A-4B03-B3A5-E2CF2AD8B346}" type="presOf" srcId="{32002082-3C97-44ED-892F-9975F4D1417D}" destId="{86ECCD1B-88FD-42A0-82D6-47CDA9A7CA48}" srcOrd="0" destOrd="0" presId="urn:microsoft.com/office/officeart/2018/2/layout/IconVerticalSolidList"/>
    <dgm:cxn modelId="{30A20D8D-34FE-4E17-92F3-82D7E237A95C}" type="presOf" srcId="{9BC3D030-D7C9-45BB-AD72-BD540F242A00}" destId="{819C5C7C-7834-4C4D-8C50-D5F0485F0235}" srcOrd="0" destOrd="0" presId="urn:microsoft.com/office/officeart/2018/2/layout/IconVerticalSolidList"/>
    <dgm:cxn modelId="{17240291-E03B-4220-9C02-9BD3A495C6D3}" type="presOf" srcId="{E7A3AB1F-4780-4F73-9C23-60C2FF3999F0}" destId="{B5ADB76D-F92A-4E40-B8A0-A2A8807E4131}" srcOrd="0" destOrd="0" presId="urn:microsoft.com/office/officeart/2018/2/layout/IconVerticalSolidList"/>
    <dgm:cxn modelId="{56BA9D9A-3CCA-49A6-9FF7-39DAC3BE7CAE}" srcId="{9BC3D030-D7C9-45BB-AD72-BD540F242A00}" destId="{DB2A9060-6DAE-44EB-9907-224DF575216B}" srcOrd="5" destOrd="0" parTransId="{E86FCB13-0A73-492A-A9CF-729111DAC50B}" sibTransId="{B76B45F9-C552-420E-883A-2B96BA8965E0}"/>
    <dgm:cxn modelId="{D8D7C9AF-2D8C-41C5-97B9-270EC7829729}" type="presOf" srcId="{62481BFD-7E98-4FB9-97CB-6DBE5233ECC0}" destId="{D1C4A768-2B9F-46B3-8172-827E09997ABB}" srcOrd="0" destOrd="0" presId="urn:microsoft.com/office/officeart/2018/2/layout/IconVerticalSolidList"/>
    <dgm:cxn modelId="{B6103DE1-8990-4318-8C24-8006119DF12A}" type="presOf" srcId="{FEB5A3DB-2AB0-4695-8F04-9E778B02CF05}" destId="{BD1E54AD-1D74-43EA-B700-BFDD0E3F8E09}" srcOrd="0" destOrd="0" presId="urn:microsoft.com/office/officeart/2018/2/layout/IconVerticalSolidList"/>
    <dgm:cxn modelId="{9E6A2EE2-74B3-4750-A682-F4D558950942}" srcId="{9BC3D030-D7C9-45BB-AD72-BD540F242A00}" destId="{C25EEC75-F3C5-4630-8357-BB0F83D0574E}" srcOrd="3" destOrd="0" parTransId="{C04BFD1A-C8BB-4864-8317-D02A089D9EAA}" sibTransId="{43B2D513-D09F-471E-9BB0-81405B9D0239}"/>
    <dgm:cxn modelId="{62837EE4-2C8D-42D2-B8BB-38469FD98EA5}" srcId="{9BC3D030-D7C9-45BB-AD72-BD540F242A00}" destId="{62481BFD-7E98-4FB9-97CB-6DBE5233ECC0}" srcOrd="6" destOrd="0" parTransId="{627B87B6-C67A-4E8E-A17F-55BB0B31EE5D}" sibTransId="{94D75318-6A70-4AF5-B7D7-BBD7C607BE2D}"/>
    <dgm:cxn modelId="{718ED0E7-6304-436B-ACAA-5B3EC4E69E5C}" srcId="{9BC3D030-D7C9-45BB-AD72-BD540F242A00}" destId="{FEB5A3DB-2AB0-4695-8F04-9E778B02CF05}" srcOrd="0" destOrd="0" parTransId="{ECDB42B3-A979-41B0-AC17-24C5816C0D4E}" sibTransId="{15FBC412-4132-46EE-9C72-0854CE03F2CC}"/>
    <dgm:cxn modelId="{F10BA8FE-167D-4804-9257-1133F230EC11}" type="presOf" srcId="{DB2A9060-6DAE-44EB-9907-224DF575216B}" destId="{AA9467D9-6670-445C-8A9E-08B970494AB7}" srcOrd="0" destOrd="0" presId="urn:microsoft.com/office/officeart/2018/2/layout/IconVerticalSolidList"/>
    <dgm:cxn modelId="{7F2A8B26-4A74-4654-865F-E2D8B864A90B}" type="presParOf" srcId="{819C5C7C-7834-4C4D-8C50-D5F0485F0235}" destId="{6E7364F4-D3A9-4BE9-A7D1-96A88C676F60}" srcOrd="0" destOrd="0" presId="urn:microsoft.com/office/officeart/2018/2/layout/IconVerticalSolidList"/>
    <dgm:cxn modelId="{4FB84282-F300-43E4-9687-BA9AC04228B1}" type="presParOf" srcId="{6E7364F4-D3A9-4BE9-A7D1-96A88C676F60}" destId="{8B08BE62-8AB6-4041-838F-DC55B18AABD8}" srcOrd="0" destOrd="0" presId="urn:microsoft.com/office/officeart/2018/2/layout/IconVerticalSolidList"/>
    <dgm:cxn modelId="{A01592C4-93D4-4603-9087-29C68C9E5CBE}" type="presParOf" srcId="{6E7364F4-D3A9-4BE9-A7D1-96A88C676F60}" destId="{42E150F6-D71E-492E-B6FA-CA2F178CAC45}" srcOrd="1" destOrd="0" presId="urn:microsoft.com/office/officeart/2018/2/layout/IconVerticalSolidList"/>
    <dgm:cxn modelId="{7AF73807-DFD5-4646-9888-AD7F937399A9}" type="presParOf" srcId="{6E7364F4-D3A9-4BE9-A7D1-96A88C676F60}" destId="{21F10C68-E082-4A71-B764-F2C2A9343581}" srcOrd="2" destOrd="0" presId="urn:microsoft.com/office/officeart/2018/2/layout/IconVerticalSolidList"/>
    <dgm:cxn modelId="{7A002183-ED9D-49C6-9981-0451FE6356F7}" type="presParOf" srcId="{6E7364F4-D3A9-4BE9-A7D1-96A88C676F60}" destId="{BD1E54AD-1D74-43EA-B700-BFDD0E3F8E09}" srcOrd="3" destOrd="0" presId="urn:microsoft.com/office/officeart/2018/2/layout/IconVerticalSolidList"/>
    <dgm:cxn modelId="{95744E3F-49EA-46F1-BF58-1556E4ADF0C7}" type="presParOf" srcId="{819C5C7C-7834-4C4D-8C50-D5F0485F0235}" destId="{37306AD2-CA2D-4DCF-A1C3-793C92253427}" srcOrd="1" destOrd="0" presId="urn:microsoft.com/office/officeart/2018/2/layout/IconVerticalSolidList"/>
    <dgm:cxn modelId="{162050D6-0397-4AEF-8202-56B9BEC5DD31}" type="presParOf" srcId="{819C5C7C-7834-4C4D-8C50-D5F0485F0235}" destId="{2E565E46-8D65-4343-BC3B-9EF28E1E1D41}" srcOrd="2" destOrd="0" presId="urn:microsoft.com/office/officeart/2018/2/layout/IconVerticalSolidList"/>
    <dgm:cxn modelId="{781645C3-490E-4E37-A8C0-36AFDEDF01C5}" type="presParOf" srcId="{2E565E46-8D65-4343-BC3B-9EF28E1E1D41}" destId="{041C10FF-469F-4B84-9421-45CF6C203793}" srcOrd="0" destOrd="0" presId="urn:microsoft.com/office/officeart/2018/2/layout/IconVerticalSolidList"/>
    <dgm:cxn modelId="{9A2B6BC7-C356-45B1-A47E-97D2D26EEA2A}" type="presParOf" srcId="{2E565E46-8D65-4343-BC3B-9EF28E1E1D41}" destId="{03DAA584-2330-4EC0-AB42-1841DAA280F7}" srcOrd="1" destOrd="0" presId="urn:microsoft.com/office/officeart/2018/2/layout/IconVerticalSolidList"/>
    <dgm:cxn modelId="{5BB0D8DA-612F-4358-9BC3-CC6DD015A45A}" type="presParOf" srcId="{2E565E46-8D65-4343-BC3B-9EF28E1E1D41}" destId="{F85C670B-1302-4EAD-A916-7BF0E0A7AF53}" srcOrd="2" destOrd="0" presId="urn:microsoft.com/office/officeart/2018/2/layout/IconVerticalSolidList"/>
    <dgm:cxn modelId="{24774298-8EB1-4CA2-973B-AD7B2864EE59}" type="presParOf" srcId="{2E565E46-8D65-4343-BC3B-9EF28E1E1D41}" destId="{2B630183-6FC4-4948-AC5B-7F6F1DDA40F1}" srcOrd="3" destOrd="0" presId="urn:microsoft.com/office/officeart/2018/2/layout/IconVerticalSolidList"/>
    <dgm:cxn modelId="{0B89450A-7C3B-42EB-8E37-181033D51DFE}" type="presParOf" srcId="{819C5C7C-7834-4C4D-8C50-D5F0485F0235}" destId="{EAB85931-3511-48A1-A881-A71407FA7471}" srcOrd="3" destOrd="0" presId="urn:microsoft.com/office/officeart/2018/2/layout/IconVerticalSolidList"/>
    <dgm:cxn modelId="{A1BFFA57-3172-42F5-BC4B-32EDD60E682E}" type="presParOf" srcId="{819C5C7C-7834-4C4D-8C50-D5F0485F0235}" destId="{4E93B982-A063-4E6A-AB85-91B41E938006}" srcOrd="4" destOrd="0" presId="urn:microsoft.com/office/officeart/2018/2/layout/IconVerticalSolidList"/>
    <dgm:cxn modelId="{C465A3D8-7E8F-41D2-B65D-662EC420F5FC}" type="presParOf" srcId="{4E93B982-A063-4E6A-AB85-91B41E938006}" destId="{74A1800F-4947-44DF-838D-9440F313E3B0}" srcOrd="0" destOrd="0" presId="urn:microsoft.com/office/officeart/2018/2/layout/IconVerticalSolidList"/>
    <dgm:cxn modelId="{F0F2B0BB-E9AE-4B82-BB4D-11693CE5152C}" type="presParOf" srcId="{4E93B982-A063-4E6A-AB85-91B41E938006}" destId="{C27ACB2A-3017-4310-8783-4DE2B019CB36}" srcOrd="1" destOrd="0" presId="urn:microsoft.com/office/officeart/2018/2/layout/IconVerticalSolidList"/>
    <dgm:cxn modelId="{FA29B219-863B-4127-A0E4-BC7ECC81C66D}" type="presParOf" srcId="{4E93B982-A063-4E6A-AB85-91B41E938006}" destId="{52CBA00B-8B9A-48AB-B7C5-CD726A0AEC41}" srcOrd="2" destOrd="0" presId="urn:microsoft.com/office/officeart/2018/2/layout/IconVerticalSolidList"/>
    <dgm:cxn modelId="{01DE193C-21A5-4623-82EA-BD11CFE56436}" type="presParOf" srcId="{4E93B982-A063-4E6A-AB85-91B41E938006}" destId="{B5ADB76D-F92A-4E40-B8A0-A2A8807E4131}" srcOrd="3" destOrd="0" presId="urn:microsoft.com/office/officeart/2018/2/layout/IconVerticalSolidList"/>
    <dgm:cxn modelId="{9C180BCD-C395-463A-AFE9-876679B56ABA}" type="presParOf" srcId="{819C5C7C-7834-4C4D-8C50-D5F0485F0235}" destId="{1BB0A294-F46F-4255-A9F7-E09EC258D6B5}" srcOrd="5" destOrd="0" presId="urn:microsoft.com/office/officeart/2018/2/layout/IconVerticalSolidList"/>
    <dgm:cxn modelId="{0E5F11C4-3814-442A-8B40-ECD914D1002E}" type="presParOf" srcId="{819C5C7C-7834-4C4D-8C50-D5F0485F0235}" destId="{7051D8B7-5600-440B-AA38-A847519E133F}" srcOrd="6" destOrd="0" presId="urn:microsoft.com/office/officeart/2018/2/layout/IconVerticalSolidList"/>
    <dgm:cxn modelId="{B7451D24-E89F-4C3F-A4BC-6A6694945FE3}" type="presParOf" srcId="{7051D8B7-5600-440B-AA38-A847519E133F}" destId="{9F1E0C8E-76B1-4529-B403-461BAF086039}" srcOrd="0" destOrd="0" presId="urn:microsoft.com/office/officeart/2018/2/layout/IconVerticalSolidList"/>
    <dgm:cxn modelId="{23F2D1F4-437C-41E2-A842-F43836D3362C}" type="presParOf" srcId="{7051D8B7-5600-440B-AA38-A847519E133F}" destId="{2043925D-AF64-473B-B6A5-47421939A398}" srcOrd="1" destOrd="0" presId="urn:microsoft.com/office/officeart/2018/2/layout/IconVerticalSolidList"/>
    <dgm:cxn modelId="{A3F0921F-8311-453A-9B23-49CF27293221}" type="presParOf" srcId="{7051D8B7-5600-440B-AA38-A847519E133F}" destId="{8FBCB536-228D-4684-AC67-68B5395C648D}" srcOrd="2" destOrd="0" presId="urn:microsoft.com/office/officeart/2018/2/layout/IconVerticalSolidList"/>
    <dgm:cxn modelId="{C7E7E25F-384D-4B72-B908-AC287E1D86A3}" type="presParOf" srcId="{7051D8B7-5600-440B-AA38-A847519E133F}" destId="{C3B5E94C-BC25-436B-8D55-7BB328524D14}" srcOrd="3" destOrd="0" presId="urn:microsoft.com/office/officeart/2018/2/layout/IconVerticalSolidList"/>
    <dgm:cxn modelId="{4336F1E4-232F-4CAC-94C0-633215B427BB}" type="presParOf" srcId="{819C5C7C-7834-4C4D-8C50-D5F0485F0235}" destId="{E9A4363D-EE98-48DF-B637-D5233D444B81}" srcOrd="7" destOrd="0" presId="urn:microsoft.com/office/officeart/2018/2/layout/IconVerticalSolidList"/>
    <dgm:cxn modelId="{19D44424-FBAC-4F53-A769-33C0C5282AA0}" type="presParOf" srcId="{819C5C7C-7834-4C4D-8C50-D5F0485F0235}" destId="{8EC6FCA2-65DA-44AB-8E2B-8E3862B9A3EC}" srcOrd="8" destOrd="0" presId="urn:microsoft.com/office/officeart/2018/2/layout/IconVerticalSolidList"/>
    <dgm:cxn modelId="{761FAB8B-6CCA-4A43-BE92-6F2959F76EE8}" type="presParOf" srcId="{8EC6FCA2-65DA-44AB-8E2B-8E3862B9A3EC}" destId="{B377EB41-E669-485F-A953-2C0B68C6D475}" srcOrd="0" destOrd="0" presId="urn:microsoft.com/office/officeart/2018/2/layout/IconVerticalSolidList"/>
    <dgm:cxn modelId="{14A1A438-A961-4A15-8514-E2957C755F84}" type="presParOf" srcId="{8EC6FCA2-65DA-44AB-8E2B-8E3862B9A3EC}" destId="{A05269BC-F098-4D62-A807-B34D51FF1C32}" srcOrd="1" destOrd="0" presId="urn:microsoft.com/office/officeart/2018/2/layout/IconVerticalSolidList"/>
    <dgm:cxn modelId="{A28CF537-29BE-42A2-89AE-59229EC4B8FA}" type="presParOf" srcId="{8EC6FCA2-65DA-44AB-8E2B-8E3862B9A3EC}" destId="{36CDAE6D-B105-4005-A807-C4EBBBA1DEB3}" srcOrd="2" destOrd="0" presId="urn:microsoft.com/office/officeart/2018/2/layout/IconVerticalSolidList"/>
    <dgm:cxn modelId="{AE880279-E2E3-4441-9538-9B065DA18936}" type="presParOf" srcId="{8EC6FCA2-65DA-44AB-8E2B-8E3862B9A3EC}" destId="{86ECCD1B-88FD-42A0-82D6-47CDA9A7CA48}" srcOrd="3" destOrd="0" presId="urn:microsoft.com/office/officeart/2018/2/layout/IconVerticalSolidList"/>
    <dgm:cxn modelId="{E0F960FE-B040-456A-B874-2589AAD0A5B6}" type="presParOf" srcId="{819C5C7C-7834-4C4D-8C50-D5F0485F0235}" destId="{8CF382AF-4B9D-40D0-8669-37716E86B84B}" srcOrd="9" destOrd="0" presId="urn:microsoft.com/office/officeart/2018/2/layout/IconVerticalSolidList"/>
    <dgm:cxn modelId="{B594B4BE-534C-42A4-A7DC-8151F377BBFA}" type="presParOf" srcId="{819C5C7C-7834-4C4D-8C50-D5F0485F0235}" destId="{BB59F311-0EC2-46CC-8951-73F5A8494C72}" srcOrd="10" destOrd="0" presId="urn:microsoft.com/office/officeart/2018/2/layout/IconVerticalSolidList"/>
    <dgm:cxn modelId="{C507357C-F809-4361-BDAF-3C190B15797C}" type="presParOf" srcId="{BB59F311-0EC2-46CC-8951-73F5A8494C72}" destId="{9F71144E-23E3-412A-B551-0DD5CF69C6D0}" srcOrd="0" destOrd="0" presId="urn:microsoft.com/office/officeart/2018/2/layout/IconVerticalSolidList"/>
    <dgm:cxn modelId="{E3190B9A-5D45-475C-9E0B-57E5C1828CA2}" type="presParOf" srcId="{BB59F311-0EC2-46CC-8951-73F5A8494C72}" destId="{008EA4A4-815F-4336-B358-ACA0521F2B2C}" srcOrd="1" destOrd="0" presId="urn:microsoft.com/office/officeart/2018/2/layout/IconVerticalSolidList"/>
    <dgm:cxn modelId="{C6D0B7CF-9007-4EA5-A3BD-4273AAAC7271}" type="presParOf" srcId="{BB59F311-0EC2-46CC-8951-73F5A8494C72}" destId="{98DC0490-A1F5-46DF-8594-340AACF55069}" srcOrd="2" destOrd="0" presId="urn:microsoft.com/office/officeart/2018/2/layout/IconVerticalSolidList"/>
    <dgm:cxn modelId="{EDC819E3-24D4-420C-8546-CA813DF9022A}" type="presParOf" srcId="{BB59F311-0EC2-46CC-8951-73F5A8494C72}" destId="{AA9467D9-6670-445C-8A9E-08B970494AB7}" srcOrd="3" destOrd="0" presId="urn:microsoft.com/office/officeart/2018/2/layout/IconVerticalSolidList"/>
    <dgm:cxn modelId="{BA4F3539-74E8-4D94-A79C-065A227E3300}" type="presParOf" srcId="{819C5C7C-7834-4C4D-8C50-D5F0485F0235}" destId="{EC663B25-3C1A-478B-85E5-9D4A338F0282}" srcOrd="11" destOrd="0" presId="urn:microsoft.com/office/officeart/2018/2/layout/IconVerticalSolidList"/>
    <dgm:cxn modelId="{21DD8207-717B-4C0D-84FC-5A70DEABD0BE}" type="presParOf" srcId="{819C5C7C-7834-4C4D-8C50-D5F0485F0235}" destId="{A5A96A4F-BC6D-479E-BBB1-3C0D05A6171D}" srcOrd="12" destOrd="0" presId="urn:microsoft.com/office/officeart/2018/2/layout/IconVerticalSolidList"/>
    <dgm:cxn modelId="{5CA525FC-CBC7-4067-96BE-055353FF3D42}" type="presParOf" srcId="{A5A96A4F-BC6D-479E-BBB1-3C0D05A6171D}" destId="{7F5635EC-CAC9-48DF-93DB-F8B1CB5BA6AA}" srcOrd="0" destOrd="0" presId="urn:microsoft.com/office/officeart/2018/2/layout/IconVerticalSolidList"/>
    <dgm:cxn modelId="{465015AB-4E98-4FCA-BC3A-A2246CA648C9}" type="presParOf" srcId="{A5A96A4F-BC6D-479E-BBB1-3C0D05A6171D}" destId="{C2B6CDAC-C851-477D-9FBD-8ED4A1DBE20C}" srcOrd="1" destOrd="0" presId="urn:microsoft.com/office/officeart/2018/2/layout/IconVerticalSolidList"/>
    <dgm:cxn modelId="{36A633E2-FB57-4659-A8EC-37FA8589DBCB}" type="presParOf" srcId="{A5A96A4F-BC6D-479E-BBB1-3C0D05A6171D}" destId="{B6F8EA53-214B-43EF-AC45-D38A656DF31F}" srcOrd="2" destOrd="0" presId="urn:microsoft.com/office/officeart/2018/2/layout/IconVerticalSolidList"/>
    <dgm:cxn modelId="{A0330E61-E27C-46AB-AE86-70110EDA976C}" type="presParOf" srcId="{A5A96A4F-BC6D-479E-BBB1-3C0D05A6171D}" destId="{D1C4A768-2B9F-46B3-8172-827E09997AB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EF4922-CADC-4848-B43F-1D5FF88D96F6}" type="doc">
      <dgm:prSet loTypeId="urn:microsoft.com/office/officeart/2005/8/layout/chevron1" loCatId="process" qsTypeId="urn:microsoft.com/office/officeart/2005/8/quickstyle/simple2" qsCatId="simple" csTypeId="urn:microsoft.com/office/officeart/2005/8/colors/accent2_2" csCatId="accent2" phldr="1"/>
      <dgm:spPr/>
      <dgm:t>
        <a:bodyPr/>
        <a:lstStyle/>
        <a:p>
          <a:endParaRPr lang="en-US"/>
        </a:p>
      </dgm:t>
    </dgm:pt>
    <dgm:pt modelId="{12E6D258-6A40-4F07-876B-AA97340FE459}">
      <dgm:prSet/>
      <dgm:spPr/>
      <dgm:t>
        <a:bodyPr/>
        <a:lstStyle/>
        <a:p>
          <a:r>
            <a:rPr lang="en-US" u="sng" dirty="0"/>
            <a:t>Burnout:</a:t>
          </a:r>
          <a:r>
            <a:rPr lang="en-US" u="none" dirty="0"/>
            <a:t> </a:t>
          </a:r>
          <a:r>
            <a:rPr lang="en-US" dirty="0"/>
            <a:t>work-related hopelessness and feelings of inefficacy </a:t>
          </a:r>
        </a:p>
      </dgm:t>
    </dgm:pt>
    <dgm:pt modelId="{49125857-8FE8-4048-8783-BCBE3DBF43EC}" type="parTrans" cxnId="{71210E32-8EAB-4B0F-AC0E-78E6C24BE3C2}">
      <dgm:prSet/>
      <dgm:spPr/>
      <dgm:t>
        <a:bodyPr/>
        <a:lstStyle/>
        <a:p>
          <a:endParaRPr lang="en-US"/>
        </a:p>
      </dgm:t>
    </dgm:pt>
    <dgm:pt modelId="{ABE479AC-EBBF-46C3-8E71-00E4F79265D2}" type="sibTrans" cxnId="{71210E32-8EAB-4B0F-AC0E-78E6C24BE3C2}">
      <dgm:prSet/>
      <dgm:spPr/>
      <dgm:t>
        <a:bodyPr/>
        <a:lstStyle/>
        <a:p>
          <a:endParaRPr lang="en-US"/>
        </a:p>
      </dgm:t>
    </dgm:pt>
    <dgm:pt modelId="{0018D1E7-FEC6-4B35-9D65-7AF81A65DD26}">
      <dgm:prSet/>
      <dgm:spPr>
        <a:solidFill>
          <a:schemeClr val="accent4">
            <a:lumMod val="60000"/>
            <a:lumOff val="40000"/>
          </a:schemeClr>
        </a:solidFill>
      </dgm:spPr>
      <dgm:t>
        <a:bodyPr/>
        <a:lstStyle/>
        <a:p>
          <a:r>
            <a:rPr lang="en-US" u="sng" dirty="0"/>
            <a:t>Secondary Trauma: </a:t>
          </a:r>
          <a:r>
            <a:rPr lang="en-US" dirty="0"/>
            <a:t>work-related secondary exposure to extremely or traumatically stressful events </a:t>
          </a:r>
        </a:p>
      </dgm:t>
    </dgm:pt>
    <dgm:pt modelId="{EF056BED-6394-4EFE-BFCF-3EAE6D5051AA}" type="parTrans" cxnId="{580DBD95-1DCA-45A6-9AD7-35EF249693F3}">
      <dgm:prSet/>
      <dgm:spPr/>
      <dgm:t>
        <a:bodyPr/>
        <a:lstStyle/>
        <a:p>
          <a:endParaRPr lang="en-US"/>
        </a:p>
      </dgm:t>
    </dgm:pt>
    <dgm:pt modelId="{2C361FA2-0578-4FAE-B846-659CAA481DDD}" type="sibTrans" cxnId="{580DBD95-1DCA-45A6-9AD7-35EF249693F3}">
      <dgm:prSet/>
      <dgm:spPr/>
      <dgm:t>
        <a:bodyPr/>
        <a:lstStyle/>
        <a:p>
          <a:endParaRPr lang="en-US"/>
        </a:p>
      </dgm:t>
    </dgm:pt>
    <dgm:pt modelId="{66059F2F-120A-C64B-957F-19B11FA6DCDC}" type="pres">
      <dgm:prSet presAssocID="{71EF4922-CADC-4848-B43F-1D5FF88D96F6}" presName="Name0" presStyleCnt="0">
        <dgm:presLayoutVars>
          <dgm:dir/>
          <dgm:animLvl val="lvl"/>
          <dgm:resizeHandles val="exact"/>
        </dgm:presLayoutVars>
      </dgm:prSet>
      <dgm:spPr/>
    </dgm:pt>
    <dgm:pt modelId="{99BFB111-6424-1E4B-8940-DFC944595DBE}" type="pres">
      <dgm:prSet presAssocID="{12E6D258-6A40-4F07-876B-AA97340FE459}" presName="parTxOnly" presStyleLbl="node1" presStyleIdx="0" presStyleCnt="2">
        <dgm:presLayoutVars>
          <dgm:chMax val="0"/>
          <dgm:chPref val="0"/>
          <dgm:bulletEnabled val="1"/>
        </dgm:presLayoutVars>
      </dgm:prSet>
      <dgm:spPr/>
    </dgm:pt>
    <dgm:pt modelId="{63133019-DF2B-C14A-972F-51D22E869AEC}" type="pres">
      <dgm:prSet presAssocID="{ABE479AC-EBBF-46C3-8E71-00E4F79265D2}" presName="parTxOnlySpace" presStyleCnt="0"/>
      <dgm:spPr/>
    </dgm:pt>
    <dgm:pt modelId="{11DD58BB-882C-5747-BC8B-3FFC6B5B4297}" type="pres">
      <dgm:prSet presAssocID="{0018D1E7-FEC6-4B35-9D65-7AF81A65DD26}" presName="parTxOnly" presStyleLbl="node1" presStyleIdx="1" presStyleCnt="2">
        <dgm:presLayoutVars>
          <dgm:chMax val="0"/>
          <dgm:chPref val="0"/>
          <dgm:bulletEnabled val="1"/>
        </dgm:presLayoutVars>
      </dgm:prSet>
      <dgm:spPr/>
    </dgm:pt>
  </dgm:ptLst>
  <dgm:cxnLst>
    <dgm:cxn modelId="{F4FDD217-FD25-BF44-BAEF-873F536EB21B}" type="presOf" srcId="{12E6D258-6A40-4F07-876B-AA97340FE459}" destId="{99BFB111-6424-1E4B-8940-DFC944595DBE}" srcOrd="0" destOrd="0" presId="urn:microsoft.com/office/officeart/2005/8/layout/chevron1"/>
    <dgm:cxn modelId="{71210E32-8EAB-4B0F-AC0E-78E6C24BE3C2}" srcId="{71EF4922-CADC-4848-B43F-1D5FF88D96F6}" destId="{12E6D258-6A40-4F07-876B-AA97340FE459}" srcOrd="0" destOrd="0" parTransId="{49125857-8FE8-4048-8783-BCBE3DBF43EC}" sibTransId="{ABE479AC-EBBF-46C3-8E71-00E4F79265D2}"/>
    <dgm:cxn modelId="{7CF05060-10B4-3749-9313-0176C774C827}" type="presOf" srcId="{0018D1E7-FEC6-4B35-9D65-7AF81A65DD26}" destId="{11DD58BB-882C-5747-BC8B-3FFC6B5B4297}" srcOrd="0" destOrd="0" presId="urn:microsoft.com/office/officeart/2005/8/layout/chevron1"/>
    <dgm:cxn modelId="{AA783C6C-6E65-FA4A-9869-446F30BE6C95}" type="presOf" srcId="{71EF4922-CADC-4848-B43F-1D5FF88D96F6}" destId="{66059F2F-120A-C64B-957F-19B11FA6DCDC}" srcOrd="0" destOrd="0" presId="urn:microsoft.com/office/officeart/2005/8/layout/chevron1"/>
    <dgm:cxn modelId="{580DBD95-1DCA-45A6-9AD7-35EF249693F3}" srcId="{71EF4922-CADC-4848-B43F-1D5FF88D96F6}" destId="{0018D1E7-FEC6-4B35-9D65-7AF81A65DD26}" srcOrd="1" destOrd="0" parTransId="{EF056BED-6394-4EFE-BFCF-3EAE6D5051AA}" sibTransId="{2C361FA2-0578-4FAE-B846-659CAA481DDD}"/>
    <dgm:cxn modelId="{DF6AFE9C-0A4F-0246-A381-1B2564E91327}" type="presParOf" srcId="{66059F2F-120A-C64B-957F-19B11FA6DCDC}" destId="{99BFB111-6424-1E4B-8940-DFC944595DBE}" srcOrd="0" destOrd="0" presId="urn:microsoft.com/office/officeart/2005/8/layout/chevron1"/>
    <dgm:cxn modelId="{64ECC149-295E-0E43-8EDB-C08D2439D60C}" type="presParOf" srcId="{66059F2F-120A-C64B-957F-19B11FA6DCDC}" destId="{63133019-DF2B-C14A-972F-51D22E869AEC}" srcOrd="1" destOrd="0" presId="urn:microsoft.com/office/officeart/2005/8/layout/chevron1"/>
    <dgm:cxn modelId="{CA637555-8178-D34B-94B3-79E70B28123B}" type="presParOf" srcId="{66059F2F-120A-C64B-957F-19B11FA6DCDC}" destId="{11DD58BB-882C-5747-BC8B-3FFC6B5B4297}" srcOrd="2"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0FCCD8E-ADF2-8440-B560-787BE6FE63EF}"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E80E055F-E709-264A-8439-A0CFF087A082}">
      <dgm:prSet phldrT="[Text]"/>
      <dgm:spPr/>
      <dgm:t>
        <a:bodyPr/>
        <a:lstStyle/>
        <a:p>
          <a:r>
            <a:rPr lang="en-US" dirty="0"/>
            <a:t>Changes to insight and judgment</a:t>
          </a:r>
        </a:p>
      </dgm:t>
    </dgm:pt>
    <dgm:pt modelId="{658865C0-8927-DB44-AD43-3C4C46DA1132}" type="parTrans" cxnId="{8EC56BE0-7486-9A47-A9DB-EE404B9A3DF1}">
      <dgm:prSet/>
      <dgm:spPr/>
      <dgm:t>
        <a:bodyPr/>
        <a:lstStyle/>
        <a:p>
          <a:endParaRPr lang="en-US"/>
        </a:p>
      </dgm:t>
    </dgm:pt>
    <dgm:pt modelId="{F992091A-5243-ED4E-B859-0067A78794C3}" type="sibTrans" cxnId="{8EC56BE0-7486-9A47-A9DB-EE404B9A3DF1}">
      <dgm:prSet/>
      <dgm:spPr/>
      <dgm:t>
        <a:bodyPr/>
        <a:lstStyle/>
        <a:p>
          <a:endParaRPr lang="en-US"/>
        </a:p>
      </dgm:t>
    </dgm:pt>
    <dgm:pt modelId="{CD7B50FC-7D8B-A343-99E1-FFD535A68060}">
      <dgm:prSet phldrT="[Text]"/>
      <dgm:spPr/>
      <dgm:t>
        <a:bodyPr/>
        <a:lstStyle/>
        <a:p>
          <a:r>
            <a:rPr lang="en-US" dirty="0"/>
            <a:t>Boundary Violations</a:t>
          </a:r>
        </a:p>
      </dgm:t>
    </dgm:pt>
    <dgm:pt modelId="{9FE68941-BFE1-9C4D-BA70-4B5E74A467D5}" type="parTrans" cxnId="{6FD594FA-2D22-6347-B629-998D132EDF92}">
      <dgm:prSet/>
      <dgm:spPr/>
      <dgm:t>
        <a:bodyPr/>
        <a:lstStyle/>
        <a:p>
          <a:endParaRPr lang="en-US"/>
        </a:p>
      </dgm:t>
    </dgm:pt>
    <dgm:pt modelId="{98464B7B-EF0A-C647-A8D2-8877409BAFEF}" type="sibTrans" cxnId="{6FD594FA-2D22-6347-B629-998D132EDF92}">
      <dgm:prSet/>
      <dgm:spPr/>
      <dgm:t>
        <a:bodyPr/>
        <a:lstStyle/>
        <a:p>
          <a:endParaRPr lang="en-US"/>
        </a:p>
      </dgm:t>
    </dgm:pt>
    <dgm:pt modelId="{CA752487-8CA3-2147-A8FD-64D5CA3B1D76}">
      <dgm:prSet phldrT="[Text]"/>
      <dgm:spPr/>
      <dgm:t>
        <a:bodyPr/>
        <a:lstStyle/>
        <a:p>
          <a:r>
            <a:rPr lang="en-US" dirty="0"/>
            <a:t>Diminished productivity</a:t>
          </a:r>
        </a:p>
      </dgm:t>
    </dgm:pt>
    <dgm:pt modelId="{DC6C045D-F426-2F40-B1FE-193976D3B1CE}" type="parTrans" cxnId="{0E02F133-5C01-F849-AB8E-56F4042A25EC}">
      <dgm:prSet/>
      <dgm:spPr/>
      <dgm:t>
        <a:bodyPr/>
        <a:lstStyle/>
        <a:p>
          <a:endParaRPr lang="en-US"/>
        </a:p>
      </dgm:t>
    </dgm:pt>
    <dgm:pt modelId="{95D9C2BC-2424-0441-AEF7-A4A6F0C2004B}" type="sibTrans" cxnId="{0E02F133-5C01-F849-AB8E-56F4042A25EC}">
      <dgm:prSet/>
      <dgm:spPr/>
      <dgm:t>
        <a:bodyPr/>
        <a:lstStyle/>
        <a:p>
          <a:endParaRPr lang="en-US"/>
        </a:p>
      </dgm:t>
    </dgm:pt>
    <dgm:pt modelId="{22D52152-D790-4F4C-A033-CEDC169ACBEB}">
      <dgm:prSet phldrT="[Text]"/>
      <dgm:spPr/>
      <dgm:t>
        <a:bodyPr/>
        <a:lstStyle/>
        <a:p>
          <a:r>
            <a:rPr lang="en-US" dirty="0"/>
            <a:t>Professional Sanctions</a:t>
          </a:r>
        </a:p>
      </dgm:t>
    </dgm:pt>
    <dgm:pt modelId="{D57EA021-64DC-514D-AA7C-C8C99C4E2469}" type="parTrans" cxnId="{AA651156-70AA-184D-8957-4EE9FB4BC4F7}">
      <dgm:prSet/>
      <dgm:spPr/>
      <dgm:t>
        <a:bodyPr/>
        <a:lstStyle/>
        <a:p>
          <a:endParaRPr lang="en-US"/>
        </a:p>
      </dgm:t>
    </dgm:pt>
    <dgm:pt modelId="{32CF1EAD-9D56-3A42-B85E-9F96EF0DA90A}" type="sibTrans" cxnId="{AA651156-70AA-184D-8957-4EE9FB4BC4F7}">
      <dgm:prSet/>
      <dgm:spPr/>
      <dgm:t>
        <a:bodyPr/>
        <a:lstStyle/>
        <a:p>
          <a:endParaRPr lang="en-US"/>
        </a:p>
      </dgm:t>
    </dgm:pt>
    <dgm:pt modelId="{BC9F74A9-A999-BE45-9CDB-9BE5932E63CC}">
      <dgm:prSet phldrT="[Text]"/>
      <dgm:spPr/>
      <dgm:t>
        <a:bodyPr/>
        <a:lstStyle/>
        <a:p>
          <a:r>
            <a:rPr lang="en-US" dirty="0"/>
            <a:t>Lowered work Satisfaction</a:t>
          </a:r>
        </a:p>
      </dgm:t>
    </dgm:pt>
    <dgm:pt modelId="{267F235D-45C2-F345-B25B-90BE8A4768E2}" type="parTrans" cxnId="{3F53E2A1-0B29-1147-87FD-71E0805FBA31}">
      <dgm:prSet/>
      <dgm:spPr/>
      <dgm:t>
        <a:bodyPr/>
        <a:lstStyle/>
        <a:p>
          <a:endParaRPr lang="en-US"/>
        </a:p>
      </dgm:t>
    </dgm:pt>
    <dgm:pt modelId="{3495FBDD-4E76-6446-9A73-D578189065C5}" type="sibTrans" cxnId="{3F53E2A1-0B29-1147-87FD-71E0805FBA31}">
      <dgm:prSet/>
      <dgm:spPr/>
      <dgm:t>
        <a:bodyPr/>
        <a:lstStyle/>
        <a:p>
          <a:endParaRPr lang="en-US"/>
        </a:p>
      </dgm:t>
    </dgm:pt>
    <dgm:pt modelId="{A9EAA10B-9F91-934A-A068-D7CB2C6E365B}">
      <dgm:prSet phldrT="[Text]"/>
      <dgm:spPr/>
      <dgm:t>
        <a:bodyPr/>
        <a:lstStyle/>
        <a:p>
          <a:r>
            <a:rPr lang="en-US" dirty="0"/>
            <a:t>Diminished levels of competence</a:t>
          </a:r>
        </a:p>
      </dgm:t>
    </dgm:pt>
    <dgm:pt modelId="{CEB4B714-FC1E-D845-9991-681B8FA2F6EF}" type="parTrans" cxnId="{E5E59136-6B2B-4042-95A5-3DF68137F118}">
      <dgm:prSet/>
      <dgm:spPr/>
      <dgm:t>
        <a:bodyPr/>
        <a:lstStyle/>
        <a:p>
          <a:endParaRPr lang="en-US"/>
        </a:p>
      </dgm:t>
    </dgm:pt>
    <dgm:pt modelId="{63A26420-579B-4342-BF60-95A1942BF1A5}" type="sibTrans" cxnId="{E5E59136-6B2B-4042-95A5-3DF68137F118}">
      <dgm:prSet/>
      <dgm:spPr/>
      <dgm:t>
        <a:bodyPr/>
        <a:lstStyle/>
        <a:p>
          <a:endParaRPr lang="en-US"/>
        </a:p>
      </dgm:t>
    </dgm:pt>
    <dgm:pt modelId="{5303D98B-B6A3-AC48-B3DA-D6C3D10A2DEC}">
      <dgm:prSet phldrT="[Text]"/>
      <dgm:spPr/>
      <dgm:t>
        <a:bodyPr/>
        <a:lstStyle/>
        <a:p>
          <a:r>
            <a:rPr lang="en-US" dirty="0"/>
            <a:t>Ethical Violations</a:t>
          </a:r>
        </a:p>
      </dgm:t>
    </dgm:pt>
    <dgm:pt modelId="{30864F53-5CAA-CD45-BFAF-18496732C1A4}" type="parTrans" cxnId="{E35CFB74-A340-0B41-BA19-4C278DB92A8B}">
      <dgm:prSet/>
      <dgm:spPr/>
      <dgm:t>
        <a:bodyPr/>
        <a:lstStyle/>
        <a:p>
          <a:endParaRPr lang="en-US"/>
        </a:p>
      </dgm:t>
    </dgm:pt>
    <dgm:pt modelId="{7D5B8DBE-2055-5147-9F1C-56F494875A51}" type="sibTrans" cxnId="{E35CFB74-A340-0B41-BA19-4C278DB92A8B}">
      <dgm:prSet/>
      <dgm:spPr/>
      <dgm:t>
        <a:bodyPr/>
        <a:lstStyle/>
        <a:p>
          <a:endParaRPr lang="en-US"/>
        </a:p>
      </dgm:t>
    </dgm:pt>
    <dgm:pt modelId="{250E96B9-2EDC-2342-B95C-439F3539A62D}">
      <dgm:prSet/>
      <dgm:spPr/>
      <dgm:t>
        <a:bodyPr/>
        <a:lstStyle/>
        <a:p>
          <a:r>
            <a:rPr lang="en-US" dirty="0"/>
            <a:t>Changes to Client Outcomes</a:t>
          </a:r>
        </a:p>
      </dgm:t>
    </dgm:pt>
    <dgm:pt modelId="{4D4CAB64-55B9-2D4D-994E-90CD9F95B029}" type="parTrans" cxnId="{119C08BC-77A9-1447-B717-CD24E6A1A21C}">
      <dgm:prSet/>
      <dgm:spPr/>
      <dgm:t>
        <a:bodyPr/>
        <a:lstStyle/>
        <a:p>
          <a:endParaRPr lang="en-US"/>
        </a:p>
      </dgm:t>
    </dgm:pt>
    <dgm:pt modelId="{23FA85E9-95FC-794F-A47E-02BF22F6323C}" type="sibTrans" cxnId="{119C08BC-77A9-1447-B717-CD24E6A1A21C}">
      <dgm:prSet/>
      <dgm:spPr/>
      <dgm:t>
        <a:bodyPr/>
        <a:lstStyle/>
        <a:p>
          <a:endParaRPr lang="en-US"/>
        </a:p>
      </dgm:t>
    </dgm:pt>
    <dgm:pt modelId="{B78AF582-4176-7E4C-AAF6-A5C62F5235A9}" type="pres">
      <dgm:prSet presAssocID="{20FCCD8E-ADF2-8440-B560-787BE6FE63EF}" presName="diagram" presStyleCnt="0">
        <dgm:presLayoutVars>
          <dgm:dir/>
          <dgm:resizeHandles val="exact"/>
        </dgm:presLayoutVars>
      </dgm:prSet>
      <dgm:spPr/>
    </dgm:pt>
    <dgm:pt modelId="{2688E2C6-3B23-D44D-80FE-401A14FC4389}" type="pres">
      <dgm:prSet presAssocID="{E80E055F-E709-264A-8439-A0CFF087A082}" presName="node" presStyleLbl="node1" presStyleIdx="0" presStyleCnt="8">
        <dgm:presLayoutVars>
          <dgm:bulletEnabled val="1"/>
        </dgm:presLayoutVars>
      </dgm:prSet>
      <dgm:spPr/>
    </dgm:pt>
    <dgm:pt modelId="{165F3861-0387-FD4B-8A0C-38458D1575C6}" type="pres">
      <dgm:prSet presAssocID="{F992091A-5243-ED4E-B859-0067A78794C3}" presName="sibTrans" presStyleCnt="0"/>
      <dgm:spPr/>
    </dgm:pt>
    <dgm:pt modelId="{ADABA444-3332-804A-BAAF-2C956C1675F0}" type="pres">
      <dgm:prSet presAssocID="{BC9F74A9-A999-BE45-9CDB-9BE5932E63CC}" presName="node" presStyleLbl="node1" presStyleIdx="1" presStyleCnt="8">
        <dgm:presLayoutVars>
          <dgm:bulletEnabled val="1"/>
        </dgm:presLayoutVars>
      </dgm:prSet>
      <dgm:spPr/>
    </dgm:pt>
    <dgm:pt modelId="{8DEF64E6-4C25-E040-8BD1-64BBD6F145B2}" type="pres">
      <dgm:prSet presAssocID="{3495FBDD-4E76-6446-9A73-D578189065C5}" presName="sibTrans" presStyleCnt="0"/>
      <dgm:spPr/>
    </dgm:pt>
    <dgm:pt modelId="{FBD0E401-06A4-AC4B-8A21-1C2EB8807B7A}" type="pres">
      <dgm:prSet presAssocID="{A9EAA10B-9F91-934A-A068-D7CB2C6E365B}" presName="node" presStyleLbl="node1" presStyleIdx="2" presStyleCnt="8">
        <dgm:presLayoutVars>
          <dgm:bulletEnabled val="1"/>
        </dgm:presLayoutVars>
      </dgm:prSet>
      <dgm:spPr/>
    </dgm:pt>
    <dgm:pt modelId="{967DE8B2-9012-E34F-8833-E45B208AA28E}" type="pres">
      <dgm:prSet presAssocID="{63A26420-579B-4342-BF60-95A1942BF1A5}" presName="sibTrans" presStyleCnt="0"/>
      <dgm:spPr/>
    </dgm:pt>
    <dgm:pt modelId="{5F1F5596-3365-4948-A25C-C6D35ED7E2D8}" type="pres">
      <dgm:prSet presAssocID="{CD7B50FC-7D8B-A343-99E1-FFD535A68060}" presName="node" presStyleLbl="node1" presStyleIdx="3" presStyleCnt="8">
        <dgm:presLayoutVars>
          <dgm:bulletEnabled val="1"/>
        </dgm:presLayoutVars>
      </dgm:prSet>
      <dgm:spPr/>
    </dgm:pt>
    <dgm:pt modelId="{559B7C66-C785-D449-B0A2-B94D14FCF0A8}" type="pres">
      <dgm:prSet presAssocID="{98464B7B-EF0A-C647-A8D2-8877409BAFEF}" presName="sibTrans" presStyleCnt="0"/>
      <dgm:spPr/>
    </dgm:pt>
    <dgm:pt modelId="{691BCDE7-77B8-4846-8851-B694E35DF926}" type="pres">
      <dgm:prSet presAssocID="{CA752487-8CA3-2147-A8FD-64D5CA3B1D76}" presName="node" presStyleLbl="node1" presStyleIdx="4" presStyleCnt="8">
        <dgm:presLayoutVars>
          <dgm:bulletEnabled val="1"/>
        </dgm:presLayoutVars>
      </dgm:prSet>
      <dgm:spPr/>
    </dgm:pt>
    <dgm:pt modelId="{ACF574E2-71F3-7843-95F3-5F0BE9AFD6C2}" type="pres">
      <dgm:prSet presAssocID="{95D9C2BC-2424-0441-AEF7-A4A6F0C2004B}" presName="sibTrans" presStyleCnt="0"/>
      <dgm:spPr/>
    </dgm:pt>
    <dgm:pt modelId="{AF993546-CB8D-F34F-9021-F6DE07C38FB7}" type="pres">
      <dgm:prSet presAssocID="{250E96B9-2EDC-2342-B95C-439F3539A62D}" presName="node" presStyleLbl="node1" presStyleIdx="5" presStyleCnt="8">
        <dgm:presLayoutVars>
          <dgm:bulletEnabled val="1"/>
        </dgm:presLayoutVars>
      </dgm:prSet>
      <dgm:spPr/>
    </dgm:pt>
    <dgm:pt modelId="{78F1D902-20A0-B043-8B99-789A28E9E2BA}" type="pres">
      <dgm:prSet presAssocID="{23FA85E9-95FC-794F-A47E-02BF22F6323C}" presName="sibTrans" presStyleCnt="0"/>
      <dgm:spPr/>
    </dgm:pt>
    <dgm:pt modelId="{C20B2427-577F-554A-BB80-551188072651}" type="pres">
      <dgm:prSet presAssocID="{5303D98B-B6A3-AC48-B3DA-D6C3D10A2DEC}" presName="node" presStyleLbl="node1" presStyleIdx="6" presStyleCnt="8">
        <dgm:presLayoutVars>
          <dgm:bulletEnabled val="1"/>
        </dgm:presLayoutVars>
      </dgm:prSet>
      <dgm:spPr/>
    </dgm:pt>
    <dgm:pt modelId="{4C62678F-CD1F-8544-ACF9-095E679DB0F8}" type="pres">
      <dgm:prSet presAssocID="{7D5B8DBE-2055-5147-9F1C-56F494875A51}" presName="sibTrans" presStyleCnt="0"/>
      <dgm:spPr/>
    </dgm:pt>
    <dgm:pt modelId="{A7EF2FB8-5F16-2E42-93D9-88F6A2506565}" type="pres">
      <dgm:prSet presAssocID="{22D52152-D790-4F4C-A033-CEDC169ACBEB}" presName="node" presStyleLbl="node1" presStyleIdx="7" presStyleCnt="8">
        <dgm:presLayoutVars>
          <dgm:bulletEnabled val="1"/>
        </dgm:presLayoutVars>
      </dgm:prSet>
      <dgm:spPr/>
    </dgm:pt>
  </dgm:ptLst>
  <dgm:cxnLst>
    <dgm:cxn modelId="{0E02F133-5C01-F849-AB8E-56F4042A25EC}" srcId="{20FCCD8E-ADF2-8440-B560-787BE6FE63EF}" destId="{CA752487-8CA3-2147-A8FD-64D5CA3B1D76}" srcOrd="4" destOrd="0" parTransId="{DC6C045D-F426-2F40-B1FE-193976D3B1CE}" sibTransId="{95D9C2BC-2424-0441-AEF7-A4A6F0C2004B}"/>
    <dgm:cxn modelId="{E5E59136-6B2B-4042-95A5-3DF68137F118}" srcId="{20FCCD8E-ADF2-8440-B560-787BE6FE63EF}" destId="{A9EAA10B-9F91-934A-A068-D7CB2C6E365B}" srcOrd="2" destOrd="0" parTransId="{CEB4B714-FC1E-D845-9991-681B8FA2F6EF}" sibTransId="{63A26420-579B-4342-BF60-95A1942BF1A5}"/>
    <dgm:cxn modelId="{359CFB4A-076E-4041-8134-59469DEF98DB}" type="presOf" srcId="{A9EAA10B-9F91-934A-A068-D7CB2C6E365B}" destId="{FBD0E401-06A4-AC4B-8A21-1C2EB8807B7A}" srcOrd="0" destOrd="0" presId="urn:microsoft.com/office/officeart/2005/8/layout/default"/>
    <dgm:cxn modelId="{AA651156-70AA-184D-8957-4EE9FB4BC4F7}" srcId="{20FCCD8E-ADF2-8440-B560-787BE6FE63EF}" destId="{22D52152-D790-4F4C-A033-CEDC169ACBEB}" srcOrd="7" destOrd="0" parTransId="{D57EA021-64DC-514D-AA7C-C8C99C4E2469}" sibTransId="{32CF1EAD-9D56-3A42-B85E-9F96EF0DA90A}"/>
    <dgm:cxn modelId="{E3709164-F0ED-1147-BAC4-084C5E3D6140}" type="presOf" srcId="{CD7B50FC-7D8B-A343-99E1-FFD535A68060}" destId="{5F1F5596-3365-4948-A25C-C6D35ED7E2D8}" srcOrd="0" destOrd="0" presId="urn:microsoft.com/office/officeart/2005/8/layout/default"/>
    <dgm:cxn modelId="{E35CFB74-A340-0B41-BA19-4C278DB92A8B}" srcId="{20FCCD8E-ADF2-8440-B560-787BE6FE63EF}" destId="{5303D98B-B6A3-AC48-B3DA-D6C3D10A2DEC}" srcOrd="6" destOrd="0" parTransId="{30864F53-5CAA-CD45-BFAF-18496732C1A4}" sibTransId="{7D5B8DBE-2055-5147-9F1C-56F494875A51}"/>
    <dgm:cxn modelId="{02BC5475-33DF-274D-BE42-56C993B4230E}" type="presOf" srcId="{BC9F74A9-A999-BE45-9CDB-9BE5932E63CC}" destId="{ADABA444-3332-804A-BAAF-2C956C1675F0}" srcOrd="0" destOrd="0" presId="urn:microsoft.com/office/officeart/2005/8/layout/default"/>
    <dgm:cxn modelId="{4FE3547E-2228-2D40-AC31-DD09497D4F63}" type="presOf" srcId="{20FCCD8E-ADF2-8440-B560-787BE6FE63EF}" destId="{B78AF582-4176-7E4C-AAF6-A5C62F5235A9}" srcOrd="0" destOrd="0" presId="urn:microsoft.com/office/officeart/2005/8/layout/default"/>
    <dgm:cxn modelId="{3F53E2A1-0B29-1147-87FD-71E0805FBA31}" srcId="{20FCCD8E-ADF2-8440-B560-787BE6FE63EF}" destId="{BC9F74A9-A999-BE45-9CDB-9BE5932E63CC}" srcOrd="1" destOrd="0" parTransId="{267F235D-45C2-F345-B25B-90BE8A4768E2}" sibTransId="{3495FBDD-4E76-6446-9A73-D578189065C5}"/>
    <dgm:cxn modelId="{41D5FFB8-5A87-C842-BD9D-6527ED228269}" type="presOf" srcId="{E80E055F-E709-264A-8439-A0CFF087A082}" destId="{2688E2C6-3B23-D44D-80FE-401A14FC4389}" srcOrd="0" destOrd="0" presId="urn:microsoft.com/office/officeart/2005/8/layout/default"/>
    <dgm:cxn modelId="{119C08BC-77A9-1447-B717-CD24E6A1A21C}" srcId="{20FCCD8E-ADF2-8440-B560-787BE6FE63EF}" destId="{250E96B9-2EDC-2342-B95C-439F3539A62D}" srcOrd="5" destOrd="0" parTransId="{4D4CAB64-55B9-2D4D-994E-90CD9F95B029}" sibTransId="{23FA85E9-95FC-794F-A47E-02BF22F6323C}"/>
    <dgm:cxn modelId="{A3F223CF-4D8E-1E4E-A6FF-BB75F15D95FA}" type="presOf" srcId="{CA752487-8CA3-2147-A8FD-64D5CA3B1D76}" destId="{691BCDE7-77B8-4846-8851-B694E35DF926}" srcOrd="0" destOrd="0" presId="urn:microsoft.com/office/officeart/2005/8/layout/default"/>
    <dgm:cxn modelId="{473CDCD1-0393-244F-8758-82CCE9B67851}" type="presOf" srcId="{5303D98B-B6A3-AC48-B3DA-D6C3D10A2DEC}" destId="{C20B2427-577F-554A-BB80-551188072651}" srcOrd="0" destOrd="0" presId="urn:microsoft.com/office/officeart/2005/8/layout/default"/>
    <dgm:cxn modelId="{AC4119D7-E1F6-714D-9886-CFD85E584567}" type="presOf" srcId="{22D52152-D790-4F4C-A033-CEDC169ACBEB}" destId="{A7EF2FB8-5F16-2E42-93D9-88F6A2506565}" srcOrd="0" destOrd="0" presId="urn:microsoft.com/office/officeart/2005/8/layout/default"/>
    <dgm:cxn modelId="{8EC56BE0-7486-9A47-A9DB-EE404B9A3DF1}" srcId="{20FCCD8E-ADF2-8440-B560-787BE6FE63EF}" destId="{E80E055F-E709-264A-8439-A0CFF087A082}" srcOrd="0" destOrd="0" parTransId="{658865C0-8927-DB44-AD43-3C4C46DA1132}" sibTransId="{F992091A-5243-ED4E-B859-0067A78794C3}"/>
    <dgm:cxn modelId="{D5C30FF8-EAF5-BE4A-AB38-688FB10AD2AD}" type="presOf" srcId="{250E96B9-2EDC-2342-B95C-439F3539A62D}" destId="{AF993546-CB8D-F34F-9021-F6DE07C38FB7}" srcOrd="0" destOrd="0" presId="urn:microsoft.com/office/officeart/2005/8/layout/default"/>
    <dgm:cxn modelId="{6FD594FA-2D22-6347-B629-998D132EDF92}" srcId="{20FCCD8E-ADF2-8440-B560-787BE6FE63EF}" destId="{CD7B50FC-7D8B-A343-99E1-FFD535A68060}" srcOrd="3" destOrd="0" parTransId="{9FE68941-BFE1-9C4D-BA70-4B5E74A467D5}" sibTransId="{98464B7B-EF0A-C647-A8D2-8877409BAFEF}"/>
    <dgm:cxn modelId="{318D2AAC-BD6C-5D4B-8C4E-BF2458E872DE}" type="presParOf" srcId="{B78AF582-4176-7E4C-AAF6-A5C62F5235A9}" destId="{2688E2C6-3B23-D44D-80FE-401A14FC4389}" srcOrd="0" destOrd="0" presId="urn:microsoft.com/office/officeart/2005/8/layout/default"/>
    <dgm:cxn modelId="{3E9BC12C-B281-5448-91AB-CD4E6D0DDB87}" type="presParOf" srcId="{B78AF582-4176-7E4C-AAF6-A5C62F5235A9}" destId="{165F3861-0387-FD4B-8A0C-38458D1575C6}" srcOrd="1" destOrd="0" presId="urn:microsoft.com/office/officeart/2005/8/layout/default"/>
    <dgm:cxn modelId="{D2393799-9A4E-9648-B318-6754EF9841D5}" type="presParOf" srcId="{B78AF582-4176-7E4C-AAF6-A5C62F5235A9}" destId="{ADABA444-3332-804A-BAAF-2C956C1675F0}" srcOrd="2" destOrd="0" presId="urn:microsoft.com/office/officeart/2005/8/layout/default"/>
    <dgm:cxn modelId="{AF24A9CE-BCC5-4D4E-B848-E405135FB330}" type="presParOf" srcId="{B78AF582-4176-7E4C-AAF6-A5C62F5235A9}" destId="{8DEF64E6-4C25-E040-8BD1-64BBD6F145B2}" srcOrd="3" destOrd="0" presId="urn:microsoft.com/office/officeart/2005/8/layout/default"/>
    <dgm:cxn modelId="{E50A6C8B-6BDD-974F-ADAC-D681E469354E}" type="presParOf" srcId="{B78AF582-4176-7E4C-AAF6-A5C62F5235A9}" destId="{FBD0E401-06A4-AC4B-8A21-1C2EB8807B7A}" srcOrd="4" destOrd="0" presId="urn:microsoft.com/office/officeart/2005/8/layout/default"/>
    <dgm:cxn modelId="{E0CFBACD-99CB-C245-B2C1-AD25015C6763}" type="presParOf" srcId="{B78AF582-4176-7E4C-AAF6-A5C62F5235A9}" destId="{967DE8B2-9012-E34F-8833-E45B208AA28E}" srcOrd="5" destOrd="0" presId="urn:microsoft.com/office/officeart/2005/8/layout/default"/>
    <dgm:cxn modelId="{9BF1C739-C61C-1145-82A5-026407CF5B50}" type="presParOf" srcId="{B78AF582-4176-7E4C-AAF6-A5C62F5235A9}" destId="{5F1F5596-3365-4948-A25C-C6D35ED7E2D8}" srcOrd="6" destOrd="0" presId="urn:microsoft.com/office/officeart/2005/8/layout/default"/>
    <dgm:cxn modelId="{4A3CFAF4-4D4A-EA40-B6CC-8701ED51777C}" type="presParOf" srcId="{B78AF582-4176-7E4C-AAF6-A5C62F5235A9}" destId="{559B7C66-C785-D449-B0A2-B94D14FCF0A8}" srcOrd="7" destOrd="0" presId="urn:microsoft.com/office/officeart/2005/8/layout/default"/>
    <dgm:cxn modelId="{526061C0-2557-4142-A4C8-AE3AA1A0A6F8}" type="presParOf" srcId="{B78AF582-4176-7E4C-AAF6-A5C62F5235A9}" destId="{691BCDE7-77B8-4846-8851-B694E35DF926}" srcOrd="8" destOrd="0" presId="urn:microsoft.com/office/officeart/2005/8/layout/default"/>
    <dgm:cxn modelId="{DDDB4F80-FE22-DC44-A45C-C66D2561C6EC}" type="presParOf" srcId="{B78AF582-4176-7E4C-AAF6-A5C62F5235A9}" destId="{ACF574E2-71F3-7843-95F3-5F0BE9AFD6C2}" srcOrd="9" destOrd="0" presId="urn:microsoft.com/office/officeart/2005/8/layout/default"/>
    <dgm:cxn modelId="{34FB6DDC-0D32-5347-AF7F-BAE67D07CE6A}" type="presParOf" srcId="{B78AF582-4176-7E4C-AAF6-A5C62F5235A9}" destId="{AF993546-CB8D-F34F-9021-F6DE07C38FB7}" srcOrd="10" destOrd="0" presId="urn:microsoft.com/office/officeart/2005/8/layout/default"/>
    <dgm:cxn modelId="{6C6094EF-B95A-3844-89D6-E73BD50A91D3}" type="presParOf" srcId="{B78AF582-4176-7E4C-AAF6-A5C62F5235A9}" destId="{78F1D902-20A0-B043-8B99-789A28E9E2BA}" srcOrd="11" destOrd="0" presId="urn:microsoft.com/office/officeart/2005/8/layout/default"/>
    <dgm:cxn modelId="{AAAF3F19-1826-BC4C-85CB-ED0D8C3994FC}" type="presParOf" srcId="{B78AF582-4176-7E4C-AAF6-A5C62F5235A9}" destId="{C20B2427-577F-554A-BB80-551188072651}" srcOrd="12" destOrd="0" presId="urn:microsoft.com/office/officeart/2005/8/layout/default"/>
    <dgm:cxn modelId="{1B3611FD-A8B5-5441-9C29-490F3F5B7310}" type="presParOf" srcId="{B78AF582-4176-7E4C-AAF6-A5C62F5235A9}" destId="{4C62678F-CD1F-8544-ACF9-095E679DB0F8}" srcOrd="13" destOrd="0" presId="urn:microsoft.com/office/officeart/2005/8/layout/default"/>
    <dgm:cxn modelId="{B6351077-3BBE-854C-81AC-11272AA12A78}" type="presParOf" srcId="{B78AF582-4176-7E4C-AAF6-A5C62F5235A9}" destId="{A7EF2FB8-5F16-2E42-93D9-88F6A2506565}"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7692E4C-E794-4A0C-A623-F6BB4013B63A}" type="doc">
      <dgm:prSet loTypeId="urn:microsoft.com/office/officeart/2008/layout/LinedList" loCatId="list" qsTypeId="urn:microsoft.com/office/officeart/2005/8/quickstyle/simple2" qsCatId="simple" csTypeId="urn:microsoft.com/office/officeart/2005/8/colors/colorful1" csCatId="colorful" phldr="1"/>
      <dgm:spPr/>
      <dgm:t>
        <a:bodyPr/>
        <a:lstStyle/>
        <a:p>
          <a:endParaRPr lang="en-US"/>
        </a:p>
      </dgm:t>
    </dgm:pt>
    <dgm:pt modelId="{0AEAF010-298F-4AED-823C-C33A20C57F4C}">
      <dgm:prSet/>
      <dgm:spPr/>
      <dgm:t>
        <a:bodyPr/>
        <a:lstStyle/>
        <a:p>
          <a:r>
            <a:rPr lang="en-US" dirty="0"/>
            <a:t>Do you struggle with verbalizing or admitting when you are not doing well emotionally? </a:t>
          </a:r>
        </a:p>
      </dgm:t>
    </dgm:pt>
    <dgm:pt modelId="{6EBC571B-5E8F-4221-81A4-5A2AF53382CD}" type="parTrans" cxnId="{3767FD2F-A4DB-4971-9D9D-513A8CEB50B2}">
      <dgm:prSet/>
      <dgm:spPr/>
      <dgm:t>
        <a:bodyPr/>
        <a:lstStyle/>
        <a:p>
          <a:endParaRPr lang="en-US"/>
        </a:p>
      </dgm:t>
    </dgm:pt>
    <dgm:pt modelId="{2C264C4C-2317-4C94-BC11-DA799FC2368A}" type="sibTrans" cxnId="{3767FD2F-A4DB-4971-9D9D-513A8CEB50B2}">
      <dgm:prSet/>
      <dgm:spPr/>
      <dgm:t>
        <a:bodyPr/>
        <a:lstStyle/>
        <a:p>
          <a:endParaRPr lang="en-US"/>
        </a:p>
      </dgm:t>
    </dgm:pt>
    <dgm:pt modelId="{5DF66E1A-2752-48BB-A8AE-B504DC2FB508}">
      <dgm:prSet/>
      <dgm:spPr/>
      <dgm:t>
        <a:bodyPr/>
        <a:lstStyle/>
        <a:p>
          <a:r>
            <a:rPr lang="en-US" dirty="0"/>
            <a:t>How do you take care of yourself?</a:t>
          </a:r>
        </a:p>
      </dgm:t>
    </dgm:pt>
    <dgm:pt modelId="{C6B8372A-535B-483A-B5F0-D1DEF749BCB9}" type="parTrans" cxnId="{D2EB2FC8-AC64-474B-BCF4-9ECA38C928D0}">
      <dgm:prSet/>
      <dgm:spPr/>
      <dgm:t>
        <a:bodyPr/>
        <a:lstStyle/>
        <a:p>
          <a:endParaRPr lang="en-US"/>
        </a:p>
      </dgm:t>
    </dgm:pt>
    <dgm:pt modelId="{D49145E0-9CD0-43C9-BF8F-93C6305B3015}" type="sibTrans" cxnId="{D2EB2FC8-AC64-474B-BCF4-9ECA38C928D0}">
      <dgm:prSet/>
      <dgm:spPr/>
      <dgm:t>
        <a:bodyPr/>
        <a:lstStyle/>
        <a:p>
          <a:endParaRPr lang="en-US"/>
        </a:p>
      </dgm:t>
    </dgm:pt>
    <dgm:pt modelId="{F632736E-0E57-4550-A719-7F2468AB5686}">
      <dgm:prSet/>
      <dgm:spPr/>
      <dgm:t>
        <a:bodyPr/>
        <a:lstStyle/>
        <a:p>
          <a:r>
            <a:rPr lang="en-US" dirty="0"/>
            <a:t>How can you commit to making you a priority? </a:t>
          </a:r>
        </a:p>
      </dgm:t>
    </dgm:pt>
    <dgm:pt modelId="{BA8AFC41-FE7F-4E92-9E67-02EE312A5BF3}" type="parTrans" cxnId="{5A8514D0-4C02-4F4F-92B8-C25B3C6AE7F3}">
      <dgm:prSet/>
      <dgm:spPr/>
      <dgm:t>
        <a:bodyPr/>
        <a:lstStyle/>
        <a:p>
          <a:endParaRPr lang="en-US"/>
        </a:p>
      </dgm:t>
    </dgm:pt>
    <dgm:pt modelId="{9A8C6096-3A7A-4B2C-B596-F84DDD11AE26}" type="sibTrans" cxnId="{5A8514D0-4C02-4F4F-92B8-C25B3C6AE7F3}">
      <dgm:prSet/>
      <dgm:spPr/>
      <dgm:t>
        <a:bodyPr/>
        <a:lstStyle/>
        <a:p>
          <a:endParaRPr lang="en-US"/>
        </a:p>
      </dgm:t>
    </dgm:pt>
    <dgm:pt modelId="{54360AEF-470C-984C-AA2A-97FDB3FC91C7}" type="pres">
      <dgm:prSet presAssocID="{F7692E4C-E794-4A0C-A623-F6BB4013B63A}" presName="vert0" presStyleCnt="0">
        <dgm:presLayoutVars>
          <dgm:dir/>
          <dgm:animOne val="branch"/>
          <dgm:animLvl val="lvl"/>
        </dgm:presLayoutVars>
      </dgm:prSet>
      <dgm:spPr/>
    </dgm:pt>
    <dgm:pt modelId="{EFD29676-93C6-B246-83B1-A0A5E7C4BA31}" type="pres">
      <dgm:prSet presAssocID="{0AEAF010-298F-4AED-823C-C33A20C57F4C}" presName="thickLine" presStyleLbl="alignNode1" presStyleIdx="0" presStyleCnt="3"/>
      <dgm:spPr/>
    </dgm:pt>
    <dgm:pt modelId="{45AEF9B3-C85D-0840-BCC5-5A80B3B84752}" type="pres">
      <dgm:prSet presAssocID="{0AEAF010-298F-4AED-823C-C33A20C57F4C}" presName="horz1" presStyleCnt="0"/>
      <dgm:spPr/>
    </dgm:pt>
    <dgm:pt modelId="{10F71342-CF16-854C-9404-B7F75C5E04E5}" type="pres">
      <dgm:prSet presAssocID="{0AEAF010-298F-4AED-823C-C33A20C57F4C}" presName="tx1" presStyleLbl="revTx" presStyleIdx="0" presStyleCnt="3"/>
      <dgm:spPr/>
    </dgm:pt>
    <dgm:pt modelId="{7ECA4838-E9CC-404F-B6C7-179FAB77C670}" type="pres">
      <dgm:prSet presAssocID="{0AEAF010-298F-4AED-823C-C33A20C57F4C}" presName="vert1" presStyleCnt="0"/>
      <dgm:spPr/>
    </dgm:pt>
    <dgm:pt modelId="{0968814C-E2A8-6546-B167-EC6B65A998AE}" type="pres">
      <dgm:prSet presAssocID="{5DF66E1A-2752-48BB-A8AE-B504DC2FB508}" presName="thickLine" presStyleLbl="alignNode1" presStyleIdx="1" presStyleCnt="3"/>
      <dgm:spPr/>
    </dgm:pt>
    <dgm:pt modelId="{EC27E61A-2F97-EF4D-8F39-25616B866355}" type="pres">
      <dgm:prSet presAssocID="{5DF66E1A-2752-48BB-A8AE-B504DC2FB508}" presName="horz1" presStyleCnt="0"/>
      <dgm:spPr/>
    </dgm:pt>
    <dgm:pt modelId="{A5732C2D-AFC1-DC45-86E0-1823EFF40FC9}" type="pres">
      <dgm:prSet presAssocID="{5DF66E1A-2752-48BB-A8AE-B504DC2FB508}" presName="tx1" presStyleLbl="revTx" presStyleIdx="1" presStyleCnt="3"/>
      <dgm:spPr/>
    </dgm:pt>
    <dgm:pt modelId="{75F68947-7AF9-0343-9A5C-5D1A671395EA}" type="pres">
      <dgm:prSet presAssocID="{5DF66E1A-2752-48BB-A8AE-B504DC2FB508}" presName="vert1" presStyleCnt="0"/>
      <dgm:spPr/>
    </dgm:pt>
    <dgm:pt modelId="{6C3181B8-9E9F-4E49-B363-384F996DEF1A}" type="pres">
      <dgm:prSet presAssocID="{F632736E-0E57-4550-A719-7F2468AB5686}" presName="thickLine" presStyleLbl="alignNode1" presStyleIdx="2" presStyleCnt="3"/>
      <dgm:spPr/>
    </dgm:pt>
    <dgm:pt modelId="{15094357-5398-084C-B1B5-FA6276ED21D0}" type="pres">
      <dgm:prSet presAssocID="{F632736E-0E57-4550-A719-7F2468AB5686}" presName="horz1" presStyleCnt="0"/>
      <dgm:spPr/>
    </dgm:pt>
    <dgm:pt modelId="{54A41FF9-2681-C14B-9E7D-41F603AC48AA}" type="pres">
      <dgm:prSet presAssocID="{F632736E-0E57-4550-A719-7F2468AB5686}" presName="tx1" presStyleLbl="revTx" presStyleIdx="2" presStyleCnt="3"/>
      <dgm:spPr/>
    </dgm:pt>
    <dgm:pt modelId="{3F0F78DC-250C-AA4C-BD21-9D5C4DE23727}" type="pres">
      <dgm:prSet presAssocID="{F632736E-0E57-4550-A719-7F2468AB5686}" presName="vert1" presStyleCnt="0"/>
      <dgm:spPr/>
    </dgm:pt>
  </dgm:ptLst>
  <dgm:cxnLst>
    <dgm:cxn modelId="{7989991D-213C-6943-B6F4-635E2AB9279A}" type="presOf" srcId="{F7692E4C-E794-4A0C-A623-F6BB4013B63A}" destId="{54360AEF-470C-984C-AA2A-97FDB3FC91C7}" srcOrd="0" destOrd="0" presId="urn:microsoft.com/office/officeart/2008/layout/LinedList"/>
    <dgm:cxn modelId="{3767FD2F-A4DB-4971-9D9D-513A8CEB50B2}" srcId="{F7692E4C-E794-4A0C-A623-F6BB4013B63A}" destId="{0AEAF010-298F-4AED-823C-C33A20C57F4C}" srcOrd="0" destOrd="0" parTransId="{6EBC571B-5E8F-4221-81A4-5A2AF53382CD}" sibTransId="{2C264C4C-2317-4C94-BC11-DA799FC2368A}"/>
    <dgm:cxn modelId="{AA744739-73D1-9144-810D-806CE3186C3F}" type="presOf" srcId="{5DF66E1A-2752-48BB-A8AE-B504DC2FB508}" destId="{A5732C2D-AFC1-DC45-86E0-1823EFF40FC9}" srcOrd="0" destOrd="0" presId="urn:microsoft.com/office/officeart/2008/layout/LinedList"/>
    <dgm:cxn modelId="{2977FF9D-5BD7-ED4C-A60B-208BC59BF255}" type="presOf" srcId="{F632736E-0E57-4550-A719-7F2468AB5686}" destId="{54A41FF9-2681-C14B-9E7D-41F603AC48AA}" srcOrd="0" destOrd="0" presId="urn:microsoft.com/office/officeart/2008/layout/LinedList"/>
    <dgm:cxn modelId="{D794BDC7-BAD8-704D-A045-24097A8D3F8B}" type="presOf" srcId="{0AEAF010-298F-4AED-823C-C33A20C57F4C}" destId="{10F71342-CF16-854C-9404-B7F75C5E04E5}" srcOrd="0" destOrd="0" presId="urn:microsoft.com/office/officeart/2008/layout/LinedList"/>
    <dgm:cxn modelId="{D2EB2FC8-AC64-474B-BCF4-9ECA38C928D0}" srcId="{F7692E4C-E794-4A0C-A623-F6BB4013B63A}" destId="{5DF66E1A-2752-48BB-A8AE-B504DC2FB508}" srcOrd="1" destOrd="0" parTransId="{C6B8372A-535B-483A-B5F0-D1DEF749BCB9}" sibTransId="{D49145E0-9CD0-43C9-BF8F-93C6305B3015}"/>
    <dgm:cxn modelId="{5A8514D0-4C02-4F4F-92B8-C25B3C6AE7F3}" srcId="{F7692E4C-E794-4A0C-A623-F6BB4013B63A}" destId="{F632736E-0E57-4550-A719-7F2468AB5686}" srcOrd="2" destOrd="0" parTransId="{BA8AFC41-FE7F-4E92-9E67-02EE312A5BF3}" sibTransId="{9A8C6096-3A7A-4B2C-B596-F84DDD11AE26}"/>
    <dgm:cxn modelId="{B3B2897C-683C-5648-A0A0-7FCC049095CA}" type="presParOf" srcId="{54360AEF-470C-984C-AA2A-97FDB3FC91C7}" destId="{EFD29676-93C6-B246-83B1-A0A5E7C4BA31}" srcOrd="0" destOrd="0" presId="urn:microsoft.com/office/officeart/2008/layout/LinedList"/>
    <dgm:cxn modelId="{3CA650A2-D992-9C41-9346-93D1BB6DCF0A}" type="presParOf" srcId="{54360AEF-470C-984C-AA2A-97FDB3FC91C7}" destId="{45AEF9B3-C85D-0840-BCC5-5A80B3B84752}" srcOrd="1" destOrd="0" presId="urn:microsoft.com/office/officeart/2008/layout/LinedList"/>
    <dgm:cxn modelId="{94ABAED3-17DF-5D48-A797-1A0DD2C19BCC}" type="presParOf" srcId="{45AEF9B3-C85D-0840-BCC5-5A80B3B84752}" destId="{10F71342-CF16-854C-9404-B7F75C5E04E5}" srcOrd="0" destOrd="0" presId="urn:microsoft.com/office/officeart/2008/layout/LinedList"/>
    <dgm:cxn modelId="{EEADEC63-1498-464F-A31A-1D576A075FAE}" type="presParOf" srcId="{45AEF9B3-C85D-0840-BCC5-5A80B3B84752}" destId="{7ECA4838-E9CC-404F-B6C7-179FAB77C670}" srcOrd="1" destOrd="0" presId="urn:microsoft.com/office/officeart/2008/layout/LinedList"/>
    <dgm:cxn modelId="{3F99EFBD-927C-A940-A8EC-CAAC448047A1}" type="presParOf" srcId="{54360AEF-470C-984C-AA2A-97FDB3FC91C7}" destId="{0968814C-E2A8-6546-B167-EC6B65A998AE}" srcOrd="2" destOrd="0" presId="urn:microsoft.com/office/officeart/2008/layout/LinedList"/>
    <dgm:cxn modelId="{0415C26E-83C2-4048-93A6-3EAA14CE59C5}" type="presParOf" srcId="{54360AEF-470C-984C-AA2A-97FDB3FC91C7}" destId="{EC27E61A-2F97-EF4D-8F39-25616B866355}" srcOrd="3" destOrd="0" presId="urn:microsoft.com/office/officeart/2008/layout/LinedList"/>
    <dgm:cxn modelId="{3DB861E8-FFCF-D54B-B469-C5CD09907579}" type="presParOf" srcId="{EC27E61A-2F97-EF4D-8F39-25616B866355}" destId="{A5732C2D-AFC1-DC45-86E0-1823EFF40FC9}" srcOrd="0" destOrd="0" presId="urn:microsoft.com/office/officeart/2008/layout/LinedList"/>
    <dgm:cxn modelId="{2A89686C-F468-7741-99BA-257EE5ABABA4}" type="presParOf" srcId="{EC27E61A-2F97-EF4D-8F39-25616B866355}" destId="{75F68947-7AF9-0343-9A5C-5D1A671395EA}" srcOrd="1" destOrd="0" presId="urn:microsoft.com/office/officeart/2008/layout/LinedList"/>
    <dgm:cxn modelId="{53851AEC-F01F-DD41-A366-E461417C79A0}" type="presParOf" srcId="{54360AEF-470C-984C-AA2A-97FDB3FC91C7}" destId="{6C3181B8-9E9F-4E49-B363-384F996DEF1A}" srcOrd="4" destOrd="0" presId="urn:microsoft.com/office/officeart/2008/layout/LinedList"/>
    <dgm:cxn modelId="{8B310FEB-A0AA-B244-9F24-64BF5E54C485}" type="presParOf" srcId="{54360AEF-470C-984C-AA2A-97FDB3FC91C7}" destId="{15094357-5398-084C-B1B5-FA6276ED21D0}" srcOrd="5" destOrd="0" presId="urn:microsoft.com/office/officeart/2008/layout/LinedList"/>
    <dgm:cxn modelId="{DAE0B5E0-6E2F-E443-8242-21A7932B2DA0}" type="presParOf" srcId="{15094357-5398-084C-B1B5-FA6276ED21D0}" destId="{54A41FF9-2681-C14B-9E7D-41F603AC48AA}" srcOrd="0" destOrd="0" presId="urn:microsoft.com/office/officeart/2008/layout/LinedList"/>
    <dgm:cxn modelId="{6173B480-3D08-3D47-9236-E3924D3DAC17}" type="presParOf" srcId="{15094357-5398-084C-B1B5-FA6276ED21D0}" destId="{3F0F78DC-250C-AA4C-BD21-9D5C4DE2372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BE97AB4-DB5B-4FBF-BB3B-64627F2F28F5}"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D2D3492-BE82-47CF-AC1B-A1E749117033}">
      <dgm:prSet/>
      <dgm:spPr/>
      <dgm:t>
        <a:bodyPr/>
        <a:lstStyle/>
        <a:p>
          <a:pPr>
            <a:defRPr cap="all"/>
          </a:pPr>
          <a:r>
            <a:rPr lang="en-US" cap="none">
              <a:solidFill>
                <a:schemeClr val="tx1"/>
              </a:solidFill>
            </a:rPr>
            <a:t>Work/Life Balance</a:t>
          </a:r>
        </a:p>
      </dgm:t>
    </dgm:pt>
    <dgm:pt modelId="{90DEE4FF-C4A1-424C-B333-AA15CAF7C7BF}" type="parTrans" cxnId="{82A6D627-4CBE-4F8C-A959-BAFFC5E0EDA3}">
      <dgm:prSet/>
      <dgm:spPr/>
      <dgm:t>
        <a:bodyPr/>
        <a:lstStyle/>
        <a:p>
          <a:endParaRPr lang="en-US"/>
        </a:p>
      </dgm:t>
    </dgm:pt>
    <dgm:pt modelId="{D3773E7A-27F9-44A0-B844-911710E309CA}" type="sibTrans" cxnId="{82A6D627-4CBE-4F8C-A959-BAFFC5E0EDA3}">
      <dgm:prSet/>
      <dgm:spPr/>
      <dgm:t>
        <a:bodyPr/>
        <a:lstStyle/>
        <a:p>
          <a:endParaRPr lang="en-US"/>
        </a:p>
      </dgm:t>
    </dgm:pt>
    <dgm:pt modelId="{C2672554-811F-42FF-B1DF-01C2EF8CD25D}">
      <dgm:prSet/>
      <dgm:spPr/>
      <dgm:t>
        <a:bodyPr/>
        <a:lstStyle/>
        <a:p>
          <a:pPr>
            <a:defRPr cap="all"/>
          </a:pPr>
          <a:r>
            <a:rPr lang="en-US" cap="none">
              <a:solidFill>
                <a:schemeClr val="tx1"/>
              </a:solidFill>
            </a:rPr>
            <a:t>Self Compassion</a:t>
          </a:r>
          <a:endParaRPr lang="en-US">
            <a:solidFill>
              <a:schemeClr val="tx1"/>
            </a:solidFill>
          </a:endParaRPr>
        </a:p>
      </dgm:t>
    </dgm:pt>
    <dgm:pt modelId="{BF76FB50-9542-4143-A802-78F62828A707}" type="parTrans" cxnId="{AD91C13C-763B-406B-8600-8A7B5BD1B915}">
      <dgm:prSet/>
      <dgm:spPr/>
      <dgm:t>
        <a:bodyPr/>
        <a:lstStyle/>
        <a:p>
          <a:endParaRPr lang="en-US"/>
        </a:p>
      </dgm:t>
    </dgm:pt>
    <dgm:pt modelId="{7DC986C6-8106-4759-92BA-82A2BE394A1C}" type="sibTrans" cxnId="{AD91C13C-763B-406B-8600-8A7B5BD1B915}">
      <dgm:prSet/>
      <dgm:spPr/>
      <dgm:t>
        <a:bodyPr/>
        <a:lstStyle/>
        <a:p>
          <a:endParaRPr lang="en-US"/>
        </a:p>
      </dgm:t>
    </dgm:pt>
    <dgm:pt modelId="{BE2D8366-2EB1-4416-A76B-04F42B7407FF}">
      <dgm:prSet/>
      <dgm:spPr/>
      <dgm:t>
        <a:bodyPr/>
        <a:lstStyle/>
        <a:p>
          <a:pPr>
            <a:defRPr cap="all"/>
          </a:pPr>
          <a:r>
            <a:rPr lang="en-US" cap="none">
              <a:solidFill>
                <a:schemeClr val="tx1"/>
              </a:solidFill>
            </a:rPr>
            <a:t>Therapy</a:t>
          </a:r>
          <a:endParaRPr lang="en-US">
            <a:solidFill>
              <a:schemeClr val="tx1"/>
            </a:solidFill>
          </a:endParaRPr>
        </a:p>
      </dgm:t>
    </dgm:pt>
    <dgm:pt modelId="{3ED17053-C883-4106-9C65-F06BC99BB5BB}" type="parTrans" cxnId="{9CBDF892-F618-43E0-8099-40AB1E72175B}">
      <dgm:prSet/>
      <dgm:spPr/>
      <dgm:t>
        <a:bodyPr/>
        <a:lstStyle/>
        <a:p>
          <a:endParaRPr lang="en-US"/>
        </a:p>
      </dgm:t>
    </dgm:pt>
    <dgm:pt modelId="{DEA26016-4900-4608-9922-964D2418F719}" type="sibTrans" cxnId="{9CBDF892-F618-43E0-8099-40AB1E72175B}">
      <dgm:prSet/>
      <dgm:spPr/>
      <dgm:t>
        <a:bodyPr/>
        <a:lstStyle/>
        <a:p>
          <a:endParaRPr lang="en-US"/>
        </a:p>
      </dgm:t>
    </dgm:pt>
    <dgm:pt modelId="{8A9BC7AB-034B-4947-8F1D-1E5C41B346E5}">
      <dgm:prSet/>
      <dgm:spPr/>
      <dgm:t>
        <a:bodyPr/>
        <a:lstStyle/>
        <a:p>
          <a:pPr>
            <a:defRPr cap="all"/>
          </a:pPr>
          <a:r>
            <a:rPr lang="en-US" cap="none"/>
            <a:t>Exercise</a:t>
          </a:r>
          <a:r>
            <a:rPr lang="en-US"/>
            <a:t> </a:t>
          </a:r>
        </a:p>
      </dgm:t>
    </dgm:pt>
    <dgm:pt modelId="{4F0119AB-FF4B-4574-8D48-E72E038D75B7}" type="parTrans" cxnId="{18B080B5-E88E-4DDE-BC77-0AD98066E7F8}">
      <dgm:prSet/>
      <dgm:spPr/>
      <dgm:t>
        <a:bodyPr/>
        <a:lstStyle/>
        <a:p>
          <a:endParaRPr lang="en-US"/>
        </a:p>
      </dgm:t>
    </dgm:pt>
    <dgm:pt modelId="{E0D69304-9E54-46BE-9786-643EB2CDA562}" type="sibTrans" cxnId="{18B080B5-E88E-4DDE-BC77-0AD98066E7F8}">
      <dgm:prSet/>
      <dgm:spPr/>
      <dgm:t>
        <a:bodyPr/>
        <a:lstStyle/>
        <a:p>
          <a:endParaRPr lang="en-US"/>
        </a:p>
      </dgm:t>
    </dgm:pt>
    <dgm:pt modelId="{188EED9A-BC6B-49C4-A6B7-702B20AA28B6}">
      <dgm:prSet/>
      <dgm:spPr/>
      <dgm:t>
        <a:bodyPr/>
        <a:lstStyle/>
        <a:p>
          <a:pPr>
            <a:defRPr cap="all"/>
          </a:pPr>
          <a:r>
            <a:rPr lang="en-US" cap="none">
              <a:solidFill>
                <a:schemeClr val="tx1"/>
              </a:solidFill>
            </a:rPr>
            <a:t>Journal</a:t>
          </a:r>
        </a:p>
      </dgm:t>
    </dgm:pt>
    <dgm:pt modelId="{2BFB402B-031B-45F2-B7A3-33D59AF2E15E}" type="parTrans" cxnId="{90C5E1EE-AB5F-4416-A941-670A735D0A5F}">
      <dgm:prSet/>
      <dgm:spPr/>
      <dgm:t>
        <a:bodyPr/>
        <a:lstStyle/>
        <a:p>
          <a:endParaRPr lang="en-US"/>
        </a:p>
      </dgm:t>
    </dgm:pt>
    <dgm:pt modelId="{FBC09BCF-166A-4F6B-B2C6-906CCB28CE3C}" type="sibTrans" cxnId="{90C5E1EE-AB5F-4416-A941-670A735D0A5F}">
      <dgm:prSet/>
      <dgm:spPr/>
      <dgm:t>
        <a:bodyPr/>
        <a:lstStyle/>
        <a:p>
          <a:endParaRPr lang="en-US"/>
        </a:p>
      </dgm:t>
    </dgm:pt>
    <dgm:pt modelId="{0EC0C14D-8B39-4FCC-9648-21FF39E116D3}">
      <dgm:prSet custT="1"/>
      <dgm:spPr/>
      <dgm:t>
        <a:bodyPr/>
        <a:lstStyle/>
        <a:p>
          <a:pPr>
            <a:defRPr cap="all"/>
          </a:pPr>
          <a:r>
            <a:rPr lang="en-US" sz="1800" cap="none"/>
            <a:t>Personal leave</a:t>
          </a:r>
        </a:p>
      </dgm:t>
    </dgm:pt>
    <dgm:pt modelId="{866C4664-0EFF-498F-B28A-C3060DC5637F}" type="parTrans" cxnId="{B926D3B8-B7BE-492F-B2AD-6E0B618F86B4}">
      <dgm:prSet/>
      <dgm:spPr/>
      <dgm:t>
        <a:bodyPr/>
        <a:lstStyle/>
        <a:p>
          <a:endParaRPr lang="en-US"/>
        </a:p>
      </dgm:t>
    </dgm:pt>
    <dgm:pt modelId="{C743828B-7E14-48D0-B868-03450A190F63}" type="sibTrans" cxnId="{B926D3B8-B7BE-492F-B2AD-6E0B618F86B4}">
      <dgm:prSet/>
      <dgm:spPr/>
      <dgm:t>
        <a:bodyPr/>
        <a:lstStyle/>
        <a:p>
          <a:endParaRPr lang="en-US"/>
        </a:p>
      </dgm:t>
    </dgm:pt>
    <dgm:pt modelId="{9416B499-E748-44CA-AF18-D93D737EBF56}">
      <dgm:prSet/>
      <dgm:spPr/>
      <dgm:t>
        <a:bodyPr/>
        <a:lstStyle/>
        <a:p>
          <a:pPr>
            <a:defRPr cap="all"/>
          </a:pPr>
          <a:r>
            <a:rPr lang="en-US" cap="none"/>
            <a:t>Hobbies</a:t>
          </a:r>
          <a:endParaRPr lang="en-US"/>
        </a:p>
      </dgm:t>
    </dgm:pt>
    <dgm:pt modelId="{9EEFC9D3-BDE3-4DCE-8A3F-E829944F36B3}" type="parTrans" cxnId="{13A2622C-7008-4201-8A87-E6029894AB9C}">
      <dgm:prSet/>
      <dgm:spPr/>
      <dgm:t>
        <a:bodyPr/>
        <a:lstStyle/>
        <a:p>
          <a:endParaRPr lang="en-US"/>
        </a:p>
      </dgm:t>
    </dgm:pt>
    <dgm:pt modelId="{99E9C1F4-9519-407A-89B4-27C9D722B277}" type="sibTrans" cxnId="{13A2622C-7008-4201-8A87-E6029894AB9C}">
      <dgm:prSet/>
      <dgm:spPr/>
      <dgm:t>
        <a:bodyPr/>
        <a:lstStyle/>
        <a:p>
          <a:endParaRPr lang="en-US"/>
        </a:p>
      </dgm:t>
    </dgm:pt>
    <dgm:pt modelId="{C8BF7065-F916-4827-8BC9-EB728CB8B2BC}" type="pres">
      <dgm:prSet presAssocID="{3BE97AB4-DB5B-4FBF-BB3B-64627F2F28F5}" presName="root" presStyleCnt="0">
        <dgm:presLayoutVars>
          <dgm:dir/>
          <dgm:resizeHandles val="exact"/>
        </dgm:presLayoutVars>
      </dgm:prSet>
      <dgm:spPr/>
    </dgm:pt>
    <dgm:pt modelId="{A8CE6947-0D67-45C6-8F47-29E085A661B2}" type="pres">
      <dgm:prSet presAssocID="{3D2D3492-BE82-47CF-AC1B-A1E749117033}" presName="compNode" presStyleCnt="0"/>
      <dgm:spPr/>
    </dgm:pt>
    <dgm:pt modelId="{8E6ABE53-6C44-4556-8CB8-09646454AC7D}" type="pres">
      <dgm:prSet presAssocID="{3D2D3492-BE82-47CF-AC1B-A1E749117033}" presName="iconBgRect" presStyleLbl="bgShp" presStyleIdx="0" presStyleCnt="7"/>
      <dgm:spPr/>
    </dgm:pt>
    <dgm:pt modelId="{67B9AFA9-19AB-493F-A296-EBA06620DA83}" type="pres">
      <dgm:prSet presAssocID="{3D2D3492-BE82-47CF-AC1B-A1E749117033}"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ales of Justice"/>
        </a:ext>
      </dgm:extLst>
    </dgm:pt>
    <dgm:pt modelId="{F9B890C1-02AA-478E-A656-A6208B95889B}" type="pres">
      <dgm:prSet presAssocID="{3D2D3492-BE82-47CF-AC1B-A1E749117033}" presName="spaceRect" presStyleCnt="0"/>
      <dgm:spPr/>
    </dgm:pt>
    <dgm:pt modelId="{7D20282F-A565-4CFA-8431-A0B1E157DAB1}" type="pres">
      <dgm:prSet presAssocID="{3D2D3492-BE82-47CF-AC1B-A1E749117033}" presName="textRect" presStyleLbl="revTx" presStyleIdx="0" presStyleCnt="7">
        <dgm:presLayoutVars>
          <dgm:chMax val="1"/>
          <dgm:chPref val="1"/>
        </dgm:presLayoutVars>
      </dgm:prSet>
      <dgm:spPr/>
    </dgm:pt>
    <dgm:pt modelId="{63B7A1FD-9777-4C45-8AF7-64E4A6B65F74}" type="pres">
      <dgm:prSet presAssocID="{D3773E7A-27F9-44A0-B844-911710E309CA}" presName="sibTrans" presStyleCnt="0"/>
      <dgm:spPr/>
    </dgm:pt>
    <dgm:pt modelId="{82C1A0B5-5964-43C3-88B9-5F7069A1CC99}" type="pres">
      <dgm:prSet presAssocID="{C2672554-811F-42FF-B1DF-01C2EF8CD25D}" presName="compNode" presStyleCnt="0"/>
      <dgm:spPr/>
    </dgm:pt>
    <dgm:pt modelId="{61376042-2A78-4C4D-853C-9270D4AFB8FE}" type="pres">
      <dgm:prSet presAssocID="{C2672554-811F-42FF-B1DF-01C2EF8CD25D}" presName="iconBgRect" presStyleLbl="bgShp" presStyleIdx="1" presStyleCnt="7"/>
      <dgm:spPr/>
    </dgm:pt>
    <dgm:pt modelId="{E37B8446-9EE1-4B0A-9858-D3F7869AA874}" type="pres">
      <dgm:prSet presAssocID="{C2672554-811F-42FF-B1DF-01C2EF8CD25D}"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rt"/>
        </a:ext>
      </dgm:extLst>
    </dgm:pt>
    <dgm:pt modelId="{C37AC095-5F38-49CC-8007-A21E8AD41D43}" type="pres">
      <dgm:prSet presAssocID="{C2672554-811F-42FF-B1DF-01C2EF8CD25D}" presName="spaceRect" presStyleCnt="0"/>
      <dgm:spPr/>
    </dgm:pt>
    <dgm:pt modelId="{844C9FB4-772B-4362-989C-5A86165D19CC}" type="pres">
      <dgm:prSet presAssocID="{C2672554-811F-42FF-B1DF-01C2EF8CD25D}" presName="textRect" presStyleLbl="revTx" presStyleIdx="1" presStyleCnt="7">
        <dgm:presLayoutVars>
          <dgm:chMax val="1"/>
          <dgm:chPref val="1"/>
        </dgm:presLayoutVars>
      </dgm:prSet>
      <dgm:spPr/>
    </dgm:pt>
    <dgm:pt modelId="{A78F1E23-92DC-45CD-915A-6EA2A3F1B0A5}" type="pres">
      <dgm:prSet presAssocID="{7DC986C6-8106-4759-92BA-82A2BE394A1C}" presName="sibTrans" presStyleCnt="0"/>
      <dgm:spPr/>
    </dgm:pt>
    <dgm:pt modelId="{3BA7B064-876F-4A53-87BD-E3230E4C7731}" type="pres">
      <dgm:prSet presAssocID="{BE2D8366-2EB1-4416-A76B-04F42B7407FF}" presName="compNode" presStyleCnt="0"/>
      <dgm:spPr/>
    </dgm:pt>
    <dgm:pt modelId="{8B820F04-0BC1-4359-BE9B-AD83DCCDB641}" type="pres">
      <dgm:prSet presAssocID="{BE2D8366-2EB1-4416-A76B-04F42B7407FF}" presName="iconBgRect" presStyleLbl="bgShp" presStyleIdx="2" presStyleCnt="7"/>
      <dgm:spPr/>
    </dgm:pt>
    <dgm:pt modelId="{D09E56FD-5AA9-4444-BE20-78FCA3A0420F}" type="pres">
      <dgm:prSet presAssocID="{BE2D8366-2EB1-4416-A76B-04F42B7407FF}"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tor"/>
        </a:ext>
      </dgm:extLst>
    </dgm:pt>
    <dgm:pt modelId="{13DC7374-DC2A-4755-91CD-10935135DD7D}" type="pres">
      <dgm:prSet presAssocID="{BE2D8366-2EB1-4416-A76B-04F42B7407FF}" presName="spaceRect" presStyleCnt="0"/>
      <dgm:spPr/>
    </dgm:pt>
    <dgm:pt modelId="{B9456244-140E-499E-817B-BB173F58B5D7}" type="pres">
      <dgm:prSet presAssocID="{BE2D8366-2EB1-4416-A76B-04F42B7407FF}" presName="textRect" presStyleLbl="revTx" presStyleIdx="2" presStyleCnt="7">
        <dgm:presLayoutVars>
          <dgm:chMax val="1"/>
          <dgm:chPref val="1"/>
        </dgm:presLayoutVars>
      </dgm:prSet>
      <dgm:spPr/>
    </dgm:pt>
    <dgm:pt modelId="{9E5A296E-F3FD-474E-9208-8B3A780F0EDC}" type="pres">
      <dgm:prSet presAssocID="{DEA26016-4900-4608-9922-964D2418F719}" presName="sibTrans" presStyleCnt="0"/>
      <dgm:spPr/>
    </dgm:pt>
    <dgm:pt modelId="{E450B50C-F071-4F16-B6E1-A13E48F907B4}" type="pres">
      <dgm:prSet presAssocID="{8A9BC7AB-034B-4947-8F1D-1E5C41B346E5}" presName="compNode" presStyleCnt="0"/>
      <dgm:spPr/>
    </dgm:pt>
    <dgm:pt modelId="{7B373731-A3DB-4FEA-AD1A-3B425E50E44F}" type="pres">
      <dgm:prSet presAssocID="{8A9BC7AB-034B-4947-8F1D-1E5C41B346E5}" presName="iconBgRect" presStyleLbl="bgShp" presStyleIdx="3" presStyleCnt="7"/>
      <dgm:spPr/>
    </dgm:pt>
    <dgm:pt modelId="{CA6C13B7-026A-490C-8B92-311C383AA664}" type="pres">
      <dgm:prSet presAssocID="{8A9BC7AB-034B-4947-8F1D-1E5C41B346E5}"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un"/>
        </a:ext>
      </dgm:extLst>
    </dgm:pt>
    <dgm:pt modelId="{DBF1F4FD-A5D0-4E8B-9AF4-B4FC0C2EA8C0}" type="pres">
      <dgm:prSet presAssocID="{8A9BC7AB-034B-4947-8F1D-1E5C41B346E5}" presName="spaceRect" presStyleCnt="0"/>
      <dgm:spPr/>
    </dgm:pt>
    <dgm:pt modelId="{B0219FFD-9B67-4F67-91DD-6843537B7D1C}" type="pres">
      <dgm:prSet presAssocID="{8A9BC7AB-034B-4947-8F1D-1E5C41B346E5}" presName="textRect" presStyleLbl="revTx" presStyleIdx="3" presStyleCnt="7">
        <dgm:presLayoutVars>
          <dgm:chMax val="1"/>
          <dgm:chPref val="1"/>
        </dgm:presLayoutVars>
      </dgm:prSet>
      <dgm:spPr/>
    </dgm:pt>
    <dgm:pt modelId="{6D8B9F68-A023-4021-B2ED-B5B4522EE075}" type="pres">
      <dgm:prSet presAssocID="{E0D69304-9E54-46BE-9786-643EB2CDA562}" presName="sibTrans" presStyleCnt="0"/>
      <dgm:spPr/>
    </dgm:pt>
    <dgm:pt modelId="{EC699A7C-E3AC-41F2-999A-EBB7DFF8D1E9}" type="pres">
      <dgm:prSet presAssocID="{188EED9A-BC6B-49C4-A6B7-702B20AA28B6}" presName="compNode" presStyleCnt="0"/>
      <dgm:spPr/>
    </dgm:pt>
    <dgm:pt modelId="{F1367845-D94D-4607-95B8-441164867F33}" type="pres">
      <dgm:prSet presAssocID="{188EED9A-BC6B-49C4-A6B7-702B20AA28B6}" presName="iconBgRect" presStyleLbl="bgShp" presStyleIdx="4" presStyleCnt="7"/>
      <dgm:spPr/>
    </dgm:pt>
    <dgm:pt modelId="{3AA7170E-B2D4-4A44-AB96-87DEB6EE92D3}" type="pres">
      <dgm:prSet presAssocID="{188EED9A-BC6B-49C4-A6B7-702B20AA28B6}"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encil"/>
        </a:ext>
      </dgm:extLst>
    </dgm:pt>
    <dgm:pt modelId="{4C053066-E9AB-4383-91CF-A12AEEC73688}" type="pres">
      <dgm:prSet presAssocID="{188EED9A-BC6B-49C4-A6B7-702B20AA28B6}" presName="spaceRect" presStyleCnt="0"/>
      <dgm:spPr/>
    </dgm:pt>
    <dgm:pt modelId="{8B234EE6-8362-4EE6-8AA1-62B696AE5F20}" type="pres">
      <dgm:prSet presAssocID="{188EED9A-BC6B-49C4-A6B7-702B20AA28B6}" presName="textRect" presStyleLbl="revTx" presStyleIdx="4" presStyleCnt="7">
        <dgm:presLayoutVars>
          <dgm:chMax val="1"/>
          <dgm:chPref val="1"/>
        </dgm:presLayoutVars>
      </dgm:prSet>
      <dgm:spPr/>
    </dgm:pt>
    <dgm:pt modelId="{2F4D80FF-E6A5-4C98-9B5F-91D01DBBD302}" type="pres">
      <dgm:prSet presAssocID="{FBC09BCF-166A-4F6B-B2C6-906CCB28CE3C}" presName="sibTrans" presStyleCnt="0"/>
      <dgm:spPr/>
    </dgm:pt>
    <dgm:pt modelId="{BE59CEC2-113E-4BF6-9682-73C06BDA18C9}" type="pres">
      <dgm:prSet presAssocID="{0EC0C14D-8B39-4FCC-9648-21FF39E116D3}" presName="compNode" presStyleCnt="0"/>
      <dgm:spPr/>
    </dgm:pt>
    <dgm:pt modelId="{1E1141E2-17E6-4FD9-B7E6-82634EBF5FCD}" type="pres">
      <dgm:prSet presAssocID="{0EC0C14D-8B39-4FCC-9648-21FF39E116D3}" presName="iconBgRect" presStyleLbl="bgShp" presStyleIdx="5" presStyleCnt="7"/>
      <dgm:spPr/>
    </dgm:pt>
    <dgm:pt modelId="{9A7F24C8-C455-43A1-967B-D362FB5261B8}" type="pres">
      <dgm:prSet presAssocID="{0EC0C14D-8B39-4FCC-9648-21FF39E116D3}"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Airplane"/>
        </a:ext>
      </dgm:extLst>
    </dgm:pt>
    <dgm:pt modelId="{1198D6F2-2E28-4A79-B08A-D8414EDFE585}" type="pres">
      <dgm:prSet presAssocID="{0EC0C14D-8B39-4FCC-9648-21FF39E116D3}" presName="spaceRect" presStyleCnt="0"/>
      <dgm:spPr/>
    </dgm:pt>
    <dgm:pt modelId="{AD97545A-FF14-48EA-B89A-2F85D7A1DE0C}" type="pres">
      <dgm:prSet presAssocID="{0EC0C14D-8B39-4FCC-9648-21FF39E116D3}" presName="textRect" presStyleLbl="revTx" presStyleIdx="5" presStyleCnt="7">
        <dgm:presLayoutVars>
          <dgm:chMax val="1"/>
          <dgm:chPref val="1"/>
        </dgm:presLayoutVars>
      </dgm:prSet>
      <dgm:spPr/>
    </dgm:pt>
    <dgm:pt modelId="{2496F83D-78E2-4E54-A2D5-811A2D936BC3}" type="pres">
      <dgm:prSet presAssocID="{C743828B-7E14-48D0-B868-03450A190F63}" presName="sibTrans" presStyleCnt="0"/>
      <dgm:spPr/>
    </dgm:pt>
    <dgm:pt modelId="{BE716099-C9F6-4B60-AC42-ACB9E21F84C9}" type="pres">
      <dgm:prSet presAssocID="{9416B499-E748-44CA-AF18-D93D737EBF56}" presName="compNode" presStyleCnt="0"/>
      <dgm:spPr/>
    </dgm:pt>
    <dgm:pt modelId="{05FE179F-4D49-428C-8F30-BBF8BC449EF5}" type="pres">
      <dgm:prSet presAssocID="{9416B499-E748-44CA-AF18-D93D737EBF56}" presName="iconBgRect" presStyleLbl="bgShp" presStyleIdx="6" presStyleCnt="7"/>
      <dgm:spPr/>
    </dgm:pt>
    <dgm:pt modelId="{B831658E-C63B-4352-A5D5-0A27E12B570E}" type="pres">
      <dgm:prSet presAssocID="{9416B499-E748-44CA-AF18-D93D737EBF56}"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Game controller"/>
        </a:ext>
      </dgm:extLst>
    </dgm:pt>
    <dgm:pt modelId="{EB216BA7-06C3-4F6F-BC79-3FD43DFA87A9}" type="pres">
      <dgm:prSet presAssocID="{9416B499-E748-44CA-AF18-D93D737EBF56}" presName="spaceRect" presStyleCnt="0"/>
      <dgm:spPr/>
    </dgm:pt>
    <dgm:pt modelId="{9418C72E-1919-4163-91A5-9ABFE177448E}" type="pres">
      <dgm:prSet presAssocID="{9416B499-E748-44CA-AF18-D93D737EBF56}" presName="textRect" presStyleLbl="revTx" presStyleIdx="6" presStyleCnt="7">
        <dgm:presLayoutVars>
          <dgm:chMax val="1"/>
          <dgm:chPref val="1"/>
        </dgm:presLayoutVars>
      </dgm:prSet>
      <dgm:spPr/>
    </dgm:pt>
  </dgm:ptLst>
  <dgm:cxnLst>
    <dgm:cxn modelId="{D40F5504-5B6D-4162-900C-D46E9334B769}" type="presOf" srcId="{0EC0C14D-8B39-4FCC-9648-21FF39E116D3}" destId="{AD97545A-FF14-48EA-B89A-2F85D7A1DE0C}" srcOrd="0" destOrd="0" presId="urn:microsoft.com/office/officeart/2018/5/layout/IconCircleLabelList"/>
    <dgm:cxn modelId="{06E71B1D-6F60-4B22-92ED-CA3C8BF1CA50}" type="presOf" srcId="{3D2D3492-BE82-47CF-AC1B-A1E749117033}" destId="{7D20282F-A565-4CFA-8431-A0B1E157DAB1}" srcOrd="0" destOrd="0" presId="urn:microsoft.com/office/officeart/2018/5/layout/IconCircleLabelList"/>
    <dgm:cxn modelId="{82A6D627-4CBE-4F8C-A959-BAFFC5E0EDA3}" srcId="{3BE97AB4-DB5B-4FBF-BB3B-64627F2F28F5}" destId="{3D2D3492-BE82-47CF-AC1B-A1E749117033}" srcOrd="0" destOrd="0" parTransId="{90DEE4FF-C4A1-424C-B333-AA15CAF7C7BF}" sibTransId="{D3773E7A-27F9-44A0-B844-911710E309CA}"/>
    <dgm:cxn modelId="{13A2622C-7008-4201-8A87-E6029894AB9C}" srcId="{3BE97AB4-DB5B-4FBF-BB3B-64627F2F28F5}" destId="{9416B499-E748-44CA-AF18-D93D737EBF56}" srcOrd="6" destOrd="0" parTransId="{9EEFC9D3-BDE3-4DCE-8A3F-E829944F36B3}" sibTransId="{99E9C1F4-9519-407A-89B4-27C9D722B277}"/>
    <dgm:cxn modelId="{A1AA9131-5146-4347-86A7-44E18A5ADABA}" type="presOf" srcId="{BE2D8366-2EB1-4416-A76B-04F42B7407FF}" destId="{B9456244-140E-499E-817B-BB173F58B5D7}" srcOrd="0" destOrd="0" presId="urn:microsoft.com/office/officeart/2018/5/layout/IconCircleLabelList"/>
    <dgm:cxn modelId="{AD91C13C-763B-406B-8600-8A7B5BD1B915}" srcId="{3BE97AB4-DB5B-4FBF-BB3B-64627F2F28F5}" destId="{C2672554-811F-42FF-B1DF-01C2EF8CD25D}" srcOrd="1" destOrd="0" parTransId="{BF76FB50-9542-4143-A802-78F62828A707}" sibTransId="{7DC986C6-8106-4759-92BA-82A2BE394A1C}"/>
    <dgm:cxn modelId="{DAA63A88-ADF2-4802-9D35-C1ABB7BD8671}" type="presOf" srcId="{8A9BC7AB-034B-4947-8F1D-1E5C41B346E5}" destId="{B0219FFD-9B67-4F67-91DD-6843537B7D1C}" srcOrd="0" destOrd="0" presId="urn:microsoft.com/office/officeart/2018/5/layout/IconCircleLabelList"/>
    <dgm:cxn modelId="{8350F58F-AE03-42DC-A545-943DA41D4617}" type="presOf" srcId="{3BE97AB4-DB5B-4FBF-BB3B-64627F2F28F5}" destId="{C8BF7065-F916-4827-8BC9-EB728CB8B2BC}" srcOrd="0" destOrd="0" presId="urn:microsoft.com/office/officeart/2018/5/layout/IconCircleLabelList"/>
    <dgm:cxn modelId="{9CBDF892-F618-43E0-8099-40AB1E72175B}" srcId="{3BE97AB4-DB5B-4FBF-BB3B-64627F2F28F5}" destId="{BE2D8366-2EB1-4416-A76B-04F42B7407FF}" srcOrd="2" destOrd="0" parTransId="{3ED17053-C883-4106-9C65-F06BC99BB5BB}" sibTransId="{DEA26016-4900-4608-9922-964D2418F719}"/>
    <dgm:cxn modelId="{18B080B5-E88E-4DDE-BC77-0AD98066E7F8}" srcId="{3BE97AB4-DB5B-4FBF-BB3B-64627F2F28F5}" destId="{8A9BC7AB-034B-4947-8F1D-1E5C41B346E5}" srcOrd="3" destOrd="0" parTransId="{4F0119AB-FF4B-4574-8D48-E72E038D75B7}" sibTransId="{E0D69304-9E54-46BE-9786-643EB2CDA562}"/>
    <dgm:cxn modelId="{B926D3B8-B7BE-492F-B2AD-6E0B618F86B4}" srcId="{3BE97AB4-DB5B-4FBF-BB3B-64627F2F28F5}" destId="{0EC0C14D-8B39-4FCC-9648-21FF39E116D3}" srcOrd="5" destOrd="0" parTransId="{866C4664-0EFF-498F-B28A-C3060DC5637F}" sibTransId="{C743828B-7E14-48D0-B868-03450A190F63}"/>
    <dgm:cxn modelId="{22AA31BE-166E-45C7-BDE2-40575685530C}" type="presOf" srcId="{188EED9A-BC6B-49C4-A6B7-702B20AA28B6}" destId="{8B234EE6-8362-4EE6-8AA1-62B696AE5F20}" srcOrd="0" destOrd="0" presId="urn:microsoft.com/office/officeart/2018/5/layout/IconCircleLabelList"/>
    <dgm:cxn modelId="{D1C118C2-2925-4F3D-A02C-CF1B695945FC}" type="presOf" srcId="{C2672554-811F-42FF-B1DF-01C2EF8CD25D}" destId="{844C9FB4-772B-4362-989C-5A86165D19CC}" srcOrd="0" destOrd="0" presId="urn:microsoft.com/office/officeart/2018/5/layout/IconCircleLabelList"/>
    <dgm:cxn modelId="{338C00DA-635B-43D8-BA4D-B278D0C68578}" type="presOf" srcId="{9416B499-E748-44CA-AF18-D93D737EBF56}" destId="{9418C72E-1919-4163-91A5-9ABFE177448E}" srcOrd="0" destOrd="0" presId="urn:microsoft.com/office/officeart/2018/5/layout/IconCircleLabelList"/>
    <dgm:cxn modelId="{90C5E1EE-AB5F-4416-A941-670A735D0A5F}" srcId="{3BE97AB4-DB5B-4FBF-BB3B-64627F2F28F5}" destId="{188EED9A-BC6B-49C4-A6B7-702B20AA28B6}" srcOrd="4" destOrd="0" parTransId="{2BFB402B-031B-45F2-B7A3-33D59AF2E15E}" sibTransId="{FBC09BCF-166A-4F6B-B2C6-906CCB28CE3C}"/>
    <dgm:cxn modelId="{5DD238FF-FFCE-4A51-A508-79054FE2D178}" type="presParOf" srcId="{C8BF7065-F916-4827-8BC9-EB728CB8B2BC}" destId="{A8CE6947-0D67-45C6-8F47-29E085A661B2}" srcOrd="0" destOrd="0" presId="urn:microsoft.com/office/officeart/2018/5/layout/IconCircleLabelList"/>
    <dgm:cxn modelId="{89C3D853-8A5C-44CE-8D78-7860B5462E9F}" type="presParOf" srcId="{A8CE6947-0D67-45C6-8F47-29E085A661B2}" destId="{8E6ABE53-6C44-4556-8CB8-09646454AC7D}" srcOrd="0" destOrd="0" presId="urn:microsoft.com/office/officeart/2018/5/layout/IconCircleLabelList"/>
    <dgm:cxn modelId="{D94598AD-AB46-44F7-A05A-E8AA5CF59FC4}" type="presParOf" srcId="{A8CE6947-0D67-45C6-8F47-29E085A661B2}" destId="{67B9AFA9-19AB-493F-A296-EBA06620DA83}" srcOrd="1" destOrd="0" presId="urn:microsoft.com/office/officeart/2018/5/layout/IconCircleLabelList"/>
    <dgm:cxn modelId="{22BB5119-5F8B-423C-9294-5E4163AC9248}" type="presParOf" srcId="{A8CE6947-0D67-45C6-8F47-29E085A661B2}" destId="{F9B890C1-02AA-478E-A656-A6208B95889B}" srcOrd="2" destOrd="0" presId="urn:microsoft.com/office/officeart/2018/5/layout/IconCircleLabelList"/>
    <dgm:cxn modelId="{440FBD14-EAF5-4F32-AB2A-249319208E6F}" type="presParOf" srcId="{A8CE6947-0D67-45C6-8F47-29E085A661B2}" destId="{7D20282F-A565-4CFA-8431-A0B1E157DAB1}" srcOrd="3" destOrd="0" presId="urn:microsoft.com/office/officeart/2018/5/layout/IconCircleLabelList"/>
    <dgm:cxn modelId="{95743940-3BAB-4F45-AF29-FD7D06ADABE8}" type="presParOf" srcId="{C8BF7065-F916-4827-8BC9-EB728CB8B2BC}" destId="{63B7A1FD-9777-4C45-8AF7-64E4A6B65F74}" srcOrd="1" destOrd="0" presId="urn:microsoft.com/office/officeart/2018/5/layout/IconCircleLabelList"/>
    <dgm:cxn modelId="{D49990E8-2CD6-459A-98EF-3D4EEC68B13C}" type="presParOf" srcId="{C8BF7065-F916-4827-8BC9-EB728CB8B2BC}" destId="{82C1A0B5-5964-43C3-88B9-5F7069A1CC99}" srcOrd="2" destOrd="0" presId="urn:microsoft.com/office/officeart/2018/5/layout/IconCircleLabelList"/>
    <dgm:cxn modelId="{6EA11C08-E937-4D8A-BEE8-F43CEDB284FF}" type="presParOf" srcId="{82C1A0B5-5964-43C3-88B9-5F7069A1CC99}" destId="{61376042-2A78-4C4D-853C-9270D4AFB8FE}" srcOrd="0" destOrd="0" presId="urn:microsoft.com/office/officeart/2018/5/layout/IconCircleLabelList"/>
    <dgm:cxn modelId="{1B52CAA2-6159-457A-9488-F64B2AA7D200}" type="presParOf" srcId="{82C1A0B5-5964-43C3-88B9-5F7069A1CC99}" destId="{E37B8446-9EE1-4B0A-9858-D3F7869AA874}" srcOrd="1" destOrd="0" presId="urn:microsoft.com/office/officeart/2018/5/layout/IconCircleLabelList"/>
    <dgm:cxn modelId="{5FA6C1C1-797C-4FDC-9CB9-56DF21EA5F72}" type="presParOf" srcId="{82C1A0B5-5964-43C3-88B9-5F7069A1CC99}" destId="{C37AC095-5F38-49CC-8007-A21E8AD41D43}" srcOrd="2" destOrd="0" presId="urn:microsoft.com/office/officeart/2018/5/layout/IconCircleLabelList"/>
    <dgm:cxn modelId="{91A2E9CF-C41F-4579-808B-1E02F2CDC6FC}" type="presParOf" srcId="{82C1A0B5-5964-43C3-88B9-5F7069A1CC99}" destId="{844C9FB4-772B-4362-989C-5A86165D19CC}" srcOrd="3" destOrd="0" presId="urn:microsoft.com/office/officeart/2018/5/layout/IconCircleLabelList"/>
    <dgm:cxn modelId="{3FB74162-60FC-46C6-8014-4D68F74E505F}" type="presParOf" srcId="{C8BF7065-F916-4827-8BC9-EB728CB8B2BC}" destId="{A78F1E23-92DC-45CD-915A-6EA2A3F1B0A5}" srcOrd="3" destOrd="0" presId="urn:microsoft.com/office/officeart/2018/5/layout/IconCircleLabelList"/>
    <dgm:cxn modelId="{A3E24926-2896-46E4-9226-7EB3C9CCBDB3}" type="presParOf" srcId="{C8BF7065-F916-4827-8BC9-EB728CB8B2BC}" destId="{3BA7B064-876F-4A53-87BD-E3230E4C7731}" srcOrd="4" destOrd="0" presId="urn:microsoft.com/office/officeart/2018/5/layout/IconCircleLabelList"/>
    <dgm:cxn modelId="{23537799-5C34-4E84-BB95-63B7485205E8}" type="presParOf" srcId="{3BA7B064-876F-4A53-87BD-E3230E4C7731}" destId="{8B820F04-0BC1-4359-BE9B-AD83DCCDB641}" srcOrd="0" destOrd="0" presId="urn:microsoft.com/office/officeart/2018/5/layout/IconCircleLabelList"/>
    <dgm:cxn modelId="{722841C0-0FE2-401F-B8A9-D9CE1B2A4C30}" type="presParOf" srcId="{3BA7B064-876F-4A53-87BD-E3230E4C7731}" destId="{D09E56FD-5AA9-4444-BE20-78FCA3A0420F}" srcOrd="1" destOrd="0" presId="urn:microsoft.com/office/officeart/2018/5/layout/IconCircleLabelList"/>
    <dgm:cxn modelId="{27C7DA16-492C-49B1-81DD-54AD51BF4A7A}" type="presParOf" srcId="{3BA7B064-876F-4A53-87BD-E3230E4C7731}" destId="{13DC7374-DC2A-4755-91CD-10935135DD7D}" srcOrd="2" destOrd="0" presId="urn:microsoft.com/office/officeart/2018/5/layout/IconCircleLabelList"/>
    <dgm:cxn modelId="{12815087-62C2-4349-8305-286E4811AC33}" type="presParOf" srcId="{3BA7B064-876F-4A53-87BD-E3230E4C7731}" destId="{B9456244-140E-499E-817B-BB173F58B5D7}" srcOrd="3" destOrd="0" presId="urn:microsoft.com/office/officeart/2018/5/layout/IconCircleLabelList"/>
    <dgm:cxn modelId="{B4A81A46-3A93-4486-A112-15640D0A5FFA}" type="presParOf" srcId="{C8BF7065-F916-4827-8BC9-EB728CB8B2BC}" destId="{9E5A296E-F3FD-474E-9208-8B3A780F0EDC}" srcOrd="5" destOrd="0" presId="urn:microsoft.com/office/officeart/2018/5/layout/IconCircleLabelList"/>
    <dgm:cxn modelId="{6867D8A0-6E3A-4CD2-8C85-FB5D5E888B25}" type="presParOf" srcId="{C8BF7065-F916-4827-8BC9-EB728CB8B2BC}" destId="{E450B50C-F071-4F16-B6E1-A13E48F907B4}" srcOrd="6" destOrd="0" presId="urn:microsoft.com/office/officeart/2018/5/layout/IconCircleLabelList"/>
    <dgm:cxn modelId="{7D1D6584-6EE6-4128-B6AE-8BE4E6C073E7}" type="presParOf" srcId="{E450B50C-F071-4F16-B6E1-A13E48F907B4}" destId="{7B373731-A3DB-4FEA-AD1A-3B425E50E44F}" srcOrd="0" destOrd="0" presId="urn:microsoft.com/office/officeart/2018/5/layout/IconCircleLabelList"/>
    <dgm:cxn modelId="{DDC6565A-7340-4799-BA79-677CB83B6685}" type="presParOf" srcId="{E450B50C-F071-4F16-B6E1-A13E48F907B4}" destId="{CA6C13B7-026A-490C-8B92-311C383AA664}" srcOrd="1" destOrd="0" presId="urn:microsoft.com/office/officeart/2018/5/layout/IconCircleLabelList"/>
    <dgm:cxn modelId="{8E53AFF2-E86E-4A59-840D-7C1AF72EEB00}" type="presParOf" srcId="{E450B50C-F071-4F16-B6E1-A13E48F907B4}" destId="{DBF1F4FD-A5D0-4E8B-9AF4-B4FC0C2EA8C0}" srcOrd="2" destOrd="0" presId="urn:microsoft.com/office/officeart/2018/5/layout/IconCircleLabelList"/>
    <dgm:cxn modelId="{D6F6AB51-58D5-46FC-B27F-86E74CD26CBE}" type="presParOf" srcId="{E450B50C-F071-4F16-B6E1-A13E48F907B4}" destId="{B0219FFD-9B67-4F67-91DD-6843537B7D1C}" srcOrd="3" destOrd="0" presId="urn:microsoft.com/office/officeart/2018/5/layout/IconCircleLabelList"/>
    <dgm:cxn modelId="{B5AF6F98-0567-4C95-B074-95AA8551FCFC}" type="presParOf" srcId="{C8BF7065-F916-4827-8BC9-EB728CB8B2BC}" destId="{6D8B9F68-A023-4021-B2ED-B5B4522EE075}" srcOrd="7" destOrd="0" presId="urn:microsoft.com/office/officeart/2018/5/layout/IconCircleLabelList"/>
    <dgm:cxn modelId="{C3580249-1813-45A3-BC8A-3E5C972B3D5D}" type="presParOf" srcId="{C8BF7065-F916-4827-8BC9-EB728CB8B2BC}" destId="{EC699A7C-E3AC-41F2-999A-EBB7DFF8D1E9}" srcOrd="8" destOrd="0" presId="urn:microsoft.com/office/officeart/2018/5/layout/IconCircleLabelList"/>
    <dgm:cxn modelId="{3359486F-7E0B-4E03-BF08-53586D0B1230}" type="presParOf" srcId="{EC699A7C-E3AC-41F2-999A-EBB7DFF8D1E9}" destId="{F1367845-D94D-4607-95B8-441164867F33}" srcOrd="0" destOrd="0" presId="urn:microsoft.com/office/officeart/2018/5/layout/IconCircleLabelList"/>
    <dgm:cxn modelId="{1AB0894E-55FE-4B7F-8A50-3D8CCA5674A1}" type="presParOf" srcId="{EC699A7C-E3AC-41F2-999A-EBB7DFF8D1E9}" destId="{3AA7170E-B2D4-4A44-AB96-87DEB6EE92D3}" srcOrd="1" destOrd="0" presId="urn:microsoft.com/office/officeart/2018/5/layout/IconCircleLabelList"/>
    <dgm:cxn modelId="{08509AAA-D106-493C-8892-519D262F93E7}" type="presParOf" srcId="{EC699A7C-E3AC-41F2-999A-EBB7DFF8D1E9}" destId="{4C053066-E9AB-4383-91CF-A12AEEC73688}" srcOrd="2" destOrd="0" presId="urn:microsoft.com/office/officeart/2018/5/layout/IconCircleLabelList"/>
    <dgm:cxn modelId="{06F79F20-12FC-4A04-A7BE-3A639A989A18}" type="presParOf" srcId="{EC699A7C-E3AC-41F2-999A-EBB7DFF8D1E9}" destId="{8B234EE6-8362-4EE6-8AA1-62B696AE5F20}" srcOrd="3" destOrd="0" presId="urn:microsoft.com/office/officeart/2018/5/layout/IconCircleLabelList"/>
    <dgm:cxn modelId="{42C8E138-B428-40E1-BA73-DFE0BF458733}" type="presParOf" srcId="{C8BF7065-F916-4827-8BC9-EB728CB8B2BC}" destId="{2F4D80FF-E6A5-4C98-9B5F-91D01DBBD302}" srcOrd="9" destOrd="0" presId="urn:microsoft.com/office/officeart/2018/5/layout/IconCircleLabelList"/>
    <dgm:cxn modelId="{3CC51AB0-E8B5-4499-8707-97FDF29D4740}" type="presParOf" srcId="{C8BF7065-F916-4827-8BC9-EB728CB8B2BC}" destId="{BE59CEC2-113E-4BF6-9682-73C06BDA18C9}" srcOrd="10" destOrd="0" presId="urn:microsoft.com/office/officeart/2018/5/layout/IconCircleLabelList"/>
    <dgm:cxn modelId="{6AA12C27-24AE-497C-91FF-6F1F51A49367}" type="presParOf" srcId="{BE59CEC2-113E-4BF6-9682-73C06BDA18C9}" destId="{1E1141E2-17E6-4FD9-B7E6-82634EBF5FCD}" srcOrd="0" destOrd="0" presId="urn:microsoft.com/office/officeart/2018/5/layout/IconCircleLabelList"/>
    <dgm:cxn modelId="{7F28470A-FDA6-4D86-8137-2DBB92690E67}" type="presParOf" srcId="{BE59CEC2-113E-4BF6-9682-73C06BDA18C9}" destId="{9A7F24C8-C455-43A1-967B-D362FB5261B8}" srcOrd="1" destOrd="0" presId="urn:microsoft.com/office/officeart/2018/5/layout/IconCircleLabelList"/>
    <dgm:cxn modelId="{0ED1EA86-7E04-4A06-B6A3-269FD092758F}" type="presParOf" srcId="{BE59CEC2-113E-4BF6-9682-73C06BDA18C9}" destId="{1198D6F2-2E28-4A79-B08A-D8414EDFE585}" srcOrd="2" destOrd="0" presId="urn:microsoft.com/office/officeart/2018/5/layout/IconCircleLabelList"/>
    <dgm:cxn modelId="{3BC00889-231F-4334-B004-30EF1B1A2B74}" type="presParOf" srcId="{BE59CEC2-113E-4BF6-9682-73C06BDA18C9}" destId="{AD97545A-FF14-48EA-B89A-2F85D7A1DE0C}" srcOrd="3" destOrd="0" presId="urn:microsoft.com/office/officeart/2018/5/layout/IconCircleLabelList"/>
    <dgm:cxn modelId="{01282C5D-33E2-4D2F-99B7-43B6AF96D505}" type="presParOf" srcId="{C8BF7065-F916-4827-8BC9-EB728CB8B2BC}" destId="{2496F83D-78E2-4E54-A2D5-811A2D936BC3}" srcOrd="11" destOrd="0" presId="urn:microsoft.com/office/officeart/2018/5/layout/IconCircleLabelList"/>
    <dgm:cxn modelId="{0F334240-68E7-4114-BD08-832B6E7069B8}" type="presParOf" srcId="{C8BF7065-F916-4827-8BC9-EB728CB8B2BC}" destId="{BE716099-C9F6-4B60-AC42-ACB9E21F84C9}" srcOrd="12" destOrd="0" presId="urn:microsoft.com/office/officeart/2018/5/layout/IconCircleLabelList"/>
    <dgm:cxn modelId="{39802DF4-7065-4A3E-AAF6-B88675A97038}" type="presParOf" srcId="{BE716099-C9F6-4B60-AC42-ACB9E21F84C9}" destId="{05FE179F-4D49-428C-8F30-BBF8BC449EF5}" srcOrd="0" destOrd="0" presId="urn:microsoft.com/office/officeart/2018/5/layout/IconCircleLabelList"/>
    <dgm:cxn modelId="{6505E78C-AE82-4F26-B961-E5CECAA378E4}" type="presParOf" srcId="{BE716099-C9F6-4B60-AC42-ACB9E21F84C9}" destId="{B831658E-C63B-4352-A5D5-0A27E12B570E}" srcOrd="1" destOrd="0" presId="urn:microsoft.com/office/officeart/2018/5/layout/IconCircleLabelList"/>
    <dgm:cxn modelId="{6F8C23B3-4C9B-4104-A36F-6574E30C5B5F}" type="presParOf" srcId="{BE716099-C9F6-4B60-AC42-ACB9E21F84C9}" destId="{EB216BA7-06C3-4F6F-BC79-3FD43DFA87A9}" srcOrd="2" destOrd="0" presId="urn:microsoft.com/office/officeart/2018/5/layout/IconCircleLabelList"/>
    <dgm:cxn modelId="{7D4835E0-6023-46E9-88F3-7F48CF5F41A5}" type="presParOf" srcId="{BE716099-C9F6-4B60-AC42-ACB9E21F84C9}" destId="{9418C72E-1919-4163-91A5-9ABFE177448E}"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C006A76-2C52-4971-8C75-E71998BD9A55}" type="doc">
      <dgm:prSet loTypeId="urn:microsoft.com/office/officeart/2016/7/layout/VerticalDownArrowProcess" loCatId="process" qsTypeId="urn:microsoft.com/office/officeart/2005/8/quickstyle/simple5" qsCatId="simple" csTypeId="urn:microsoft.com/office/officeart/2005/8/colors/colorful1" csCatId="colorful" phldr="1"/>
      <dgm:spPr/>
      <dgm:t>
        <a:bodyPr/>
        <a:lstStyle/>
        <a:p>
          <a:endParaRPr lang="en-US"/>
        </a:p>
      </dgm:t>
    </dgm:pt>
    <dgm:pt modelId="{E6D2F23C-2D54-4E02-8A46-B115292C6F58}">
      <dgm:prSet/>
      <dgm:spPr/>
      <dgm:t>
        <a:bodyPr/>
        <a:lstStyle/>
        <a:p>
          <a:r>
            <a:rPr lang="en-US"/>
            <a:t>Talk</a:t>
          </a:r>
        </a:p>
      </dgm:t>
    </dgm:pt>
    <dgm:pt modelId="{DB70F057-88CA-4E93-84CE-7072D8C95BB8}" type="parTrans" cxnId="{36100932-1DA0-43CB-9E50-3A829C038320}">
      <dgm:prSet/>
      <dgm:spPr/>
      <dgm:t>
        <a:bodyPr/>
        <a:lstStyle/>
        <a:p>
          <a:endParaRPr lang="en-US"/>
        </a:p>
      </dgm:t>
    </dgm:pt>
    <dgm:pt modelId="{D73A270D-67F5-430A-A99D-D07DB0B8B1E4}" type="sibTrans" cxnId="{36100932-1DA0-43CB-9E50-3A829C038320}">
      <dgm:prSet/>
      <dgm:spPr/>
      <dgm:t>
        <a:bodyPr/>
        <a:lstStyle/>
        <a:p>
          <a:endParaRPr lang="en-US"/>
        </a:p>
      </dgm:t>
    </dgm:pt>
    <dgm:pt modelId="{C2241C9E-AEFA-46AC-97CE-7CE96A314D62}">
      <dgm:prSet/>
      <dgm:spPr/>
      <dgm:t>
        <a:bodyPr/>
        <a:lstStyle/>
        <a:p>
          <a:r>
            <a:rPr lang="en-US" dirty="0"/>
            <a:t>about what you are feeling </a:t>
          </a:r>
        </a:p>
      </dgm:t>
    </dgm:pt>
    <dgm:pt modelId="{ADCAEA4D-560B-440C-A898-0EF7F9E4568B}" type="parTrans" cxnId="{19E2248E-2DE5-46D7-B3B5-EA1D1D123D77}">
      <dgm:prSet/>
      <dgm:spPr/>
      <dgm:t>
        <a:bodyPr/>
        <a:lstStyle/>
        <a:p>
          <a:endParaRPr lang="en-US"/>
        </a:p>
      </dgm:t>
    </dgm:pt>
    <dgm:pt modelId="{0A1FE2A0-46CD-4F67-BC13-1C3873F57C3A}" type="sibTrans" cxnId="{19E2248E-2DE5-46D7-B3B5-EA1D1D123D77}">
      <dgm:prSet/>
      <dgm:spPr/>
      <dgm:t>
        <a:bodyPr/>
        <a:lstStyle/>
        <a:p>
          <a:endParaRPr lang="en-US"/>
        </a:p>
      </dgm:t>
    </dgm:pt>
    <dgm:pt modelId="{02F80797-9DE8-42E3-AC87-AB4C351AAD0C}">
      <dgm:prSet/>
      <dgm:spPr/>
      <dgm:t>
        <a:bodyPr/>
        <a:lstStyle/>
        <a:p>
          <a:r>
            <a:rPr lang="en-US"/>
            <a:t>Commit</a:t>
          </a:r>
        </a:p>
      </dgm:t>
    </dgm:pt>
    <dgm:pt modelId="{1A89E3B1-F0FA-4C23-AA8E-BBAFF302541D}" type="parTrans" cxnId="{F8792D7D-A432-4461-9511-91711B81A8B9}">
      <dgm:prSet/>
      <dgm:spPr/>
      <dgm:t>
        <a:bodyPr/>
        <a:lstStyle/>
        <a:p>
          <a:endParaRPr lang="en-US"/>
        </a:p>
      </dgm:t>
    </dgm:pt>
    <dgm:pt modelId="{E0403596-F91B-484F-B0FC-27B72C7F528D}" type="sibTrans" cxnId="{F8792D7D-A432-4461-9511-91711B81A8B9}">
      <dgm:prSet/>
      <dgm:spPr/>
      <dgm:t>
        <a:bodyPr/>
        <a:lstStyle/>
        <a:p>
          <a:endParaRPr lang="en-US"/>
        </a:p>
      </dgm:t>
    </dgm:pt>
    <dgm:pt modelId="{9A712BDC-E049-4856-AAFB-197ABDB2AC93}">
      <dgm:prSet/>
      <dgm:spPr/>
      <dgm:t>
        <a:bodyPr/>
        <a:lstStyle/>
        <a:p>
          <a:r>
            <a:rPr lang="en-US" dirty="0"/>
            <a:t>to making your mental wellness a priority</a:t>
          </a:r>
        </a:p>
      </dgm:t>
    </dgm:pt>
    <dgm:pt modelId="{0220F5DD-3231-4FDD-9A09-B54E3FDA3973}" type="parTrans" cxnId="{38F6C37B-F5F0-4354-8E1C-A6D846A0AB3C}">
      <dgm:prSet/>
      <dgm:spPr/>
      <dgm:t>
        <a:bodyPr/>
        <a:lstStyle/>
        <a:p>
          <a:endParaRPr lang="en-US"/>
        </a:p>
      </dgm:t>
    </dgm:pt>
    <dgm:pt modelId="{7F83655A-F3BB-4827-9EB4-2D4A5CC9F5FE}" type="sibTrans" cxnId="{38F6C37B-F5F0-4354-8E1C-A6D846A0AB3C}">
      <dgm:prSet/>
      <dgm:spPr/>
      <dgm:t>
        <a:bodyPr/>
        <a:lstStyle/>
        <a:p>
          <a:endParaRPr lang="en-US"/>
        </a:p>
      </dgm:t>
    </dgm:pt>
    <dgm:pt modelId="{16D3D12C-A048-4420-B6C0-E79D2BF8EDBC}">
      <dgm:prSet/>
      <dgm:spPr/>
      <dgm:t>
        <a:bodyPr/>
        <a:lstStyle/>
        <a:p>
          <a:r>
            <a:rPr lang="en-US"/>
            <a:t>Plan</a:t>
          </a:r>
        </a:p>
      </dgm:t>
    </dgm:pt>
    <dgm:pt modelId="{25EEFF42-C20A-468B-AF05-73235E076097}" type="parTrans" cxnId="{917B6045-7AB7-4DE2-BEDD-3055C30D5921}">
      <dgm:prSet/>
      <dgm:spPr/>
      <dgm:t>
        <a:bodyPr/>
        <a:lstStyle/>
        <a:p>
          <a:endParaRPr lang="en-US"/>
        </a:p>
      </dgm:t>
    </dgm:pt>
    <dgm:pt modelId="{BBE1C00D-96BE-474B-822D-251BF606545D}" type="sibTrans" cxnId="{917B6045-7AB7-4DE2-BEDD-3055C30D5921}">
      <dgm:prSet/>
      <dgm:spPr/>
      <dgm:t>
        <a:bodyPr/>
        <a:lstStyle/>
        <a:p>
          <a:endParaRPr lang="en-US"/>
        </a:p>
      </dgm:t>
    </dgm:pt>
    <dgm:pt modelId="{3CBC217B-8012-40C6-A5B2-2D3AA9F28EBA}">
      <dgm:prSet/>
      <dgm:spPr/>
      <dgm:t>
        <a:bodyPr/>
        <a:lstStyle/>
        <a:p>
          <a:r>
            <a:rPr lang="en-US" dirty="0"/>
            <a:t>for daily self care (S.M.A.R.T. Goals)  </a:t>
          </a:r>
        </a:p>
      </dgm:t>
    </dgm:pt>
    <dgm:pt modelId="{91CA0396-3587-47B3-AD76-F410CF0D32CA}" type="parTrans" cxnId="{664770DF-E088-43BF-A2AA-5B1AC907E092}">
      <dgm:prSet/>
      <dgm:spPr/>
      <dgm:t>
        <a:bodyPr/>
        <a:lstStyle/>
        <a:p>
          <a:endParaRPr lang="en-US"/>
        </a:p>
      </dgm:t>
    </dgm:pt>
    <dgm:pt modelId="{88BE8F52-97E2-413F-9744-C25DBDB64466}" type="sibTrans" cxnId="{664770DF-E088-43BF-A2AA-5B1AC907E092}">
      <dgm:prSet/>
      <dgm:spPr/>
      <dgm:t>
        <a:bodyPr/>
        <a:lstStyle/>
        <a:p>
          <a:endParaRPr lang="en-US"/>
        </a:p>
      </dgm:t>
    </dgm:pt>
    <dgm:pt modelId="{CBD959C9-56A2-384F-AC51-F38FBFC0EE1F}" type="pres">
      <dgm:prSet presAssocID="{EC006A76-2C52-4971-8C75-E71998BD9A55}" presName="Name0" presStyleCnt="0">
        <dgm:presLayoutVars>
          <dgm:dir/>
          <dgm:animLvl val="lvl"/>
          <dgm:resizeHandles val="exact"/>
        </dgm:presLayoutVars>
      </dgm:prSet>
      <dgm:spPr/>
    </dgm:pt>
    <dgm:pt modelId="{EA535F91-CC61-234E-923D-A63A240A4BA1}" type="pres">
      <dgm:prSet presAssocID="{16D3D12C-A048-4420-B6C0-E79D2BF8EDBC}" presName="boxAndChildren" presStyleCnt="0"/>
      <dgm:spPr/>
    </dgm:pt>
    <dgm:pt modelId="{85C64EE1-3B18-4648-A47E-EB3072F46A43}" type="pres">
      <dgm:prSet presAssocID="{16D3D12C-A048-4420-B6C0-E79D2BF8EDBC}" presName="parentTextBox" presStyleLbl="alignNode1" presStyleIdx="0" presStyleCnt="3"/>
      <dgm:spPr/>
    </dgm:pt>
    <dgm:pt modelId="{6595EE26-85C4-994C-A4AF-514DAB1F8D90}" type="pres">
      <dgm:prSet presAssocID="{16D3D12C-A048-4420-B6C0-E79D2BF8EDBC}" presName="descendantBox" presStyleLbl="bgAccFollowNode1" presStyleIdx="0" presStyleCnt="3"/>
      <dgm:spPr/>
    </dgm:pt>
    <dgm:pt modelId="{E8FF6AD3-7272-EB47-A631-CC3E9243245F}" type="pres">
      <dgm:prSet presAssocID="{E0403596-F91B-484F-B0FC-27B72C7F528D}" presName="sp" presStyleCnt="0"/>
      <dgm:spPr/>
    </dgm:pt>
    <dgm:pt modelId="{38470595-CC4A-8245-987A-4B908FF019F2}" type="pres">
      <dgm:prSet presAssocID="{02F80797-9DE8-42E3-AC87-AB4C351AAD0C}" presName="arrowAndChildren" presStyleCnt="0"/>
      <dgm:spPr/>
    </dgm:pt>
    <dgm:pt modelId="{6CE6606B-CC5A-CB44-A2F5-223E91288E50}" type="pres">
      <dgm:prSet presAssocID="{02F80797-9DE8-42E3-AC87-AB4C351AAD0C}" presName="parentTextArrow" presStyleLbl="node1" presStyleIdx="0" presStyleCnt="0"/>
      <dgm:spPr/>
    </dgm:pt>
    <dgm:pt modelId="{E47954D4-16F4-034D-AC6D-00A0C608387A}" type="pres">
      <dgm:prSet presAssocID="{02F80797-9DE8-42E3-AC87-AB4C351AAD0C}" presName="arrow" presStyleLbl="alignNode1" presStyleIdx="1" presStyleCnt="3"/>
      <dgm:spPr/>
    </dgm:pt>
    <dgm:pt modelId="{0A9B82EA-BEA6-E245-880D-0A63CA84C8CD}" type="pres">
      <dgm:prSet presAssocID="{02F80797-9DE8-42E3-AC87-AB4C351AAD0C}" presName="descendantArrow" presStyleLbl="bgAccFollowNode1" presStyleIdx="1" presStyleCnt="3"/>
      <dgm:spPr/>
    </dgm:pt>
    <dgm:pt modelId="{35244F35-0424-8847-8B37-6DA4EC9553D7}" type="pres">
      <dgm:prSet presAssocID="{D73A270D-67F5-430A-A99D-D07DB0B8B1E4}" presName="sp" presStyleCnt="0"/>
      <dgm:spPr/>
    </dgm:pt>
    <dgm:pt modelId="{76A17BC6-C332-7146-902D-4261F8A9484F}" type="pres">
      <dgm:prSet presAssocID="{E6D2F23C-2D54-4E02-8A46-B115292C6F58}" presName="arrowAndChildren" presStyleCnt="0"/>
      <dgm:spPr/>
    </dgm:pt>
    <dgm:pt modelId="{F5F0D4A4-86F9-CC4B-B287-ECCDAFCC24FB}" type="pres">
      <dgm:prSet presAssocID="{E6D2F23C-2D54-4E02-8A46-B115292C6F58}" presName="parentTextArrow" presStyleLbl="node1" presStyleIdx="0" presStyleCnt="0"/>
      <dgm:spPr/>
    </dgm:pt>
    <dgm:pt modelId="{8BA1308D-F048-594E-BD6F-01B43C4296F9}" type="pres">
      <dgm:prSet presAssocID="{E6D2F23C-2D54-4E02-8A46-B115292C6F58}" presName="arrow" presStyleLbl="alignNode1" presStyleIdx="2" presStyleCnt="3"/>
      <dgm:spPr/>
    </dgm:pt>
    <dgm:pt modelId="{34F64400-EEA1-F444-B7E0-89357B3D1D03}" type="pres">
      <dgm:prSet presAssocID="{E6D2F23C-2D54-4E02-8A46-B115292C6F58}" presName="descendantArrow" presStyleLbl="bgAccFollowNode1" presStyleIdx="2" presStyleCnt="3"/>
      <dgm:spPr/>
    </dgm:pt>
  </dgm:ptLst>
  <dgm:cxnLst>
    <dgm:cxn modelId="{1F34C821-A85C-954E-B01A-5761C6E79A88}" type="presOf" srcId="{E6D2F23C-2D54-4E02-8A46-B115292C6F58}" destId="{8BA1308D-F048-594E-BD6F-01B43C4296F9}" srcOrd="1" destOrd="0" presId="urn:microsoft.com/office/officeart/2016/7/layout/VerticalDownArrowProcess"/>
    <dgm:cxn modelId="{36100932-1DA0-43CB-9E50-3A829C038320}" srcId="{EC006A76-2C52-4971-8C75-E71998BD9A55}" destId="{E6D2F23C-2D54-4E02-8A46-B115292C6F58}" srcOrd="0" destOrd="0" parTransId="{DB70F057-88CA-4E93-84CE-7072D8C95BB8}" sibTransId="{D73A270D-67F5-430A-A99D-D07DB0B8B1E4}"/>
    <dgm:cxn modelId="{917B6045-7AB7-4DE2-BEDD-3055C30D5921}" srcId="{EC006A76-2C52-4971-8C75-E71998BD9A55}" destId="{16D3D12C-A048-4420-B6C0-E79D2BF8EDBC}" srcOrd="2" destOrd="0" parTransId="{25EEFF42-C20A-468B-AF05-73235E076097}" sibTransId="{BBE1C00D-96BE-474B-822D-251BF606545D}"/>
    <dgm:cxn modelId="{5707454B-B574-FA4C-BD00-E694DA5880D2}" type="presOf" srcId="{3CBC217B-8012-40C6-A5B2-2D3AA9F28EBA}" destId="{6595EE26-85C4-994C-A4AF-514DAB1F8D90}" srcOrd="0" destOrd="0" presId="urn:microsoft.com/office/officeart/2016/7/layout/VerticalDownArrowProcess"/>
    <dgm:cxn modelId="{B6427368-F38A-C540-8F43-277A2CDB1ED5}" type="presOf" srcId="{02F80797-9DE8-42E3-AC87-AB4C351AAD0C}" destId="{6CE6606B-CC5A-CB44-A2F5-223E91288E50}" srcOrd="0" destOrd="0" presId="urn:microsoft.com/office/officeart/2016/7/layout/VerticalDownArrowProcess"/>
    <dgm:cxn modelId="{C1EE4977-7F7C-0D49-B94F-9A7349090E72}" type="presOf" srcId="{02F80797-9DE8-42E3-AC87-AB4C351AAD0C}" destId="{E47954D4-16F4-034D-AC6D-00A0C608387A}" srcOrd="1" destOrd="0" presId="urn:microsoft.com/office/officeart/2016/7/layout/VerticalDownArrowProcess"/>
    <dgm:cxn modelId="{25AA5F78-6B24-4949-95E3-361AFADAD015}" type="presOf" srcId="{EC006A76-2C52-4971-8C75-E71998BD9A55}" destId="{CBD959C9-56A2-384F-AC51-F38FBFC0EE1F}" srcOrd="0" destOrd="0" presId="urn:microsoft.com/office/officeart/2016/7/layout/VerticalDownArrowProcess"/>
    <dgm:cxn modelId="{38F6C37B-F5F0-4354-8E1C-A6D846A0AB3C}" srcId="{02F80797-9DE8-42E3-AC87-AB4C351AAD0C}" destId="{9A712BDC-E049-4856-AAFB-197ABDB2AC93}" srcOrd="0" destOrd="0" parTransId="{0220F5DD-3231-4FDD-9A09-B54E3FDA3973}" sibTransId="{7F83655A-F3BB-4827-9EB4-2D4A5CC9F5FE}"/>
    <dgm:cxn modelId="{F8792D7D-A432-4461-9511-91711B81A8B9}" srcId="{EC006A76-2C52-4971-8C75-E71998BD9A55}" destId="{02F80797-9DE8-42E3-AC87-AB4C351AAD0C}" srcOrd="1" destOrd="0" parTransId="{1A89E3B1-F0FA-4C23-AA8E-BBAFF302541D}" sibTransId="{E0403596-F91B-484F-B0FC-27B72C7F528D}"/>
    <dgm:cxn modelId="{62A8E984-003A-A045-BD23-59E5ED08D034}" type="presOf" srcId="{C2241C9E-AEFA-46AC-97CE-7CE96A314D62}" destId="{34F64400-EEA1-F444-B7E0-89357B3D1D03}" srcOrd="0" destOrd="0" presId="urn:microsoft.com/office/officeart/2016/7/layout/VerticalDownArrowProcess"/>
    <dgm:cxn modelId="{19E2248E-2DE5-46D7-B3B5-EA1D1D123D77}" srcId="{E6D2F23C-2D54-4E02-8A46-B115292C6F58}" destId="{C2241C9E-AEFA-46AC-97CE-7CE96A314D62}" srcOrd="0" destOrd="0" parTransId="{ADCAEA4D-560B-440C-A898-0EF7F9E4568B}" sibTransId="{0A1FE2A0-46CD-4F67-BC13-1C3873F57C3A}"/>
    <dgm:cxn modelId="{42FB6D98-2C23-F642-844C-78DF9B27FC2C}" type="presOf" srcId="{9A712BDC-E049-4856-AAFB-197ABDB2AC93}" destId="{0A9B82EA-BEA6-E245-880D-0A63CA84C8CD}" srcOrd="0" destOrd="0" presId="urn:microsoft.com/office/officeart/2016/7/layout/VerticalDownArrowProcess"/>
    <dgm:cxn modelId="{888AED98-56F9-D248-8838-0237948E4E29}" type="presOf" srcId="{16D3D12C-A048-4420-B6C0-E79D2BF8EDBC}" destId="{85C64EE1-3B18-4648-A47E-EB3072F46A43}" srcOrd="0" destOrd="0" presId="urn:microsoft.com/office/officeart/2016/7/layout/VerticalDownArrowProcess"/>
    <dgm:cxn modelId="{664770DF-E088-43BF-A2AA-5B1AC907E092}" srcId="{16D3D12C-A048-4420-B6C0-E79D2BF8EDBC}" destId="{3CBC217B-8012-40C6-A5B2-2D3AA9F28EBA}" srcOrd="0" destOrd="0" parTransId="{91CA0396-3587-47B3-AD76-F410CF0D32CA}" sibTransId="{88BE8F52-97E2-413F-9744-C25DBDB64466}"/>
    <dgm:cxn modelId="{ED8E4BF8-99AA-5040-B680-2F421C4A52BF}" type="presOf" srcId="{E6D2F23C-2D54-4E02-8A46-B115292C6F58}" destId="{F5F0D4A4-86F9-CC4B-B287-ECCDAFCC24FB}" srcOrd="0" destOrd="0" presId="urn:microsoft.com/office/officeart/2016/7/layout/VerticalDownArrowProcess"/>
    <dgm:cxn modelId="{DFD190BD-ACC1-B04F-B7A1-AE3999682C66}" type="presParOf" srcId="{CBD959C9-56A2-384F-AC51-F38FBFC0EE1F}" destId="{EA535F91-CC61-234E-923D-A63A240A4BA1}" srcOrd="0" destOrd="0" presId="urn:microsoft.com/office/officeart/2016/7/layout/VerticalDownArrowProcess"/>
    <dgm:cxn modelId="{90B3FFBD-2500-E045-B124-9D02C9E8BECF}" type="presParOf" srcId="{EA535F91-CC61-234E-923D-A63A240A4BA1}" destId="{85C64EE1-3B18-4648-A47E-EB3072F46A43}" srcOrd="0" destOrd="0" presId="urn:microsoft.com/office/officeart/2016/7/layout/VerticalDownArrowProcess"/>
    <dgm:cxn modelId="{B3807141-6FD0-EB48-8394-0C14FD547291}" type="presParOf" srcId="{EA535F91-CC61-234E-923D-A63A240A4BA1}" destId="{6595EE26-85C4-994C-A4AF-514DAB1F8D90}" srcOrd="1" destOrd="0" presId="urn:microsoft.com/office/officeart/2016/7/layout/VerticalDownArrowProcess"/>
    <dgm:cxn modelId="{4546A435-79A3-3F4D-B2D7-85D4A1B17E6F}" type="presParOf" srcId="{CBD959C9-56A2-384F-AC51-F38FBFC0EE1F}" destId="{E8FF6AD3-7272-EB47-A631-CC3E9243245F}" srcOrd="1" destOrd="0" presId="urn:microsoft.com/office/officeart/2016/7/layout/VerticalDownArrowProcess"/>
    <dgm:cxn modelId="{2A829376-9308-0F48-9F55-49FA8504BB32}" type="presParOf" srcId="{CBD959C9-56A2-384F-AC51-F38FBFC0EE1F}" destId="{38470595-CC4A-8245-987A-4B908FF019F2}" srcOrd="2" destOrd="0" presId="urn:microsoft.com/office/officeart/2016/7/layout/VerticalDownArrowProcess"/>
    <dgm:cxn modelId="{74D2C444-19BC-3746-BD2C-1477E67C9370}" type="presParOf" srcId="{38470595-CC4A-8245-987A-4B908FF019F2}" destId="{6CE6606B-CC5A-CB44-A2F5-223E91288E50}" srcOrd="0" destOrd="0" presId="urn:microsoft.com/office/officeart/2016/7/layout/VerticalDownArrowProcess"/>
    <dgm:cxn modelId="{9C1ACE74-D90B-494F-8EAD-7A9684BF3591}" type="presParOf" srcId="{38470595-CC4A-8245-987A-4B908FF019F2}" destId="{E47954D4-16F4-034D-AC6D-00A0C608387A}" srcOrd="1" destOrd="0" presId="urn:microsoft.com/office/officeart/2016/7/layout/VerticalDownArrowProcess"/>
    <dgm:cxn modelId="{90DB20A1-7956-3747-964D-10494112A37F}" type="presParOf" srcId="{38470595-CC4A-8245-987A-4B908FF019F2}" destId="{0A9B82EA-BEA6-E245-880D-0A63CA84C8CD}" srcOrd="2" destOrd="0" presId="urn:microsoft.com/office/officeart/2016/7/layout/VerticalDownArrowProcess"/>
    <dgm:cxn modelId="{2937B48A-1720-C043-8841-ECBB4AA54EFD}" type="presParOf" srcId="{CBD959C9-56A2-384F-AC51-F38FBFC0EE1F}" destId="{35244F35-0424-8847-8B37-6DA4EC9553D7}" srcOrd="3" destOrd="0" presId="urn:microsoft.com/office/officeart/2016/7/layout/VerticalDownArrowProcess"/>
    <dgm:cxn modelId="{E1F446F4-9262-374A-AAA4-77888BEB4D87}" type="presParOf" srcId="{CBD959C9-56A2-384F-AC51-F38FBFC0EE1F}" destId="{76A17BC6-C332-7146-902D-4261F8A9484F}" srcOrd="4" destOrd="0" presId="urn:microsoft.com/office/officeart/2016/7/layout/VerticalDownArrowProcess"/>
    <dgm:cxn modelId="{C921CFC0-4FF8-8C46-A415-58CC3DD3164E}" type="presParOf" srcId="{76A17BC6-C332-7146-902D-4261F8A9484F}" destId="{F5F0D4A4-86F9-CC4B-B287-ECCDAFCC24FB}" srcOrd="0" destOrd="0" presId="urn:microsoft.com/office/officeart/2016/7/layout/VerticalDownArrowProcess"/>
    <dgm:cxn modelId="{2DA6A3B4-D6C0-5647-B254-C81E45CC4404}" type="presParOf" srcId="{76A17BC6-C332-7146-902D-4261F8A9484F}" destId="{8BA1308D-F048-594E-BD6F-01B43C4296F9}" srcOrd="1" destOrd="0" presId="urn:microsoft.com/office/officeart/2016/7/layout/VerticalDownArrowProcess"/>
    <dgm:cxn modelId="{0C72731A-3BCD-6642-9825-42EB3468FBCC}" type="presParOf" srcId="{76A17BC6-C332-7146-902D-4261F8A9484F}" destId="{34F64400-EEA1-F444-B7E0-89357B3D1D03}" srcOrd="2" destOrd="0" presId="urn:microsoft.com/office/officeart/2016/7/layout/VerticalDown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56459F-1988-B243-846B-4AF8E701061C}">
      <dsp:nvSpPr>
        <dsp:cNvPr id="0" name=""/>
        <dsp:cNvSpPr/>
      </dsp:nvSpPr>
      <dsp:spPr>
        <a:xfrm>
          <a:off x="2103120" y="531"/>
          <a:ext cx="8412480" cy="69051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63225" tIns="175392" rIns="163225" bIns="175392" numCol="1" spcCol="1270" anchor="ctr" anchorCtr="0">
          <a:noAutofit/>
        </a:bodyPr>
        <a:lstStyle/>
        <a:p>
          <a:pPr marL="0" lvl="0" indent="0" algn="l" defTabSz="755650">
            <a:lnSpc>
              <a:spcPct val="90000"/>
            </a:lnSpc>
            <a:spcBef>
              <a:spcPct val="0"/>
            </a:spcBef>
            <a:spcAft>
              <a:spcPct val="35000"/>
            </a:spcAft>
            <a:buNone/>
          </a:pPr>
          <a:r>
            <a:rPr lang="en-US" sz="1700" kern="1200" dirty="0"/>
            <a:t>vicarious trauma and its relation to professional practice</a:t>
          </a:r>
        </a:p>
      </dsp:txBody>
      <dsp:txXfrm>
        <a:off x="2103120" y="531"/>
        <a:ext cx="8412480" cy="690519"/>
      </dsp:txXfrm>
    </dsp:sp>
    <dsp:sp modelId="{0456D156-BA21-4E49-9922-C7D1E2D3B755}">
      <dsp:nvSpPr>
        <dsp:cNvPr id="0" name=""/>
        <dsp:cNvSpPr/>
      </dsp:nvSpPr>
      <dsp:spPr>
        <a:xfrm>
          <a:off x="0" y="531"/>
          <a:ext cx="2103120" cy="690519"/>
        </a:xfrm>
        <a:prstGeom prst="rect">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1290" tIns="68208" rIns="111290" bIns="68208" numCol="1" spcCol="1270" anchor="ctr" anchorCtr="0">
          <a:noAutofit/>
        </a:bodyPr>
        <a:lstStyle/>
        <a:p>
          <a:pPr marL="0" lvl="0" indent="0" algn="ctr" defTabSz="933450">
            <a:lnSpc>
              <a:spcPct val="90000"/>
            </a:lnSpc>
            <a:spcBef>
              <a:spcPct val="0"/>
            </a:spcBef>
            <a:spcAft>
              <a:spcPct val="35000"/>
            </a:spcAft>
            <a:buNone/>
          </a:pPr>
          <a:r>
            <a:rPr lang="en-US" sz="2100" kern="1200"/>
            <a:t>Define</a:t>
          </a:r>
        </a:p>
      </dsp:txBody>
      <dsp:txXfrm>
        <a:off x="0" y="531"/>
        <a:ext cx="2103120" cy="690519"/>
      </dsp:txXfrm>
    </dsp:sp>
    <dsp:sp modelId="{A6C0641D-A101-F445-BEA9-8575C69A9BCB}">
      <dsp:nvSpPr>
        <dsp:cNvPr id="0" name=""/>
        <dsp:cNvSpPr/>
      </dsp:nvSpPr>
      <dsp:spPr>
        <a:xfrm>
          <a:off x="2103120" y="732482"/>
          <a:ext cx="8412480" cy="69051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63225" tIns="175392" rIns="163225" bIns="175392" numCol="1" spcCol="1270" anchor="ctr" anchorCtr="0">
          <a:noAutofit/>
        </a:bodyPr>
        <a:lstStyle/>
        <a:p>
          <a:pPr marL="0" lvl="0" indent="0" algn="l" defTabSz="755650">
            <a:lnSpc>
              <a:spcPct val="90000"/>
            </a:lnSpc>
            <a:spcBef>
              <a:spcPct val="0"/>
            </a:spcBef>
            <a:spcAft>
              <a:spcPct val="35000"/>
            </a:spcAft>
            <a:buNone/>
          </a:pPr>
          <a:r>
            <a:rPr lang="en-US" sz="1700" kern="1200" dirty="0"/>
            <a:t>the process of vicarious trauma impact on a worker</a:t>
          </a:r>
        </a:p>
      </dsp:txBody>
      <dsp:txXfrm>
        <a:off x="2103120" y="732482"/>
        <a:ext cx="8412480" cy="690519"/>
      </dsp:txXfrm>
    </dsp:sp>
    <dsp:sp modelId="{20E364E4-984F-B14D-A887-EFF3AAB3DB32}">
      <dsp:nvSpPr>
        <dsp:cNvPr id="0" name=""/>
        <dsp:cNvSpPr/>
      </dsp:nvSpPr>
      <dsp:spPr>
        <a:xfrm>
          <a:off x="0" y="732482"/>
          <a:ext cx="2103120" cy="690519"/>
        </a:xfrm>
        <a:prstGeom prst="rect">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1290" tIns="68208" rIns="111290" bIns="68208" numCol="1" spcCol="1270" anchor="ctr" anchorCtr="0">
          <a:noAutofit/>
        </a:bodyPr>
        <a:lstStyle/>
        <a:p>
          <a:pPr marL="0" lvl="0" indent="0" algn="ctr" defTabSz="933450">
            <a:lnSpc>
              <a:spcPct val="90000"/>
            </a:lnSpc>
            <a:spcBef>
              <a:spcPct val="0"/>
            </a:spcBef>
            <a:spcAft>
              <a:spcPct val="35000"/>
            </a:spcAft>
            <a:buNone/>
          </a:pPr>
          <a:r>
            <a:rPr lang="en-US" sz="2100" kern="1200"/>
            <a:t>Describe</a:t>
          </a:r>
        </a:p>
      </dsp:txBody>
      <dsp:txXfrm>
        <a:off x="0" y="732482"/>
        <a:ext cx="2103120" cy="690519"/>
      </dsp:txXfrm>
    </dsp:sp>
    <dsp:sp modelId="{4CA2C5D7-3548-1341-AE61-94396F4C3835}">
      <dsp:nvSpPr>
        <dsp:cNvPr id="0" name=""/>
        <dsp:cNvSpPr/>
      </dsp:nvSpPr>
      <dsp:spPr>
        <a:xfrm>
          <a:off x="2103120" y="1464433"/>
          <a:ext cx="8412480" cy="690519"/>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63225" tIns="175392" rIns="163225" bIns="175392" numCol="1" spcCol="1270" anchor="ctr" anchorCtr="0">
          <a:noAutofit/>
        </a:bodyPr>
        <a:lstStyle/>
        <a:p>
          <a:pPr marL="0" lvl="0" indent="0" algn="l" defTabSz="755650">
            <a:lnSpc>
              <a:spcPct val="90000"/>
            </a:lnSpc>
            <a:spcBef>
              <a:spcPct val="0"/>
            </a:spcBef>
            <a:spcAft>
              <a:spcPct val="35000"/>
            </a:spcAft>
            <a:buNone/>
          </a:pPr>
          <a:r>
            <a:rPr lang="en-US" sz="1700" kern="1200" dirty="0"/>
            <a:t>the impact to personal, emotional, and mental health during COVID-19</a:t>
          </a:r>
        </a:p>
      </dsp:txBody>
      <dsp:txXfrm>
        <a:off x="2103120" y="1464433"/>
        <a:ext cx="8412480" cy="690519"/>
      </dsp:txXfrm>
    </dsp:sp>
    <dsp:sp modelId="{C9CE5A1D-B7D0-7244-815D-E92EA95620E5}">
      <dsp:nvSpPr>
        <dsp:cNvPr id="0" name=""/>
        <dsp:cNvSpPr/>
      </dsp:nvSpPr>
      <dsp:spPr>
        <a:xfrm>
          <a:off x="0" y="1464433"/>
          <a:ext cx="2103120" cy="690519"/>
        </a:xfrm>
        <a:prstGeom prst="rect">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1290" tIns="68208" rIns="111290" bIns="68208" numCol="1" spcCol="1270" anchor="ctr" anchorCtr="0">
          <a:noAutofit/>
        </a:bodyPr>
        <a:lstStyle/>
        <a:p>
          <a:pPr marL="0" lvl="0" indent="0" algn="ctr" defTabSz="933450">
            <a:lnSpc>
              <a:spcPct val="90000"/>
            </a:lnSpc>
            <a:spcBef>
              <a:spcPct val="0"/>
            </a:spcBef>
            <a:spcAft>
              <a:spcPct val="35000"/>
            </a:spcAft>
            <a:buNone/>
          </a:pPr>
          <a:r>
            <a:rPr lang="en-US" sz="2100" kern="1200"/>
            <a:t>Discuss</a:t>
          </a:r>
        </a:p>
      </dsp:txBody>
      <dsp:txXfrm>
        <a:off x="0" y="1464433"/>
        <a:ext cx="2103120" cy="690519"/>
      </dsp:txXfrm>
    </dsp:sp>
    <dsp:sp modelId="{AEF54AE2-6192-2C4F-B33D-C20C27D55D9F}">
      <dsp:nvSpPr>
        <dsp:cNvPr id="0" name=""/>
        <dsp:cNvSpPr/>
      </dsp:nvSpPr>
      <dsp:spPr>
        <a:xfrm>
          <a:off x="2103120" y="2196384"/>
          <a:ext cx="8412480" cy="69051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63225" tIns="175392" rIns="163225" bIns="175392" numCol="1" spcCol="1270" anchor="ctr" anchorCtr="0">
          <a:noAutofit/>
        </a:bodyPr>
        <a:lstStyle/>
        <a:p>
          <a:pPr marL="0" lvl="0" indent="0" algn="l" defTabSz="755650">
            <a:lnSpc>
              <a:spcPct val="90000"/>
            </a:lnSpc>
            <a:spcBef>
              <a:spcPct val="0"/>
            </a:spcBef>
            <a:spcAft>
              <a:spcPct val="35000"/>
            </a:spcAft>
            <a:buNone/>
          </a:pPr>
          <a:r>
            <a:rPr lang="en-US" sz="1700" kern="1200" dirty="0"/>
            <a:t>the different dimensions of vicarious trauma, burn out, and compassion fatigue.</a:t>
          </a:r>
        </a:p>
      </dsp:txBody>
      <dsp:txXfrm>
        <a:off x="2103120" y="2196384"/>
        <a:ext cx="8412480" cy="690519"/>
      </dsp:txXfrm>
    </dsp:sp>
    <dsp:sp modelId="{8371133F-D9FC-CF40-BAF4-4A518307F23B}">
      <dsp:nvSpPr>
        <dsp:cNvPr id="0" name=""/>
        <dsp:cNvSpPr/>
      </dsp:nvSpPr>
      <dsp:spPr>
        <a:xfrm>
          <a:off x="0" y="2196384"/>
          <a:ext cx="2103120" cy="690519"/>
        </a:xfrm>
        <a:prstGeom prst="rect">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1290" tIns="68208" rIns="111290" bIns="68208" numCol="1" spcCol="1270" anchor="ctr" anchorCtr="0">
          <a:noAutofit/>
        </a:bodyPr>
        <a:lstStyle/>
        <a:p>
          <a:pPr marL="0" lvl="0" indent="0" algn="ctr" defTabSz="933450">
            <a:lnSpc>
              <a:spcPct val="90000"/>
            </a:lnSpc>
            <a:spcBef>
              <a:spcPct val="0"/>
            </a:spcBef>
            <a:spcAft>
              <a:spcPct val="35000"/>
            </a:spcAft>
            <a:buNone/>
          </a:pPr>
          <a:r>
            <a:rPr lang="en-US" sz="2100" kern="1200"/>
            <a:t>Understand</a:t>
          </a:r>
        </a:p>
      </dsp:txBody>
      <dsp:txXfrm>
        <a:off x="0" y="2196384"/>
        <a:ext cx="2103120" cy="690519"/>
      </dsp:txXfrm>
    </dsp:sp>
    <dsp:sp modelId="{B9D09AED-8FEA-4C42-9471-68289C71CA93}">
      <dsp:nvSpPr>
        <dsp:cNvPr id="0" name=""/>
        <dsp:cNvSpPr/>
      </dsp:nvSpPr>
      <dsp:spPr>
        <a:xfrm>
          <a:off x="2103120" y="2928335"/>
          <a:ext cx="8412480" cy="690519"/>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63225" tIns="175392" rIns="163225" bIns="175392" numCol="1" spcCol="1270" anchor="ctr" anchorCtr="0">
          <a:noAutofit/>
        </a:bodyPr>
        <a:lstStyle/>
        <a:p>
          <a:pPr marL="0" lvl="0" indent="0" algn="l" defTabSz="755650">
            <a:lnSpc>
              <a:spcPct val="90000"/>
            </a:lnSpc>
            <a:spcBef>
              <a:spcPct val="0"/>
            </a:spcBef>
            <a:spcAft>
              <a:spcPct val="35000"/>
            </a:spcAft>
            <a:buNone/>
          </a:pPr>
          <a:r>
            <a:rPr lang="en-US" sz="1700" kern="1200" dirty="0"/>
            <a:t>healthy adaptive skills for balancing work life routines</a:t>
          </a:r>
        </a:p>
      </dsp:txBody>
      <dsp:txXfrm>
        <a:off x="2103120" y="2928335"/>
        <a:ext cx="8412480" cy="690519"/>
      </dsp:txXfrm>
    </dsp:sp>
    <dsp:sp modelId="{9AB978F0-FDDC-BF4B-AD41-FB034B27E702}">
      <dsp:nvSpPr>
        <dsp:cNvPr id="0" name=""/>
        <dsp:cNvSpPr/>
      </dsp:nvSpPr>
      <dsp:spPr>
        <a:xfrm>
          <a:off x="0" y="2928335"/>
          <a:ext cx="2103120" cy="690519"/>
        </a:xfrm>
        <a:prstGeom prst="rect">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1290" tIns="68208" rIns="111290" bIns="68208" numCol="1" spcCol="1270" anchor="ctr" anchorCtr="0">
          <a:noAutofit/>
        </a:bodyPr>
        <a:lstStyle/>
        <a:p>
          <a:pPr marL="0" lvl="0" indent="0" algn="ctr" defTabSz="933450">
            <a:lnSpc>
              <a:spcPct val="90000"/>
            </a:lnSpc>
            <a:spcBef>
              <a:spcPct val="0"/>
            </a:spcBef>
            <a:spcAft>
              <a:spcPct val="35000"/>
            </a:spcAft>
            <a:buNone/>
          </a:pPr>
          <a:r>
            <a:rPr lang="en-US" sz="2100" kern="1200"/>
            <a:t>Identify</a:t>
          </a:r>
        </a:p>
      </dsp:txBody>
      <dsp:txXfrm>
        <a:off x="0" y="2928335"/>
        <a:ext cx="2103120" cy="690519"/>
      </dsp:txXfrm>
    </dsp:sp>
    <dsp:sp modelId="{D36F7D0A-5413-ED4D-AAC3-294FD6858BA9}">
      <dsp:nvSpPr>
        <dsp:cNvPr id="0" name=""/>
        <dsp:cNvSpPr/>
      </dsp:nvSpPr>
      <dsp:spPr>
        <a:xfrm>
          <a:off x="2103120" y="3660286"/>
          <a:ext cx="8412480" cy="69051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63225" tIns="175392" rIns="163225" bIns="175392" numCol="1" spcCol="1270" anchor="ctr" anchorCtr="0">
          <a:noAutofit/>
        </a:bodyPr>
        <a:lstStyle/>
        <a:p>
          <a:pPr marL="0" lvl="0" indent="0" algn="l" defTabSz="755650">
            <a:lnSpc>
              <a:spcPct val="90000"/>
            </a:lnSpc>
            <a:spcBef>
              <a:spcPct val="0"/>
            </a:spcBef>
            <a:spcAft>
              <a:spcPct val="35000"/>
            </a:spcAft>
            <a:buNone/>
          </a:pPr>
          <a:r>
            <a:rPr lang="en-US" sz="1700" kern="1200" dirty="0"/>
            <a:t>the emotional impact of helping and its potential impact to practice and client outcomes</a:t>
          </a:r>
        </a:p>
      </dsp:txBody>
      <dsp:txXfrm>
        <a:off x="2103120" y="3660286"/>
        <a:ext cx="8412480" cy="690519"/>
      </dsp:txXfrm>
    </dsp:sp>
    <dsp:sp modelId="{36626A96-9F3B-1447-B4B4-6A6A14E64B76}">
      <dsp:nvSpPr>
        <dsp:cNvPr id="0" name=""/>
        <dsp:cNvSpPr/>
      </dsp:nvSpPr>
      <dsp:spPr>
        <a:xfrm>
          <a:off x="0" y="3660286"/>
          <a:ext cx="2103120" cy="690519"/>
        </a:xfrm>
        <a:prstGeom prst="rect">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1290" tIns="68208" rIns="111290" bIns="68208" numCol="1" spcCol="1270" anchor="ctr" anchorCtr="0">
          <a:noAutofit/>
        </a:bodyPr>
        <a:lstStyle/>
        <a:p>
          <a:pPr marL="0" lvl="0" indent="0" algn="ctr" defTabSz="933450">
            <a:lnSpc>
              <a:spcPct val="90000"/>
            </a:lnSpc>
            <a:spcBef>
              <a:spcPct val="0"/>
            </a:spcBef>
            <a:spcAft>
              <a:spcPct val="35000"/>
            </a:spcAft>
            <a:buNone/>
          </a:pPr>
          <a:r>
            <a:rPr lang="en-US" sz="2100" kern="1200"/>
            <a:t>Examine</a:t>
          </a:r>
        </a:p>
      </dsp:txBody>
      <dsp:txXfrm>
        <a:off x="0" y="3660286"/>
        <a:ext cx="2103120" cy="6905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78D29-60B8-49DF-9E5B-B988E634D399}">
      <dsp:nvSpPr>
        <dsp:cNvPr id="0" name=""/>
        <dsp:cNvSpPr/>
      </dsp:nvSpPr>
      <dsp:spPr>
        <a:xfrm>
          <a:off x="0" y="531"/>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2CF9F4-E04C-4141-98E7-5CC949B37A98}">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E41C6E-3DED-45BD-BB16-34DA4F38957E}">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755650">
            <a:lnSpc>
              <a:spcPct val="90000"/>
            </a:lnSpc>
            <a:spcBef>
              <a:spcPct val="0"/>
            </a:spcBef>
            <a:spcAft>
              <a:spcPct val="35000"/>
            </a:spcAft>
            <a:buNone/>
          </a:pPr>
          <a:r>
            <a:rPr lang="en-US" sz="1700" kern="1200"/>
            <a:t>Trauma is a response to an event, series of events, or set of circumstances experienced by an individual as physically or emotionally harmful or life-threatening with lasting adverse effects on the individual’s functioning and mental, physical, social, emotional, and/or spiritual well-being (SAMHSA, 2019).</a:t>
          </a:r>
        </a:p>
      </dsp:txBody>
      <dsp:txXfrm>
        <a:off x="1435590" y="531"/>
        <a:ext cx="9080009" cy="1242935"/>
      </dsp:txXfrm>
    </dsp:sp>
    <dsp:sp modelId="{076BDC5F-A5C8-4D89-B105-0F69B864D6B0}">
      <dsp:nvSpPr>
        <dsp:cNvPr id="0" name=""/>
        <dsp:cNvSpPr/>
      </dsp:nvSpPr>
      <dsp:spPr>
        <a:xfrm>
          <a:off x="0" y="1554201"/>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6AB7EC-4AB4-4C7F-8E6C-722A145A43C3}">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9F23B1-3971-41E4-A4BC-C0F763DA01CF}">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755650">
            <a:lnSpc>
              <a:spcPct val="90000"/>
            </a:lnSpc>
            <a:spcBef>
              <a:spcPct val="0"/>
            </a:spcBef>
            <a:spcAft>
              <a:spcPct val="35000"/>
            </a:spcAft>
            <a:buNone/>
          </a:pPr>
          <a:r>
            <a:rPr lang="en-US" sz="1700" kern="1200"/>
            <a:t>Vicarious trauma is the emotional residue of exposure that helping professionals have from working with people as they are hearing their trauma stories and become witnesses to the pain, fear, and terror that trauma survivors have endured (Campagne, 2012).  </a:t>
          </a:r>
        </a:p>
      </dsp:txBody>
      <dsp:txXfrm>
        <a:off x="1435590" y="1554201"/>
        <a:ext cx="9080009" cy="1242935"/>
      </dsp:txXfrm>
    </dsp:sp>
    <dsp:sp modelId="{469335DB-8415-EA47-B248-106DD1550233}">
      <dsp:nvSpPr>
        <dsp:cNvPr id="0" name=""/>
        <dsp:cNvSpPr/>
      </dsp:nvSpPr>
      <dsp:spPr>
        <a:xfrm>
          <a:off x="0" y="3108402"/>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7B4157-0D37-5F4D-B0FE-284F4E63C59D}">
      <dsp:nvSpPr>
        <dsp:cNvPr id="0" name=""/>
        <dsp:cNvSpPr/>
      </dsp:nvSpPr>
      <dsp:spPr>
        <a:xfrm rot="10800000" flipH="1" flipV="1">
          <a:off x="213038" y="3554172"/>
          <a:ext cx="785357" cy="558670"/>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0000" b="-20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1637CF-C42C-C143-BE04-D7D2EE3B82E9}">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755650">
            <a:lnSpc>
              <a:spcPct val="90000"/>
            </a:lnSpc>
            <a:spcBef>
              <a:spcPct val="0"/>
            </a:spcBef>
            <a:spcAft>
              <a:spcPct val="35000"/>
            </a:spcAft>
            <a:buNone/>
          </a:pPr>
          <a:r>
            <a:rPr lang="en-US" sz="1700" kern="1200"/>
            <a:t>Mccann and Pearlman (1990) coined the term to describe disruptions in cognitive schemas that are transformed as a result of empathetic engagement with trauma survivors. Helping professionals are said to be vulnerable to vicarious trauma over time as they are exposed to the graphic details of clients’ trauma narratives. </a:t>
          </a:r>
        </a:p>
      </dsp:txBody>
      <dsp:txXfrm>
        <a:off x="1435590" y="3107870"/>
        <a:ext cx="9080009" cy="12429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08BE62-8AB6-4041-838F-DC55B18AABD8}">
      <dsp:nvSpPr>
        <dsp:cNvPr id="0" name=""/>
        <dsp:cNvSpPr/>
      </dsp:nvSpPr>
      <dsp:spPr>
        <a:xfrm>
          <a:off x="0" y="393"/>
          <a:ext cx="6683374" cy="54189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E150F6-D71E-492E-B6FA-CA2F178CAC45}">
      <dsp:nvSpPr>
        <dsp:cNvPr id="0" name=""/>
        <dsp:cNvSpPr/>
      </dsp:nvSpPr>
      <dsp:spPr>
        <a:xfrm>
          <a:off x="163924" y="122320"/>
          <a:ext cx="298044" cy="2980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1E54AD-1D74-43EA-B700-BFDD0E3F8E09}">
      <dsp:nvSpPr>
        <dsp:cNvPr id="0" name=""/>
        <dsp:cNvSpPr/>
      </dsp:nvSpPr>
      <dsp:spPr>
        <a:xfrm>
          <a:off x="625892" y="393"/>
          <a:ext cx="6057482" cy="541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351" tIns="57351" rIns="57351" bIns="57351" numCol="1" spcCol="1270" anchor="ctr" anchorCtr="0">
          <a:noAutofit/>
        </a:bodyPr>
        <a:lstStyle/>
        <a:p>
          <a:pPr marL="0" lvl="0" indent="0" algn="l" defTabSz="622300">
            <a:lnSpc>
              <a:spcPct val="90000"/>
            </a:lnSpc>
            <a:spcBef>
              <a:spcPct val="0"/>
            </a:spcBef>
            <a:spcAft>
              <a:spcPct val="35000"/>
            </a:spcAft>
            <a:buNone/>
          </a:pPr>
          <a:r>
            <a:rPr lang="en-US" sz="1400" kern="1200"/>
            <a:t>Workers with a personal history of trauma (Sprang, et al., 2007)</a:t>
          </a:r>
        </a:p>
      </dsp:txBody>
      <dsp:txXfrm>
        <a:off x="625892" y="393"/>
        <a:ext cx="6057482" cy="541898"/>
      </dsp:txXfrm>
    </dsp:sp>
    <dsp:sp modelId="{041C10FF-469F-4B84-9421-45CF6C203793}">
      <dsp:nvSpPr>
        <dsp:cNvPr id="0" name=""/>
        <dsp:cNvSpPr/>
      </dsp:nvSpPr>
      <dsp:spPr>
        <a:xfrm>
          <a:off x="0" y="677766"/>
          <a:ext cx="6683374" cy="54189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DAA584-2330-4EC0-AB42-1841DAA280F7}">
      <dsp:nvSpPr>
        <dsp:cNvPr id="0" name=""/>
        <dsp:cNvSpPr/>
      </dsp:nvSpPr>
      <dsp:spPr>
        <a:xfrm>
          <a:off x="163924" y="799694"/>
          <a:ext cx="298044" cy="2980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630183-6FC4-4948-AC5B-7F6F1DDA40F1}">
      <dsp:nvSpPr>
        <dsp:cNvPr id="0" name=""/>
        <dsp:cNvSpPr/>
      </dsp:nvSpPr>
      <dsp:spPr>
        <a:xfrm>
          <a:off x="625892" y="677766"/>
          <a:ext cx="6057482" cy="541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351" tIns="57351" rIns="57351" bIns="57351" numCol="1" spcCol="1270" anchor="ctr" anchorCtr="0">
          <a:noAutofit/>
        </a:bodyPr>
        <a:lstStyle/>
        <a:p>
          <a:pPr marL="0" lvl="0" indent="0" algn="l" defTabSz="622300">
            <a:lnSpc>
              <a:spcPct val="90000"/>
            </a:lnSpc>
            <a:spcBef>
              <a:spcPct val="0"/>
            </a:spcBef>
            <a:spcAft>
              <a:spcPct val="35000"/>
            </a:spcAft>
            <a:buNone/>
          </a:pPr>
          <a:r>
            <a:rPr lang="en-US" sz="1400" kern="1200"/>
            <a:t>Mental health workers with higher rate of ACEs (Elliott &amp; </a:t>
          </a:r>
          <a:r>
            <a:rPr lang="en-US" sz="1400" kern="1200" err="1"/>
            <a:t>Guty</a:t>
          </a:r>
          <a:r>
            <a:rPr lang="en-US" sz="1400" kern="1200"/>
            <a:t>, 1993)</a:t>
          </a:r>
        </a:p>
      </dsp:txBody>
      <dsp:txXfrm>
        <a:off x="625892" y="677766"/>
        <a:ext cx="6057482" cy="541898"/>
      </dsp:txXfrm>
    </dsp:sp>
    <dsp:sp modelId="{74A1800F-4947-44DF-838D-9440F313E3B0}">
      <dsp:nvSpPr>
        <dsp:cNvPr id="0" name=""/>
        <dsp:cNvSpPr/>
      </dsp:nvSpPr>
      <dsp:spPr>
        <a:xfrm>
          <a:off x="0" y="1355140"/>
          <a:ext cx="6683374" cy="54189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7ACB2A-3017-4310-8783-4DE2B019CB36}">
      <dsp:nvSpPr>
        <dsp:cNvPr id="0" name=""/>
        <dsp:cNvSpPr/>
      </dsp:nvSpPr>
      <dsp:spPr>
        <a:xfrm>
          <a:off x="163924" y="1477067"/>
          <a:ext cx="298044" cy="29804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5ADB76D-F92A-4E40-B8A0-A2A8807E4131}">
      <dsp:nvSpPr>
        <dsp:cNvPr id="0" name=""/>
        <dsp:cNvSpPr/>
      </dsp:nvSpPr>
      <dsp:spPr>
        <a:xfrm>
          <a:off x="625892" y="1355140"/>
          <a:ext cx="6057482" cy="541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351" tIns="57351" rIns="57351" bIns="57351" numCol="1" spcCol="1270" anchor="ctr" anchorCtr="0">
          <a:noAutofit/>
        </a:bodyPr>
        <a:lstStyle/>
        <a:p>
          <a:pPr marL="0" lvl="0" indent="0" algn="l" defTabSz="622300">
            <a:lnSpc>
              <a:spcPct val="90000"/>
            </a:lnSpc>
            <a:spcBef>
              <a:spcPct val="0"/>
            </a:spcBef>
            <a:spcAft>
              <a:spcPct val="35000"/>
            </a:spcAft>
            <a:buNone/>
          </a:pPr>
          <a:r>
            <a:rPr lang="en-US" sz="1400" kern="1200"/>
            <a:t>Limited supports</a:t>
          </a:r>
        </a:p>
      </dsp:txBody>
      <dsp:txXfrm>
        <a:off x="625892" y="1355140"/>
        <a:ext cx="6057482" cy="541898"/>
      </dsp:txXfrm>
    </dsp:sp>
    <dsp:sp modelId="{9F1E0C8E-76B1-4529-B403-461BAF086039}">
      <dsp:nvSpPr>
        <dsp:cNvPr id="0" name=""/>
        <dsp:cNvSpPr/>
      </dsp:nvSpPr>
      <dsp:spPr>
        <a:xfrm>
          <a:off x="0" y="2032513"/>
          <a:ext cx="6683374" cy="54189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43925D-AF64-473B-B6A5-47421939A398}">
      <dsp:nvSpPr>
        <dsp:cNvPr id="0" name=""/>
        <dsp:cNvSpPr/>
      </dsp:nvSpPr>
      <dsp:spPr>
        <a:xfrm>
          <a:off x="163924" y="2154440"/>
          <a:ext cx="298044" cy="29804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B5E94C-BC25-436B-8D55-7BB328524D14}">
      <dsp:nvSpPr>
        <dsp:cNvPr id="0" name=""/>
        <dsp:cNvSpPr/>
      </dsp:nvSpPr>
      <dsp:spPr>
        <a:xfrm>
          <a:off x="625892" y="2032513"/>
          <a:ext cx="6057482" cy="541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351" tIns="57351" rIns="57351" bIns="57351" numCol="1" spcCol="1270" anchor="ctr" anchorCtr="0">
          <a:noAutofit/>
        </a:bodyPr>
        <a:lstStyle/>
        <a:p>
          <a:pPr marL="0" lvl="0" indent="0" algn="l" defTabSz="622300">
            <a:lnSpc>
              <a:spcPct val="90000"/>
            </a:lnSpc>
            <a:spcBef>
              <a:spcPct val="0"/>
            </a:spcBef>
            <a:spcAft>
              <a:spcPct val="35000"/>
            </a:spcAft>
            <a:buNone/>
          </a:pPr>
          <a:r>
            <a:rPr lang="en-US" sz="1400" kern="1200"/>
            <a:t>Workers with high caseloads of survivors of violent or human-induced trauma (especially against children) are at greater risk for compassion fatigue </a:t>
          </a:r>
        </a:p>
      </dsp:txBody>
      <dsp:txXfrm>
        <a:off x="625892" y="2032513"/>
        <a:ext cx="6057482" cy="541898"/>
      </dsp:txXfrm>
    </dsp:sp>
    <dsp:sp modelId="{B377EB41-E669-485F-A953-2C0B68C6D475}">
      <dsp:nvSpPr>
        <dsp:cNvPr id="0" name=""/>
        <dsp:cNvSpPr/>
      </dsp:nvSpPr>
      <dsp:spPr>
        <a:xfrm>
          <a:off x="0" y="2709886"/>
          <a:ext cx="6683374" cy="541898"/>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5269BC-F098-4D62-A807-B34D51FF1C32}">
      <dsp:nvSpPr>
        <dsp:cNvPr id="0" name=""/>
        <dsp:cNvSpPr/>
      </dsp:nvSpPr>
      <dsp:spPr>
        <a:xfrm>
          <a:off x="163924" y="2831813"/>
          <a:ext cx="298044" cy="29804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ECCD1B-88FD-42A0-82D6-47CDA9A7CA48}">
      <dsp:nvSpPr>
        <dsp:cNvPr id="0" name=""/>
        <dsp:cNvSpPr/>
      </dsp:nvSpPr>
      <dsp:spPr>
        <a:xfrm>
          <a:off x="625892" y="2709886"/>
          <a:ext cx="6057482" cy="541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351" tIns="57351" rIns="57351" bIns="57351" numCol="1" spcCol="1270" anchor="ctr" anchorCtr="0">
          <a:noAutofit/>
        </a:bodyPr>
        <a:lstStyle/>
        <a:p>
          <a:pPr marL="0" lvl="0" indent="0" algn="l" defTabSz="622300">
            <a:lnSpc>
              <a:spcPct val="90000"/>
            </a:lnSpc>
            <a:spcBef>
              <a:spcPct val="0"/>
            </a:spcBef>
            <a:spcAft>
              <a:spcPct val="35000"/>
            </a:spcAft>
            <a:buNone/>
          </a:pPr>
          <a:r>
            <a:rPr lang="en-US" sz="1400" kern="1200"/>
            <a:t>Long work hours</a:t>
          </a:r>
        </a:p>
      </dsp:txBody>
      <dsp:txXfrm>
        <a:off x="625892" y="2709886"/>
        <a:ext cx="6057482" cy="541898"/>
      </dsp:txXfrm>
    </dsp:sp>
    <dsp:sp modelId="{9F71144E-23E3-412A-B551-0DD5CF69C6D0}">
      <dsp:nvSpPr>
        <dsp:cNvPr id="0" name=""/>
        <dsp:cNvSpPr/>
      </dsp:nvSpPr>
      <dsp:spPr>
        <a:xfrm>
          <a:off x="0" y="3387259"/>
          <a:ext cx="6683374" cy="54189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8EA4A4-815F-4336-B358-ACA0521F2B2C}">
      <dsp:nvSpPr>
        <dsp:cNvPr id="0" name=""/>
        <dsp:cNvSpPr/>
      </dsp:nvSpPr>
      <dsp:spPr>
        <a:xfrm>
          <a:off x="163924" y="3509186"/>
          <a:ext cx="298044" cy="29804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9467D9-6670-445C-8A9E-08B970494AB7}">
      <dsp:nvSpPr>
        <dsp:cNvPr id="0" name=""/>
        <dsp:cNvSpPr/>
      </dsp:nvSpPr>
      <dsp:spPr>
        <a:xfrm>
          <a:off x="625892" y="3387259"/>
          <a:ext cx="6057482" cy="541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351" tIns="57351" rIns="57351" bIns="57351" numCol="1" spcCol="1270" anchor="ctr" anchorCtr="0">
          <a:noAutofit/>
        </a:bodyPr>
        <a:lstStyle/>
        <a:p>
          <a:pPr marL="0" lvl="0" indent="0" algn="l" defTabSz="622300">
            <a:lnSpc>
              <a:spcPct val="90000"/>
            </a:lnSpc>
            <a:spcBef>
              <a:spcPct val="0"/>
            </a:spcBef>
            <a:spcAft>
              <a:spcPct val="35000"/>
            </a:spcAft>
            <a:buNone/>
          </a:pPr>
          <a:r>
            <a:rPr lang="en-US" sz="1400" kern="1200"/>
            <a:t>Poor work/life balance</a:t>
          </a:r>
        </a:p>
      </dsp:txBody>
      <dsp:txXfrm>
        <a:off x="625892" y="3387259"/>
        <a:ext cx="6057482" cy="541898"/>
      </dsp:txXfrm>
    </dsp:sp>
    <dsp:sp modelId="{7F5635EC-CAC9-48DF-93DB-F8B1CB5BA6AA}">
      <dsp:nvSpPr>
        <dsp:cNvPr id="0" name=""/>
        <dsp:cNvSpPr/>
      </dsp:nvSpPr>
      <dsp:spPr>
        <a:xfrm>
          <a:off x="0" y="4064632"/>
          <a:ext cx="6683374" cy="54189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B6CDAC-C851-477D-9FBD-8ED4A1DBE20C}">
      <dsp:nvSpPr>
        <dsp:cNvPr id="0" name=""/>
        <dsp:cNvSpPr/>
      </dsp:nvSpPr>
      <dsp:spPr>
        <a:xfrm>
          <a:off x="163924" y="4186559"/>
          <a:ext cx="298044" cy="298044"/>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C4A768-2B9F-46B3-8172-827E09997ABB}">
      <dsp:nvSpPr>
        <dsp:cNvPr id="0" name=""/>
        <dsp:cNvSpPr/>
      </dsp:nvSpPr>
      <dsp:spPr>
        <a:xfrm>
          <a:off x="625892" y="4064632"/>
          <a:ext cx="6057482" cy="541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351" tIns="57351" rIns="57351" bIns="57351" numCol="1" spcCol="1270" anchor="ctr" anchorCtr="0">
          <a:noAutofit/>
        </a:bodyPr>
        <a:lstStyle/>
        <a:p>
          <a:pPr marL="0" lvl="0" indent="0" algn="l" defTabSz="622300">
            <a:lnSpc>
              <a:spcPct val="90000"/>
            </a:lnSpc>
            <a:spcBef>
              <a:spcPct val="0"/>
            </a:spcBef>
            <a:spcAft>
              <a:spcPct val="35000"/>
            </a:spcAft>
            <a:buNone/>
          </a:pPr>
          <a:r>
            <a:rPr lang="en-US" sz="1400" kern="1200"/>
            <a:t>Extensive care taking responsibilities outside of work</a:t>
          </a:r>
        </a:p>
      </dsp:txBody>
      <dsp:txXfrm>
        <a:off x="625892" y="4064632"/>
        <a:ext cx="6057482" cy="5418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BFB111-6424-1E4B-8940-DFC944595DBE}">
      <dsp:nvSpPr>
        <dsp:cNvPr id="0" name=""/>
        <dsp:cNvSpPr/>
      </dsp:nvSpPr>
      <dsp:spPr>
        <a:xfrm>
          <a:off x="5788" y="1200613"/>
          <a:ext cx="3460479" cy="1384191"/>
        </a:xfrm>
        <a:prstGeom prst="chevr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u="sng" kern="1200" dirty="0"/>
            <a:t>Burnout:</a:t>
          </a:r>
          <a:r>
            <a:rPr lang="en-US" sz="1600" u="none" kern="1200" dirty="0"/>
            <a:t> </a:t>
          </a:r>
          <a:r>
            <a:rPr lang="en-US" sz="1600" kern="1200" dirty="0"/>
            <a:t>work-related hopelessness and feelings of inefficacy </a:t>
          </a:r>
        </a:p>
      </dsp:txBody>
      <dsp:txXfrm>
        <a:off x="697884" y="1200613"/>
        <a:ext cx="2076288" cy="1384191"/>
      </dsp:txXfrm>
    </dsp:sp>
    <dsp:sp modelId="{11DD58BB-882C-5747-BC8B-3FFC6B5B4297}">
      <dsp:nvSpPr>
        <dsp:cNvPr id="0" name=""/>
        <dsp:cNvSpPr/>
      </dsp:nvSpPr>
      <dsp:spPr>
        <a:xfrm>
          <a:off x="3120220" y="1200613"/>
          <a:ext cx="3460479" cy="1384191"/>
        </a:xfrm>
        <a:prstGeom prst="chevron">
          <a:avLst/>
        </a:prstGeom>
        <a:solidFill>
          <a:schemeClr val="accent4">
            <a:lumMod val="60000"/>
            <a:lum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u="sng" kern="1200" dirty="0"/>
            <a:t>Secondary Trauma: </a:t>
          </a:r>
          <a:r>
            <a:rPr lang="en-US" sz="1600" kern="1200" dirty="0"/>
            <a:t>work-related secondary exposure to extremely or traumatically stressful events </a:t>
          </a:r>
        </a:p>
      </dsp:txBody>
      <dsp:txXfrm>
        <a:off x="3812316" y="1200613"/>
        <a:ext cx="2076288" cy="13841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88E2C6-3B23-D44D-80FE-401A14FC4389}">
      <dsp:nvSpPr>
        <dsp:cNvPr id="0" name=""/>
        <dsp:cNvSpPr/>
      </dsp:nvSpPr>
      <dsp:spPr>
        <a:xfrm>
          <a:off x="177105" y="1546"/>
          <a:ext cx="2327671" cy="139660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Changes to insight and judgment</a:t>
          </a:r>
        </a:p>
      </dsp:txBody>
      <dsp:txXfrm>
        <a:off x="177105" y="1546"/>
        <a:ext cx="2327671" cy="1396603"/>
      </dsp:txXfrm>
    </dsp:sp>
    <dsp:sp modelId="{ADABA444-3332-804A-BAAF-2C956C1675F0}">
      <dsp:nvSpPr>
        <dsp:cNvPr id="0" name=""/>
        <dsp:cNvSpPr/>
      </dsp:nvSpPr>
      <dsp:spPr>
        <a:xfrm>
          <a:off x="2737544" y="1546"/>
          <a:ext cx="2327671" cy="139660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Lowered work Satisfaction</a:t>
          </a:r>
        </a:p>
      </dsp:txBody>
      <dsp:txXfrm>
        <a:off x="2737544" y="1546"/>
        <a:ext cx="2327671" cy="1396603"/>
      </dsp:txXfrm>
    </dsp:sp>
    <dsp:sp modelId="{FBD0E401-06A4-AC4B-8A21-1C2EB8807B7A}">
      <dsp:nvSpPr>
        <dsp:cNvPr id="0" name=""/>
        <dsp:cNvSpPr/>
      </dsp:nvSpPr>
      <dsp:spPr>
        <a:xfrm>
          <a:off x="5297983" y="1546"/>
          <a:ext cx="2327671" cy="139660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Diminished levels of competence</a:t>
          </a:r>
        </a:p>
      </dsp:txBody>
      <dsp:txXfrm>
        <a:off x="5297983" y="1546"/>
        <a:ext cx="2327671" cy="1396603"/>
      </dsp:txXfrm>
    </dsp:sp>
    <dsp:sp modelId="{5F1F5596-3365-4948-A25C-C6D35ED7E2D8}">
      <dsp:nvSpPr>
        <dsp:cNvPr id="0" name=""/>
        <dsp:cNvSpPr/>
      </dsp:nvSpPr>
      <dsp:spPr>
        <a:xfrm>
          <a:off x="7858422" y="1546"/>
          <a:ext cx="2327671" cy="139660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Boundary Violations</a:t>
          </a:r>
        </a:p>
      </dsp:txBody>
      <dsp:txXfrm>
        <a:off x="7858422" y="1546"/>
        <a:ext cx="2327671" cy="1396603"/>
      </dsp:txXfrm>
    </dsp:sp>
    <dsp:sp modelId="{691BCDE7-77B8-4846-8851-B694E35DF926}">
      <dsp:nvSpPr>
        <dsp:cNvPr id="0" name=""/>
        <dsp:cNvSpPr/>
      </dsp:nvSpPr>
      <dsp:spPr>
        <a:xfrm>
          <a:off x="177105" y="1630917"/>
          <a:ext cx="2327671" cy="139660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Diminished productivity</a:t>
          </a:r>
        </a:p>
      </dsp:txBody>
      <dsp:txXfrm>
        <a:off x="177105" y="1630917"/>
        <a:ext cx="2327671" cy="1396603"/>
      </dsp:txXfrm>
    </dsp:sp>
    <dsp:sp modelId="{AF993546-CB8D-F34F-9021-F6DE07C38FB7}">
      <dsp:nvSpPr>
        <dsp:cNvPr id="0" name=""/>
        <dsp:cNvSpPr/>
      </dsp:nvSpPr>
      <dsp:spPr>
        <a:xfrm>
          <a:off x="2737544" y="1630917"/>
          <a:ext cx="2327671" cy="139660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Changes to Client Outcomes</a:t>
          </a:r>
        </a:p>
      </dsp:txBody>
      <dsp:txXfrm>
        <a:off x="2737544" y="1630917"/>
        <a:ext cx="2327671" cy="1396603"/>
      </dsp:txXfrm>
    </dsp:sp>
    <dsp:sp modelId="{C20B2427-577F-554A-BB80-551188072651}">
      <dsp:nvSpPr>
        <dsp:cNvPr id="0" name=""/>
        <dsp:cNvSpPr/>
      </dsp:nvSpPr>
      <dsp:spPr>
        <a:xfrm>
          <a:off x="5297983" y="1630917"/>
          <a:ext cx="2327671" cy="139660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Ethical Violations</a:t>
          </a:r>
        </a:p>
      </dsp:txBody>
      <dsp:txXfrm>
        <a:off x="5297983" y="1630917"/>
        <a:ext cx="2327671" cy="1396603"/>
      </dsp:txXfrm>
    </dsp:sp>
    <dsp:sp modelId="{A7EF2FB8-5F16-2E42-93D9-88F6A2506565}">
      <dsp:nvSpPr>
        <dsp:cNvPr id="0" name=""/>
        <dsp:cNvSpPr/>
      </dsp:nvSpPr>
      <dsp:spPr>
        <a:xfrm>
          <a:off x="7858422" y="1630917"/>
          <a:ext cx="2327671" cy="139660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Professional Sanctions</a:t>
          </a:r>
        </a:p>
      </dsp:txBody>
      <dsp:txXfrm>
        <a:off x="7858422" y="1630917"/>
        <a:ext cx="2327671" cy="13966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D29676-93C6-B246-83B1-A0A5E7C4BA31}">
      <dsp:nvSpPr>
        <dsp:cNvPr id="0" name=""/>
        <dsp:cNvSpPr/>
      </dsp:nvSpPr>
      <dsp:spPr>
        <a:xfrm>
          <a:off x="0" y="2124"/>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0F71342-CF16-854C-9404-B7F75C5E04E5}">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t>Do you struggle with verbalizing or admitting when you are not doing well emotionally? </a:t>
          </a:r>
        </a:p>
      </dsp:txBody>
      <dsp:txXfrm>
        <a:off x="0" y="2124"/>
        <a:ext cx="10515600" cy="1449029"/>
      </dsp:txXfrm>
    </dsp:sp>
    <dsp:sp modelId="{0968814C-E2A8-6546-B167-EC6B65A998AE}">
      <dsp:nvSpPr>
        <dsp:cNvPr id="0" name=""/>
        <dsp:cNvSpPr/>
      </dsp:nvSpPr>
      <dsp:spPr>
        <a:xfrm>
          <a:off x="0" y="1451154"/>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5732C2D-AFC1-DC45-86E0-1823EFF40FC9}">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t>How do you take care of yourself?</a:t>
          </a:r>
        </a:p>
      </dsp:txBody>
      <dsp:txXfrm>
        <a:off x="0" y="1451154"/>
        <a:ext cx="10515600" cy="1449029"/>
      </dsp:txXfrm>
    </dsp:sp>
    <dsp:sp modelId="{6C3181B8-9E9F-4E49-B363-384F996DEF1A}">
      <dsp:nvSpPr>
        <dsp:cNvPr id="0" name=""/>
        <dsp:cNvSpPr/>
      </dsp:nvSpPr>
      <dsp:spPr>
        <a:xfrm>
          <a:off x="0" y="2900183"/>
          <a:ext cx="105156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4A41FF9-2681-C14B-9E7D-41F603AC48AA}">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t>How can you commit to making you a priority? </a:t>
          </a:r>
        </a:p>
      </dsp:txBody>
      <dsp:txXfrm>
        <a:off x="0" y="2900183"/>
        <a:ext cx="10515600" cy="144902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6ABE53-6C44-4556-8CB8-09646454AC7D}">
      <dsp:nvSpPr>
        <dsp:cNvPr id="0" name=""/>
        <dsp:cNvSpPr/>
      </dsp:nvSpPr>
      <dsp:spPr>
        <a:xfrm>
          <a:off x="253467" y="742502"/>
          <a:ext cx="784898" cy="78489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B9AFA9-19AB-493F-A296-EBA06620DA83}">
      <dsp:nvSpPr>
        <dsp:cNvPr id="0" name=""/>
        <dsp:cNvSpPr/>
      </dsp:nvSpPr>
      <dsp:spPr>
        <a:xfrm>
          <a:off x="420740" y="909775"/>
          <a:ext cx="450351" cy="4503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D20282F-A565-4CFA-8431-A0B1E157DAB1}">
      <dsp:nvSpPr>
        <dsp:cNvPr id="0" name=""/>
        <dsp:cNvSpPr/>
      </dsp:nvSpPr>
      <dsp:spPr>
        <a:xfrm>
          <a:off x="2557" y="1771877"/>
          <a:ext cx="1286718" cy="514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cap="none">
              <a:solidFill>
                <a:schemeClr val="tx1"/>
              </a:solidFill>
            </a:rPr>
            <a:t>Work/Life Balance</a:t>
          </a:r>
        </a:p>
      </dsp:txBody>
      <dsp:txXfrm>
        <a:off x="2557" y="1771877"/>
        <a:ext cx="1286718" cy="514687"/>
      </dsp:txXfrm>
    </dsp:sp>
    <dsp:sp modelId="{61376042-2A78-4C4D-853C-9270D4AFB8FE}">
      <dsp:nvSpPr>
        <dsp:cNvPr id="0" name=""/>
        <dsp:cNvSpPr/>
      </dsp:nvSpPr>
      <dsp:spPr>
        <a:xfrm>
          <a:off x="1765361" y="742502"/>
          <a:ext cx="784898" cy="78489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7B8446-9EE1-4B0A-9858-D3F7869AA874}">
      <dsp:nvSpPr>
        <dsp:cNvPr id="0" name=""/>
        <dsp:cNvSpPr/>
      </dsp:nvSpPr>
      <dsp:spPr>
        <a:xfrm>
          <a:off x="1932635" y="909775"/>
          <a:ext cx="450351" cy="4503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4C9FB4-772B-4362-989C-5A86165D19CC}">
      <dsp:nvSpPr>
        <dsp:cNvPr id="0" name=""/>
        <dsp:cNvSpPr/>
      </dsp:nvSpPr>
      <dsp:spPr>
        <a:xfrm>
          <a:off x="1514451" y="1771877"/>
          <a:ext cx="1286718" cy="514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cap="none">
              <a:solidFill>
                <a:schemeClr val="tx1"/>
              </a:solidFill>
            </a:rPr>
            <a:t>Self Compassion</a:t>
          </a:r>
          <a:endParaRPr lang="en-US" sz="1800" kern="1200">
            <a:solidFill>
              <a:schemeClr val="tx1"/>
            </a:solidFill>
          </a:endParaRPr>
        </a:p>
      </dsp:txBody>
      <dsp:txXfrm>
        <a:off x="1514451" y="1771877"/>
        <a:ext cx="1286718" cy="514687"/>
      </dsp:txXfrm>
    </dsp:sp>
    <dsp:sp modelId="{8B820F04-0BC1-4359-BE9B-AD83DCCDB641}">
      <dsp:nvSpPr>
        <dsp:cNvPr id="0" name=""/>
        <dsp:cNvSpPr/>
      </dsp:nvSpPr>
      <dsp:spPr>
        <a:xfrm>
          <a:off x="3277256" y="742502"/>
          <a:ext cx="784898" cy="78489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9E56FD-5AA9-4444-BE20-78FCA3A0420F}">
      <dsp:nvSpPr>
        <dsp:cNvPr id="0" name=""/>
        <dsp:cNvSpPr/>
      </dsp:nvSpPr>
      <dsp:spPr>
        <a:xfrm>
          <a:off x="3444529" y="909775"/>
          <a:ext cx="450351" cy="4503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456244-140E-499E-817B-BB173F58B5D7}">
      <dsp:nvSpPr>
        <dsp:cNvPr id="0" name=""/>
        <dsp:cNvSpPr/>
      </dsp:nvSpPr>
      <dsp:spPr>
        <a:xfrm>
          <a:off x="3026346" y="1771877"/>
          <a:ext cx="1286718" cy="514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cap="none">
              <a:solidFill>
                <a:schemeClr val="tx1"/>
              </a:solidFill>
            </a:rPr>
            <a:t>Therapy</a:t>
          </a:r>
          <a:endParaRPr lang="en-US" sz="1800" kern="1200">
            <a:solidFill>
              <a:schemeClr val="tx1"/>
            </a:solidFill>
          </a:endParaRPr>
        </a:p>
      </dsp:txBody>
      <dsp:txXfrm>
        <a:off x="3026346" y="1771877"/>
        <a:ext cx="1286718" cy="514687"/>
      </dsp:txXfrm>
    </dsp:sp>
    <dsp:sp modelId="{7B373731-A3DB-4FEA-AD1A-3B425E50E44F}">
      <dsp:nvSpPr>
        <dsp:cNvPr id="0" name=""/>
        <dsp:cNvSpPr/>
      </dsp:nvSpPr>
      <dsp:spPr>
        <a:xfrm>
          <a:off x="4789150" y="742502"/>
          <a:ext cx="784898" cy="784898"/>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6C13B7-026A-490C-8B92-311C383AA664}">
      <dsp:nvSpPr>
        <dsp:cNvPr id="0" name=""/>
        <dsp:cNvSpPr/>
      </dsp:nvSpPr>
      <dsp:spPr>
        <a:xfrm>
          <a:off x="4956424" y="909775"/>
          <a:ext cx="450351" cy="4503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219FFD-9B67-4F67-91DD-6843537B7D1C}">
      <dsp:nvSpPr>
        <dsp:cNvPr id="0" name=""/>
        <dsp:cNvSpPr/>
      </dsp:nvSpPr>
      <dsp:spPr>
        <a:xfrm>
          <a:off x="4538240" y="1771877"/>
          <a:ext cx="1286718" cy="514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cap="none"/>
            <a:t>Exercise</a:t>
          </a:r>
          <a:r>
            <a:rPr lang="en-US" sz="1800" kern="1200"/>
            <a:t> </a:t>
          </a:r>
        </a:p>
      </dsp:txBody>
      <dsp:txXfrm>
        <a:off x="4538240" y="1771877"/>
        <a:ext cx="1286718" cy="514687"/>
      </dsp:txXfrm>
    </dsp:sp>
    <dsp:sp modelId="{F1367845-D94D-4607-95B8-441164867F33}">
      <dsp:nvSpPr>
        <dsp:cNvPr id="0" name=""/>
        <dsp:cNvSpPr/>
      </dsp:nvSpPr>
      <dsp:spPr>
        <a:xfrm>
          <a:off x="6301045" y="742502"/>
          <a:ext cx="784898" cy="784898"/>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A7170E-B2D4-4A44-AB96-87DEB6EE92D3}">
      <dsp:nvSpPr>
        <dsp:cNvPr id="0" name=""/>
        <dsp:cNvSpPr/>
      </dsp:nvSpPr>
      <dsp:spPr>
        <a:xfrm>
          <a:off x="6468318" y="909775"/>
          <a:ext cx="450351" cy="45035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B234EE6-8362-4EE6-8AA1-62B696AE5F20}">
      <dsp:nvSpPr>
        <dsp:cNvPr id="0" name=""/>
        <dsp:cNvSpPr/>
      </dsp:nvSpPr>
      <dsp:spPr>
        <a:xfrm>
          <a:off x="6050135" y="1771877"/>
          <a:ext cx="1286718" cy="514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cap="none">
              <a:solidFill>
                <a:schemeClr val="tx1"/>
              </a:solidFill>
            </a:rPr>
            <a:t>Journal</a:t>
          </a:r>
        </a:p>
      </dsp:txBody>
      <dsp:txXfrm>
        <a:off x="6050135" y="1771877"/>
        <a:ext cx="1286718" cy="514687"/>
      </dsp:txXfrm>
    </dsp:sp>
    <dsp:sp modelId="{1E1141E2-17E6-4FD9-B7E6-82634EBF5FCD}">
      <dsp:nvSpPr>
        <dsp:cNvPr id="0" name=""/>
        <dsp:cNvSpPr/>
      </dsp:nvSpPr>
      <dsp:spPr>
        <a:xfrm>
          <a:off x="7812939" y="742502"/>
          <a:ext cx="784898" cy="78489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7F24C8-C455-43A1-967B-D362FB5261B8}">
      <dsp:nvSpPr>
        <dsp:cNvPr id="0" name=""/>
        <dsp:cNvSpPr/>
      </dsp:nvSpPr>
      <dsp:spPr>
        <a:xfrm>
          <a:off x="7980213" y="909775"/>
          <a:ext cx="450351" cy="45035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97545A-FF14-48EA-B89A-2F85D7A1DE0C}">
      <dsp:nvSpPr>
        <dsp:cNvPr id="0" name=""/>
        <dsp:cNvSpPr/>
      </dsp:nvSpPr>
      <dsp:spPr>
        <a:xfrm>
          <a:off x="7562029" y="1771877"/>
          <a:ext cx="1286718" cy="514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cap="none"/>
            <a:t>Personal leave</a:t>
          </a:r>
        </a:p>
      </dsp:txBody>
      <dsp:txXfrm>
        <a:off x="7562029" y="1771877"/>
        <a:ext cx="1286718" cy="514687"/>
      </dsp:txXfrm>
    </dsp:sp>
    <dsp:sp modelId="{05FE179F-4D49-428C-8F30-BBF8BC449EF5}">
      <dsp:nvSpPr>
        <dsp:cNvPr id="0" name=""/>
        <dsp:cNvSpPr/>
      </dsp:nvSpPr>
      <dsp:spPr>
        <a:xfrm>
          <a:off x="9324834" y="742502"/>
          <a:ext cx="784898" cy="78489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31658E-C63B-4352-A5D5-0A27E12B570E}">
      <dsp:nvSpPr>
        <dsp:cNvPr id="0" name=""/>
        <dsp:cNvSpPr/>
      </dsp:nvSpPr>
      <dsp:spPr>
        <a:xfrm>
          <a:off x="9492107" y="909775"/>
          <a:ext cx="450351" cy="450351"/>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18C72E-1919-4163-91A5-9ABFE177448E}">
      <dsp:nvSpPr>
        <dsp:cNvPr id="0" name=""/>
        <dsp:cNvSpPr/>
      </dsp:nvSpPr>
      <dsp:spPr>
        <a:xfrm>
          <a:off x="9073924" y="1771877"/>
          <a:ext cx="1286718" cy="514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cap="none"/>
            <a:t>Hobbies</a:t>
          </a:r>
          <a:endParaRPr lang="en-US" sz="1800" kern="1200"/>
        </a:p>
      </dsp:txBody>
      <dsp:txXfrm>
        <a:off x="9073924" y="1771877"/>
        <a:ext cx="1286718" cy="51468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C64EE1-3B18-4648-A47E-EB3072F46A43}">
      <dsp:nvSpPr>
        <dsp:cNvPr id="0" name=""/>
        <dsp:cNvSpPr/>
      </dsp:nvSpPr>
      <dsp:spPr>
        <a:xfrm>
          <a:off x="0" y="2849485"/>
          <a:ext cx="1646622" cy="93526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7108" tIns="234696" rIns="117108" bIns="234696" numCol="1" spcCol="1270" anchor="ctr" anchorCtr="0">
          <a:noAutofit/>
        </a:bodyPr>
        <a:lstStyle/>
        <a:p>
          <a:pPr marL="0" lvl="0" indent="0" algn="ctr" defTabSz="1466850">
            <a:lnSpc>
              <a:spcPct val="90000"/>
            </a:lnSpc>
            <a:spcBef>
              <a:spcPct val="0"/>
            </a:spcBef>
            <a:spcAft>
              <a:spcPct val="35000"/>
            </a:spcAft>
            <a:buNone/>
          </a:pPr>
          <a:r>
            <a:rPr lang="en-US" sz="3300" kern="1200"/>
            <a:t>Plan</a:t>
          </a:r>
        </a:p>
      </dsp:txBody>
      <dsp:txXfrm>
        <a:off x="0" y="2849485"/>
        <a:ext cx="1646622" cy="935264"/>
      </dsp:txXfrm>
    </dsp:sp>
    <dsp:sp modelId="{6595EE26-85C4-994C-A4AF-514DAB1F8D90}">
      <dsp:nvSpPr>
        <dsp:cNvPr id="0" name=""/>
        <dsp:cNvSpPr/>
      </dsp:nvSpPr>
      <dsp:spPr>
        <a:xfrm>
          <a:off x="1646622" y="2849485"/>
          <a:ext cx="4939866" cy="935264"/>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0204" tIns="279400" rIns="100204" bIns="279400" numCol="1" spcCol="1270" anchor="ctr" anchorCtr="0">
          <a:noAutofit/>
        </a:bodyPr>
        <a:lstStyle/>
        <a:p>
          <a:pPr marL="0" lvl="0" indent="0" algn="l" defTabSz="977900">
            <a:lnSpc>
              <a:spcPct val="90000"/>
            </a:lnSpc>
            <a:spcBef>
              <a:spcPct val="0"/>
            </a:spcBef>
            <a:spcAft>
              <a:spcPct val="35000"/>
            </a:spcAft>
            <a:buNone/>
          </a:pPr>
          <a:r>
            <a:rPr lang="en-US" sz="2200" kern="1200" dirty="0"/>
            <a:t>for daily self care (S.M.A.R.T. Goals)  </a:t>
          </a:r>
        </a:p>
      </dsp:txBody>
      <dsp:txXfrm>
        <a:off x="1646622" y="2849485"/>
        <a:ext cx="4939866" cy="935264"/>
      </dsp:txXfrm>
    </dsp:sp>
    <dsp:sp modelId="{E47954D4-16F4-034D-AC6D-00A0C608387A}">
      <dsp:nvSpPr>
        <dsp:cNvPr id="0" name=""/>
        <dsp:cNvSpPr/>
      </dsp:nvSpPr>
      <dsp:spPr>
        <a:xfrm rot="10800000">
          <a:off x="0" y="1425077"/>
          <a:ext cx="1646622" cy="1438437"/>
        </a:xfrm>
        <a:prstGeom prst="upArrowCallout">
          <a:avLst>
            <a:gd name="adj1" fmla="val 5000"/>
            <a:gd name="adj2" fmla="val 10000"/>
            <a:gd name="adj3" fmla="val 15000"/>
            <a:gd name="adj4" fmla="val 64977"/>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7108" tIns="234696" rIns="117108" bIns="234696" numCol="1" spcCol="1270" anchor="ctr" anchorCtr="0">
          <a:noAutofit/>
        </a:bodyPr>
        <a:lstStyle/>
        <a:p>
          <a:pPr marL="0" lvl="0" indent="0" algn="ctr" defTabSz="1466850">
            <a:lnSpc>
              <a:spcPct val="90000"/>
            </a:lnSpc>
            <a:spcBef>
              <a:spcPct val="0"/>
            </a:spcBef>
            <a:spcAft>
              <a:spcPct val="35000"/>
            </a:spcAft>
            <a:buNone/>
          </a:pPr>
          <a:r>
            <a:rPr lang="en-US" sz="3300" kern="1200"/>
            <a:t>Commit</a:t>
          </a:r>
        </a:p>
      </dsp:txBody>
      <dsp:txXfrm rot="-10800000">
        <a:off x="0" y="1425077"/>
        <a:ext cx="1646622" cy="934984"/>
      </dsp:txXfrm>
    </dsp:sp>
    <dsp:sp modelId="{0A9B82EA-BEA6-E245-880D-0A63CA84C8CD}">
      <dsp:nvSpPr>
        <dsp:cNvPr id="0" name=""/>
        <dsp:cNvSpPr/>
      </dsp:nvSpPr>
      <dsp:spPr>
        <a:xfrm>
          <a:off x="1646622" y="1425077"/>
          <a:ext cx="4939866" cy="934984"/>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0204" tIns="279400" rIns="100204" bIns="279400" numCol="1" spcCol="1270" anchor="ctr" anchorCtr="0">
          <a:noAutofit/>
        </a:bodyPr>
        <a:lstStyle/>
        <a:p>
          <a:pPr marL="0" lvl="0" indent="0" algn="l" defTabSz="977900">
            <a:lnSpc>
              <a:spcPct val="90000"/>
            </a:lnSpc>
            <a:spcBef>
              <a:spcPct val="0"/>
            </a:spcBef>
            <a:spcAft>
              <a:spcPct val="35000"/>
            </a:spcAft>
            <a:buNone/>
          </a:pPr>
          <a:r>
            <a:rPr lang="en-US" sz="2200" kern="1200" dirty="0"/>
            <a:t>to making your mental wellness a priority</a:t>
          </a:r>
        </a:p>
      </dsp:txBody>
      <dsp:txXfrm>
        <a:off x="1646622" y="1425077"/>
        <a:ext cx="4939866" cy="934984"/>
      </dsp:txXfrm>
    </dsp:sp>
    <dsp:sp modelId="{8BA1308D-F048-594E-BD6F-01B43C4296F9}">
      <dsp:nvSpPr>
        <dsp:cNvPr id="0" name=""/>
        <dsp:cNvSpPr/>
      </dsp:nvSpPr>
      <dsp:spPr>
        <a:xfrm rot="10800000">
          <a:off x="0" y="669"/>
          <a:ext cx="1646622" cy="1438437"/>
        </a:xfrm>
        <a:prstGeom prst="upArrowCallout">
          <a:avLst>
            <a:gd name="adj1" fmla="val 5000"/>
            <a:gd name="adj2" fmla="val 10000"/>
            <a:gd name="adj3" fmla="val 15000"/>
            <a:gd name="adj4" fmla="val 64977"/>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7108" tIns="234696" rIns="117108" bIns="234696" numCol="1" spcCol="1270" anchor="ctr" anchorCtr="0">
          <a:noAutofit/>
        </a:bodyPr>
        <a:lstStyle/>
        <a:p>
          <a:pPr marL="0" lvl="0" indent="0" algn="ctr" defTabSz="1466850">
            <a:lnSpc>
              <a:spcPct val="90000"/>
            </a:lnSpc>
            <a:spcBef>
              <a:spcPct val="0"/>
            </a:spcBef>
            <a:spcAft>
              <a:spcPct val="35000"/>
            </a:spcAft>
            <a:buNone/>
          </a:pPr>
          <a:r>
            <a:rPr lang="en-US" sz="3300" kern="1200"/>
            <a:t>Talk</a:t>
          </a:r>
        </a:p>
      </dsp:txBody>
      <dsp:txXfrm rot="-10800000">
        <a:off x="0" y="669"/>
        <a:ext cx="1646622" cy="934984"/>
      </dsp:txXfrm>
    </dsp:sp>
    <dsp:sp modelId="{34F64400-EEA1-F444-B7E0-89357B3D1D03}">
      <dsp:nvSpPr>
        <dsp:cNvPr id="0" name=""/>
        <dsp:cNvSpPr/>
      </dsp:nvSpPr>
      <dsp:spPr>
        <a:xfrm>
          <a:off x="1646622" y="669"/>
          <a:ext cx="4939866" cy="934984"/>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0204" tIns="279400" rIns="100204" bIns="279400" numCol="1" spcCol="1270" anchor="ctr" anchorCtr="0">
          <a:noAutofit/>
        </a:bodyPr>
        <a:lstStyle/>
        <a:p>
          <a:pPr marL="0" lvl="0" indent="0" algn="l" defTabSz="977900">
            <a:lnSpc>
              <a:spcPct val="90000"/>
            </a:lnSpc>
            <a:spcBef>
              <a:spcPct val="0"/>
            </a:spcBef>
            <a:spcAft>
              <a:spcPct val="35000"/>
            </a:spcAft>
            <a:buNone/>
          </a:pPr>
          <a:r>
            <a:rPr lang="en-US" sz="2200" kern="1200" dirty="0"/>
            <a:t>about what you are feeling </a:t>
          </a:r>
        </a:p>
      </dsp:txBody>
      <dsp:txXfrm>
        <a:off x="1646622" y="669"/>
        <a:ext cx="4939866" cy="934984"/>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592158-89D3-4940-A1AE-37B9374ACC55}" type="datetimeFigureOut">
              <a:rPr lang="en-US" smtClean="0"/>
              <a:t>1/22/21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0DE30E-AEFE-D24D-87BB-2A20E3225B9B}" type="slidenum">
              <a:rPr lang="en-US" smtClean="0"/>
              <a:t>‹#›</a:t>
            </a:fld>
            <a:endParaRPr lang="en-US" dirty="0"/>
          </a:p>
        </p:txBody>
      </p:sp>
    </p:spTree>
    <p:extLst>
      <p:ext uri="{BB962C8B-B14F-4D97-AF65-F5344CB8AC3E}">
        <p14:creationId xmlns:p14="http://schemas.microsoft.com/office/powerpoint/2010/main" val="3998805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0DE30E-AEFE-D24D-87BB-2A20E3225B9B}" type="slidenum">
              <a:rPr lang="en-US" smtClean="0"/>
              <a:t>1</a:t>
            </a:fld>
            <a:endParaRPr lang="en-US" dirty="0"/>
          </a:p>
        </p:txBody>
      </p:sp>
    </p:spTree>
    <p:extLst>
      <p:ext uri="{BB962C8B-B14F-4D97-AF65-F5344CB8AC3E}">
        <p14:creationId xmlns:p14="http://schemas.microsoft.com/office/powerpoint/2010/main" val="1395488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0DE30E-AEFE-D24D-87BB-2A20E3225B9B}" type="slidenum">
              <a:rPr lang="en-US" smtClean="0"/>
              <a:t>15</a:t>
            </a:fld>
            <a:endParaRPr lang="en-US" dirty="0"/>
          </a:p>
        </p:txBody>
      </p:sp>
    </p:spTree>
    <p:extLst>
      <p:ext uri="{BB962C8B-B14F-4D97-AF65-F5344CB8AC3E}">
        <p14:creationId xmlns:p14="http://schemas.microsoft.com/office/powerpoint/2010/main" val="3403688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0DE30E-AEFE-D24D-87BB-2A20E3225B9B}" type="slidenum">
              <a:rPr lang="en-US" smtClean="0"/>
              <a:t>17</a:t>
            </a:fld>
            <a:endParaRPr lang="en-US" dirty="0"/>
          </a:p>
        </p:txBody>
      </p:sp>
    </p:spTree>
    <p:extLst>
      <p:ext uri="{BB962C8B-B14F-4D97-AF65-F5344CB8AC3E}">
        <p14:creationId xmlns:p14="http://schemas.microsoft.com/office/powerpoint/2010/main" val="164146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0DE30E-AEFE-D24D-87BB-2A20E3225B9B}" type="slidenum">
              <a:rPr lang="en-US" smtClean="0"/>
              <a:t>2</a:t>
            </a:fld>
            <a:endParaRPr lang="en-US" dirty="0"/>
          </a:p>
        </p:txBody>
      </p:sp>
    </p:spTree>
    <p:extLst>
      <p:ext uri="{BB962C8B-B14F-4D97-AF65-F5344CB8AC3E}">
        <p14:creationId xmlns:p14="http://schemas.microsoft.com/office/powerpoint/2010/main" val="4223675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0DE30E-AEFE-D24D-87BB-2A20E3225B9B}" type="slidenum">
              <a:rPr lang="en-US" smtClean="0"/>
              <a:t>4</a:t>
            </a:fld>
            <a:endParaRPr lang="en-US" dirty="0"/>
          </a:p>
        </p:txBody>
      </p:sp>
    </p:spTree>
    <p:extLst>
      <p:ext uri="{BB962C8B-B14F-4D97-AF65-F5344CB8AC3E}">
        <p14:creationId xmlns:p14="http://schemas.microsoft.com/office/powerpoint/2010/main" val="3150782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0DE30E-AEFE-D24D-87BB-2A20E3225B9B}" type="slidenum">
              <a:rPr lang="en-US" smtClean="0"/>
              <a:t>5</a:t>
            </a:fld>
            <a:endParaRPr lang="en-US" dirty="0"/>
          </a:p>
        </p:txBody>
      </p:sp>
    </p:spTree>
    <p:extLst>
      <p:ext uri="{BB962C8B-B14F-4D97-AF65-F5344CB8AC3E}">
        <p14:creationId xmlns:p14="http://schemas.microsoft.com/office/powerpoint/2010/main" val="3114722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0DE30E-AEFE-D24D-87BB-2A20E3225B9B}" type="slidenum">
              <a:rPr lang="en-US" smtClean="0"/>
              <a:t>6</a:t>
            </a:fld>
            <a:endParaRPr lang="en-US" dirty="0"/>
          </a:p>
        </p:txBody>
      </p:sp>
    </p:spTree>
    <p:extLst>
      <p:ext uri="{BB962C8B-B14F-4D97-AF65-F5344CB8AC3E}">
        <p14:creationId xmlns:p14="http://schemas.microsoft.com/office/powerpoint/2010/main" val="1873399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0DE30E-AEFE-D24D-87BB-2A20E3225B9B}" type="slidenum">
              <a:rPr lang="en-US" smtClean="0"/>
              <a:t>9</a:t>
            </a:fld>
            <a:endParaRPr lang="en-US" dirty="0"/>
          </a:p>
        </p:txBody>
      </p:sp>
    </p:spTree>
    <p:extLst>
      <p:ext uri="{BB962C8B-B14F-4D97-AF65-F5344CB8AC3E}">
        <p14:creationId xmlns:p14="http://schemas.microsoft.com/office/powerpoint/2010/main" val="1381325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0DE30E-AEFE-D24D-87BB-2A20E3225B9B}" type="slidenum">
              <a:rPr lang="en-US" smtClean="0"/>
              <a:t>12</a:t>
            </a:fld>
            <a:endParaRPr lang="en-US" dirty="0"/>
          </a:p>
        </p:txBody>
      </p:sp>
    </p:spTree>
    <p:extLst>
      <p:ext uri="{BB962C8B-B14F-4D97-AF65-F5344CB8AC3E}">
        <p14:creationId xmlns:p14="http://schemas.microsoft.com/office/powerpoint/2010/main" val="1385466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0DE30E-AEFE-D24D-87BB-2A20E3225B9B}" type="slidenum">
              <a:rPr lang="en-US" smtClean="0"/>
              <a:t>13</a:t>
            </a:fld>
            <a:endParaRPr lang="en-US" dirty="0"/>
          </a:p>
        </p:txBody>
      </p:sp>
    </p:spTree>
    <p:extLst>
      <p:ext uri="{BB962C8B-B14F-4D97-AF65-F5344CB8AC3E}">
        <p14:creationId xmlns:p14="http://schemas.microsoft.com/office/powerpoint/2010/main" val="3178660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0DE30E-AEFE-D24D-87BB-2A20E3225B9B}" type="slidenum">
              <a:rPr lang="en-US" smtClean="0"/>
              <a:t>14</a:t>
            </a:fld>
            <a:endParaRPr lang="en-US" dirty="0"/>
          </a:p>
        </p:txBody>
      </p:sp>
    </p:spTree>
    <p:extLst>
      <p:ext uri="{BB962C8B-B14F-4D97-AF65-F5344CB8AC3E}">
        <p14:creationId xmlns:p14="http://schemas.microsoft.com/office/powerpoint/2010/main" val="4147717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3AEDF-FD2F-A34B-BEEB-2D1D29CA17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D27FD9-A500-2648-B129-0942F8F783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82A1CB-7186-7B4F-8D1A-05E91FF08CBB}"/>
              </a:ext>
            </a:extLst>
          </p:cNvPr>
          <p:cNvSpPr>
            <a:spLocks noGrp="1"/>
          </p:cNvSpPr>
          <p:nvPr>
            <p:ph type="dt" sz="half" idx="10"/>
          </p:nvPr>
        </p:nvSpPr>
        <p:spPr/>
        <p:txBody>
          <a:bodyPr/>
          <a:lstStyle/>
          <a:p>
            <a:fld id="{9334D819-9F07-4261-B09B-9E467E5D9002}" type="datetimeFigureOut">
              <a:rPr lang="en-US" smtClean="0"/>
              <a:pPr/>
              <a:t>1/22/21</a:t>
            </a:fld>
            <a:endParaRPr lang="en-US" dirty="0"/>
          </a:p>
        </p:txBody>
      </p:sp>
      <p:sp>
        <p:nvSpPr>
          <p:cNvPr id="5" name="Footer Placeholder 4">
            <a:extLst>
              <a:ext uri="{FF2B5EF4-FFF2-40B4-BE49-F238E27FC236}">
                <a16:creationId xmlns:a16="http://schemas.microsoft.com/office/drawing/2014/main" id="{E98C3A73-F8A5-3E4F-BFB2-E4DC588C13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32785E3-68B7-2844-BAB5-B39DA2FF2403}"/>
              </a:ext>
            </a:extLst>
          </p:cNvPr>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27099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C5B05-DE71-5D45-B175-76485DA2FB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7C8A5D-C46B-364B-AFD1-A6BAF1DC1E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5231E0-80A7-F345-823E-24AB9F7FE83A}"/>
              </a:ext>
            </a:extLst>
          </p:cNvPr>
          <p:cNvSpPr>
            <a:spLocks noGrp="1"/>
          </p:cNvSpPr>
          <p:nvPr>
            <p:ph type="dt" sz="half" idx="10"/>
          </p:nvPr>
        </p:nvSpPr>
        <p:spPr/>
        <p:txBody>
          <a:bodyPr/>
          <a:lstStyle/>
          <a:p>
            <a:fld id="{9334D819-9F07-4261-B09B-9E467E5D9002}" type="datetimeFigureOut">
              <a:rPr lang="en-US" smtClean="0"/>
              <a:pPr/>
              <a:t>1/22/21</a:t>
            </a:fld>
            <a:endParaRPr lang="en-US" dirty="0"/>
          </a:p>
        </p:txBody>
      </p:sp>
      <p:sp>
        <p:nvSpPr>
          <p:cNvPr id="5" name="Footer Placeholder 4">
            <a:extLst>
              <a:ext uri="{FF2B5EF4-FFF2-40B4-BE49-F238E27FC236}">
                <a16:creationId xmlns:a16="http://schemas.microsoft.com/office/drawing/2014/main" id="{55EBB3F9-3C0E-2D4F-A2D6-06BC3EFAD39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0844EA-83ED-9849-B92B-115B73E4B8CE}"/>
              </a:ext>
            </a:extLst>
          </p:cNvPr>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1697363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BB38F3-6B72-9F45-9B0B-992F67CE41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7793A9-127A-3F4D-BAB6-E11C6285F5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61D661-359A-8841-A5F8-D8B38A5713BB}"/>
              </a:ext>
            </a:extLst>
          </p:cNvPr>
          <p:cNvSpPr>
            <a:spLocks noGrp="1"/>
          </p:cNvSpPr>
          <p:nvPr>
            <p:ph type="dt" sz="half" idx="10"/>
          </p:nvPr>
        </p:nvSpPr>
        <p:spPr/>
        <p:txBody>
          <a:bodyPr/>
          <a:lstStyle/>
          <a:p>
            <a:fld id="{9334D819-9F07-4261-B09B-9E467E5D9002}" type="datetimeFigureOut">
              <a:rPr lang="en-US" smtClean="0"/>
              <a:pPr/>
              <a:t>1/22/21</a:t>
            </a:fld>
            <a:endParaRPr lang="en-US" dirty="0"/>
          </a:p>
        </p:txBody>
      </p:sp>
      <p:sp>
        <p:nvSpPr>
          <p:cNvPr id="5" name="Footer Placeholder 4">
            <a:extLst>
              <a:ext uri="{FF2B5EF4-FFF2-40B4-BE49-F238E27FC236}">
                <a16:creationId xmlns:a16="http://schemas.microsoft.com/office/drawing/2014/main" id="{D09FFC5D-90AD-CF4B-8B5F-5FCE953C68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63EBAA1-B8B3-1144-B0E9-DDE71D751BAD}"/>
              </a:ext>
            </a:extLst>
          </p:cNvPr>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3785862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pPr/>
              <a:t>1/22/21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3228865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1A319-5E3E-FF44-BD3F-79E3E486B0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6F76B6-8525-C745-A063-6347DDA4F0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A78018-4A2C-A547-AB80-329EC450400B}"/>
              </a:ext>
            </a:extLst>
          </p:cNvPr>
          <p:cNvSpPr>
            <a:spLocks noGrp="1"/>
          </p:cNvSpPr>
          <p:nvPr>
            <p:ph type="dt" sz="half" idx="10"/>
          </p:nvPr>
        </p:nvSpPr>
        <p:spPr/>
        <p:txBody>
          <a:bodyPr/>
          <a:lstStyle/>
          <a:p>
            <a:fld id="{9334D819-9F07-4261-B09B-9E467E5D9002}" type="datetimeFigureOut">
              <a:rPr lang="en-US" smtClean="0"/>
              <a:pPr/>
              <a:t>1/22/21</a:t>
            </a:fld>
            <a:endParaRPr lang="en-US" dirty="0"/>
          </a:p>
        </p:txBody>
      </p:sp>
      <p:sp>
        <p:nvSpPr>
          <p:cNvPr id="5" name="Footer Placeholder 4">
            <a:extLst>
              <a:ext uri="{FF2B5EF4-FFF2-40B4-BE49-F238E27FC236}">
                <a16:creationId xmlns:a16="http://schemas.microsoft.com/office/drawing/2014/main" id="{93F242C1-53E7-804D-B096-8242B8561D5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6385E98-4C22-8F45-A240-18A5142B6944}"/>
              </a:ext>
            </a:extLst>
          </p:cNvPr>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458552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AAA15-A64A-DE43-900C-4B8F462E21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FE6CF3-26E7-214F-82FD-F3C937F0C0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56B117-A44B-3E4E-83CA-362DF1E8ECFD}"/>
              </a:ext>
            </a:extLst>
          </p:cNvPr>
          <p:cNvSpPr>
            <a:spLocks noGrp="1"/>
          </p:cNvSpPr>
          <p:nvPr>
            <p:ph type="dt" sz="half" idx="10"/>
          </p:nvPr>
        </p:nvSpPr>
        <p:spPr/>
        <p:txBody>
          <a:bodyPr/>
          <a:lstStyle/>
          <a:p>
            <a:fld id="{9334D819-9F07-4261-B09B-9E467E5D9002}" type="datetimeFigureOut">
              <a:rPr lang="en-US" smtClean="0"/>
              <a:pPr/>
              <a:t>1/22/21</a:t>
            </a:fld>
            <a:endParaRPr lang="en-US" dirty="0"/>
          </a:p>
        </p:txBody>
      </p:sp>
      <p:sp>
        <p:nvSpPr>
          <p:cNvPr id="5" name="Footer Placeholder 4">
            <a:extLst>
              <a:ext uri="{FF2B5EF4-FFF2-40B4-BE49-F238E27FC236}">
                <a16:creationId xmlns:a16="http://schemas.microsoft.com/office/drawing/2014/main" id="{0E6E8C95-66DA-514D-9CB1-0F090D96621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5DDCC01-FCD1-7948-93BE-B8D1037BDA2F}"/>
              </a:ext>
            </a:extLst>
          </p:cNvPr>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1428654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16053-6191-434C-9212-24714C7437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FE3E12-5B85-0748-8660-5F95CE39A4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C48091-4371-A845-9525-0915C3BE8E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026610-44B4-7249-A658-79297CEF067D}"/>
              </a:ext>
            </a:extLst>
          </p:cNvPr>
          <p:cNvSpPr>
            <a:spLocks noGrp="1"/>
          </p:cNvSpPr>
          <p:nvPr>
            <p:ph type="dt" sz="half" idx="10"/>
          </p:nvPr>
        </p:nvSpPr>
        <p:spPr/>
        <p:txBody>
          <a:bodyPr/>
          <a:lstStyle/>
          <a:p>
            <a:fld id="{9334D819-9F07-4261-B09B-9E467E5D9002}" type="datetimeFigureOut">
              <a:rPr lang="en-US" smtClean="0"/>
              <a:pPr/>
              <a:t>1/22/21</a:t>
            </a:fld>
            <a:endParaRPr lang="en-US" dirty="0"/>
          </a:p>
        </p:txBody>
      </p:sp>
      <p:sp>
        <p:nvSpPr>
          <p:cNvPr id="6" name="Footer Placeholder 5">
            <a:extLst>
              <a:ext uri="{FF2B5EF4-FFF2-40B4-BE49-F238E27FC236}">
                <a16:creationId xmlns:a16="http://schemas.microsoft.com/office/drawing/2014/main" id="{7BD6B171-6EDC-CE4F-A473-4493AA9AFD3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0D9ECBD-641E-1A40-B3FC-500DA021EFCD}"/>
              </a:ext>
            </a:extLst>
          </p:cNvPr>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1411698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D5BEB-9B9E-9C47-8C9A-5AE4BCC94E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8FEA8D3-1ED8-EE4F-ACD5-D08FF62D65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392CF6-F4CE-CF4D-8E6A-6E36C02980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63A112-F075-E241-B963-503530B5A9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16B975-E52F-E44E-998A-F5A299A4F9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5C6CC6-957C-794C-907A-42EB3206ADAB}"/>
              </a:ext>
            </a:extLst>
          </p:cNvPr>
          <p:cNvSpPr>
            <a:spLocks noGrp="1"/>
          </p:cNvSpPr>
          <p:nvPr>
            <p:ph type="dt" sz="half" idx="10"/>
          </p:nvPr>
        </p:nvSpPr>
        <p:spPr/>
        <p:txBody>
          <a:bodyPr/>
          <a:lstStyle/>
          <a:p>
            <a:fld id="{9334D819-9F07-4261-B09B-9E467E5D9002}" type="datetimeFigureOut">
              <a:rPr lang="en-US" smtClean="0"/>
              <a:pPr/>
              <a:t>1/22/21</a:t>
            </a:fld>
            <a:endParaRPr lang="en-US" dirty="0"/>
          </a:p>
        </p:txBody>
      </p:sp>
      <p:sp>
        <p:nvSpPr>
          <p:cNvPr id="8" name="Footer Placeholder 7">
            <a:extLst>
              <a:ext uri="{FF2B5EF4-FFF2-40B4-BE49-F238E27FC236}">
                <a16:creationId xmlns:a16="http://schemas.microsoft.com/office/drawing/2014/main" id="{7658F125-0E98-4043-ADA3-F64FD07BC66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2DE47E6-EAB0-6C46-97F6-850540AAD2B0}"/>
              </a:ext>
            </a:extLst>
          </p:cNvPr>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2720292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A1979-E92C-F049-9372-0F99769D26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88B1D3-4B17-1B4C-9E59-6CFE0CBE67FE}"/>
              </a:ext>
            </a:extLst>
          </p:cNvPr>
          <p:cNvSpPr>
            <a:spLocks noGrp="1"/>
          </p:cNvSpPr>
          <p:nvPr>
            <p:ph type="dt" sz="half" idx="10"/>
          </p:nvPr>
        </p:nvSpPr>
        <p:spPr/>
        <p:txBody>
          <a:bodyPr/>
          <a:lstStyle/>
          <a:p>
            <a:fld id="{9334D819-9F07-4261-B09B-9E467E5D9002}" type="datetimeFigureOut">
              <a:rPr lang="en-US" smtClean="0"/>
              <a:t>1/22/21</a:t>
            </a:fld>
            <a:endParaRPr lang="en-US" dirty="0"/>
          </a:p>
        </p:txBody>
      </p:sp>
      <p:sp>
        <p:nvSpPr>
          <p:cNvPr id="4" name="Footer Placeholder 3">
            <a:extLst>
              <a:ext uri="{FF2B5EF4-FFF2-40B4-BE49-F238E27FC236}">
                <a16:creationId xmlns:a16="http://schemas.microsoft.com/office/drawing/2014/main" id="{681742DD-9670-3B4B-A878-1200BF08BBC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94D87C4-0D16-3F41-A007-59B0E0023304}"/>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006995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467F93-336D-FA4B-909C-A2CF4A571C30}"/>
              </a:ext>
            </a:extLst>
          </p:cNvPr>
          <p:cNvSpPr>
            <a:spLocks noGrp="1"/>
          </p:cNvSpPr>
          <p:nvPr>
            <p:ph type="dt" sz="half" idx="10"/>
          </p:nvPr>
        </p:nvSpPr>
        <p:spPr/>
        <p:txBody>
          <a:bodyPr/>
          <a:lstStyle/>
          <a:p>
            <a:fld id="{9334D819-9F07-4261-B09B-9E467E5D9002}" type="datetimeFigureOut">
              <a:rPr lang="en-US" smtClean="0"/>
              <a:t>1/22/21</a:t>
            </a:fld>
            <a:endParaRPr lang="en-US" dirty="0"/>
          </a:p>
        </p:txBody>
      </p:sp>
      <p:sp>
        <p:nvSpPr>
          <p:cNvPr id="3" name="Footer Placeholder 2">
            <a:extLst>
              <a:ext uri="{FF2B5EF4-FFF2-40B4-BE49-F238E27FC236}">
                <a16:creationId xmlns:a16="http://schemas.microsoft.com/office/drawing/2014/main" id="{C7D908BF-1701-B14B-856A-7B7FC66821B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7FBFFCE-BC90-7B40-9492-26A782CAD634}"/>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4098785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A44EA-D27C-2544-82AF-6BE392E381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A81182-2F60-8445-8E58-BB16913D30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C32679-4010-6248-9DD7-C81EBA8CC7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FEBD6E-FADE-6149-85BA-7C72CEB8858D}"/>
              </a:ext>
            </a:extLst>
          </p:cNvPr>
          <p:cNvSpPr>
            <a:spLocks noGrp="1"/>
          </p:cNvSpPr>
          <p:nvPr>
            <p:ph type="dt" sz="half" idx="10"/>
          </p:nvPr>
        </p:nvSpPr>
        <p:spPr/>
        <p:txBody>
          <a:bodyPr/>
          <a:lstStyle/>
          <a:p>
            <a:fld id="{9334D819-9F07-4261-B09B-9E467E5D9002}" type="datetimeFigureOut">
              <a:rPr lang="en-US" smtClean="0"/>
              <a:pPr/>
              <a:t>1/22/21</a:t>
            </a:fld>
            <a:endParaRPr lang="en-US" dirty="0"/>
          </a:p>
        </p:txBody>
      </p:sp>
      <p:sp>
        <p:nvSpPr>
          <p:cNvPr id="6" name="Footer Placeholder 5">
            <a:extLst>
              <a:ext uri="{FF2B5EF4-FFF2-40B4-BE49-F238E27FC236}">
                <a16:creationId xmlns:a16="http://schemas.microsoft.com/office/drawing/2014/main" id="{165A0544-EC60-8F4F-88B4-65AA6BF8FD5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9373F72-689A-3A49-AE54-32C9B2D6A1ED}"/>
              </a:ext>
            </a:extLst>
          </p:cNvPr>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2004171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D89A-570A-C44C-9C6B-B154064356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F7E8E6-BB01-4143-ADE2-65572823C9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D12D6D-BF4F-B84A-8365-1457F4761C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741957-9317-EF46-9379-127F514248CC}"/>
              </a:ext>
            </a:extLst>
          </p:cNvPr>
          <p:cNvSpPr>
            <a:spLocks noGrp="1"/>
          </p:cNvSpPr>
          <p:nvPr>
            <p:ph type="dt" sz="half" idx="10"/>
          </p:nvPr>
        </p:nvSpPr>
        <p:spPr/>
        <p:txBody>
          <a:bodyPr/>
          <a:lstStyle/>
          <a:p>
            <a:fld id="{9334D819-9F07-4261-B09B-9E467E5D9002}" type="datetimeFigureOut">
              <a:rPr lang="en-US" smtClean="0"/>
              <a:pPr/>
              <a:t>1/22/21</a:t>
            </a:fld>
            <a:endParaRPr lang="en-US" dirty="0"/>
          </a:p>
        </p:txBody>
      </p:sp>
      <p:sp>
        <p:nvSpPr>
          <p:cNvPr id="6" name="Footer Placeholder 5">
            <a:extLst>
              <a:ext uri="{FF2B5EF4-FFF2-40B4-BE49-F238E27FC236}">
                <a16:creationId xmlns:a16="http://schemas.microsoft.com/office/drawing/2014/main" id="{D99B31D0-D2E7-D84F-A4C9-CE3C7C1D69C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14DC17D-3E16-1D4D-B18C-98EDC037E257}"/>
              </a:ext>
            </a:extLst>
          </p:cNvPr>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2311268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DD3C88-3DDE-4941-A0BC-9EAFBA950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D5678C-AC4C-5E41-ACAE-726D4A3605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644691-E4C2-E342-B910-4966B07AAF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34D819-9F07-4261-B09B-9E467E5D9002}" type="datetimeFigureOut">
              <a:rPr lang="en-US" smtClean="0"/>
              <a:pPr/>
              <a:t>1/22/21</a:t>
            </a:fld>
            <a:endParaRPr lang="en-US" dirty="0"/>
          </a:p>
        </p:txBody>
      </p:sp>
      <p:sp>
        <p:nvSpPr>
          <p:cNvPr id="5" name="Footer Placeholder 4">
            <a:extLst>
              <a:ext uri="{FF2B5EF4-FFF2-40B4-BE49-F238E27FC236}">
                <a16:creationId xmlns:a16="http://schemas.microsoft.com/office/drawing/2014/main" id="{F85E6D8C-A802-3547-9A97-722B4A872F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6E818BA-3682-BE40-BC81-86844F0C38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1137990840"/>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jpeg"/><Relationship Id="rId7" Type="http://schemas.openxmlformats.org/officeDocument/2006/relationships/diagramColors" Target="../diagrams/colors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4.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43.png"/><Relationship Id="rId7" Type="http://schemas.openxmlformats.org/officeDocument/2006/relationships/diagramColors" Target="../diagrams/colors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5.sv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9.xml"/><Relationship Id="rId5" Type="http://schemas.openxmlformats.org/officeDocument/2006/relationships/image" Target="../media/image3.jpeg"/><Relationship Id="rId4" Type="http://schemas.openxmlformats.org/officeDocument/2006/relationships/image" Target="../media/image48.sv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jpeg"/><Relationship Id="rId7" Type="http://schemas.openxmlformats.org/officeDocument/2006/relationships/diagramColors" Target="../diagrams/colors4.xml"/><Relationship Id="rId12"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4.xml"/><Relationship Id="rId11" Type="http://schemas.openxmlformats.org/officeDocument/2006/relationships/image" Target="../media/image28.png"/><Relationship Id="rId5" Type="http://schemas.openxmlformats.org/officeDocument/2006/relationships/diagramLayout" Target="../diagrams/layout4.xml"/><Relationship Id="rId10" Type="http://schemas.openxmlformats.org/officeDocument/2006/relationships/image" Target="../media/image27.png"/><Relationship Id="rId4" Type="http://schemas.openxmlformats.org/officeDocument/2006/relationships/diagramData" Target="../diagrams/data4.xml"/><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51CC2F-9EE3-E444-8299-7184CDB503A2}"/>
              </a:ext>
            </a:extLst>
          </p:cNvPr>
          <p:cNvSpPr>
            <a:spLocks noGrp="1"/>
          </p:cNvSpPr>
          <p:nvPr>
            <p:ph type="ctrTitle"/>
          </p:nvPr>
        </p:nvSpPr>
        <p:spPr>
          <a:xfrm>
            <a:off x="1094095" y="851517"/>
            <a:ext cx="5238466" cy="2991416"/>
          </a:xfrm>
        </p:spPr>
        <p:txBody>
          <a:bodyPr anchor="b">
            <a:normAutofit/>
          </a:bodyPr>
          <a:lstStyle/>
          <a:p>
            <a:pPr algn="l"/>
            <a:r>
              <a:rPr lang="en-US" sz="5100" cap="none"/>
              <a:t>Vicarious Trauma</a:t>
            </a:r>
            <a:br>
              <a:rPr lang="en-US" sz="5100" cap="none"/>
            </a:br>
            <a:r>
              <a:rPr lang="en-US" sz="5100" cap="none"/>
              <a:t>Self Care for Health Care Workers During COVID-19</a:t>
            </a:r>
          </a:p>
        </p:txBody>
      </p:sp>
      <p:sp>
        <p:nvSpPr>
          <p:cNvPr id="3" name="Subtitle 2">
            <a:extLst>
              <a:ext uri="{FF2B5EF4-FFF2-40B4-BE49-F238E27FC236}">
                <a16:creationId xmlns:a16="http://schemas.microsoft.com/office/drawing/2014/main" id="{347C9FAA-46C2-424F-8B70-26A91D3093F4}"/>
              </a:ext>
            </a:extLst>
          </p:cNvPr>
          <p:cNvSpPr>
            <a:spLocks noGrp="1"/>
          </p:cNvSpPr>
          <p:nvPr>
            <p:ph type="subTitle" idx="1"/>
          </p:nvPr>
        </p:nvSpPr>
        <p:spPr>
          <a:xfrm>
            <a:off x="481150" y="3854646"/>
            <a:ext cx="6184806" cy="2163551"/>
          </a:xfrm>
        </p:spPr>
        <p:txBody>
          <a:bodyPr anchor="t">
            <a:normAutofit/>
          </a:bodyPr>
          <a:lstStyle/>
          <a:p>
            <a:pPr algn="l"/>
            <a:endParaRPr lang="en-US" dirty="0"/>
          </a:p>
          <a:p>
            <a:pPr algn="l"/>
            <a:r>
              <a:rPr lang="en-US" cap="none" dirty="0"/>
              <a:t>Presenter</a:t>
            </a:r>
            <a:r>
              <a:rPr lang="en-US" dirty="0"/>
              <a:t>: </a:t>
            </a:r>
            <a:r>
              <a:rPr lang="en-US" cap="none" dirty="0"/>
              <a:t>Dr. Tonya Phillips LCSW-C, LCADC</a:t>
            </a:r>
            <a:endParaRPr lang="en-US" dirty="0"/>
          </a:p>
        </p:txBody>
      </p:sp>
      <p:sp>
        <p:nvSpPr>
          <p:cNvPr id="15" name="Freeform: Shape 14">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Drama">
            <a:extLst>
              <a:ext uri="{FF2B5EF4-FFF2-40B4-BE49-F238E27FC236}">
                <a16:creationId xmlns:a16="http://schemas.microsoft.com/office/drawing/2014/main" id="{07A22D3F-97F7-46DE-AFFD-7881B5EE44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31503" y="2129307"/>
            <a:ext cx="3217333" cy="3217333"/>
          </a:xfrm>
          <a:prstGeom prst="rect">
            <a:avLst/>
          </a:prstGeom>
          <a:scene3d>
            <a:camera prst="orthographicFront"/>
            <a:lightRig rig="threePt" dir="t">
              <a:rot lat="0" lon="0" rev="2700000"/>
            </a:lightRig>
          </a:scene3d>
          <a:sp3d contourW="6350">
            <a:bevelT h="38100"/>
            <a:contourClr>
              <a:srgbClr val="C0C0C0"/>
            </a:contourClr>
          </a:sp3d>
        </p:spPr>
      </p:pic>
      <p:pic>
        <p:nvPicPr>
          <p:cNvPr id="8" name="Picture 7" descr="A picture containing game&#10;&#10;Description automatically generated">
            <a:extLst>
              <a:ext uri="{FF2B5EF4-FFF2-40B4-BE49-F238E27FC236}">
                <a16:creationId xmlns:a16="http://schemas.microsoft.com/office/drawing/2014/main" id="{9D570125-F766-C143-AA7D-836BF52F34A8}"/>
              </a:ext>
            </a:extLst>
          </p:cNvPr>
          <p:cNvPicPr>
            <a:picLocks noChangeAspect="1"/>
          </p:cNvPicPr>
          <p:nvPr/>
        </p:nvPicPr>
        <p:blipFill>
          <a:blip r:embed="rId5"/>
          <a:stretch>
            <a:fillRect/>
          </a:stretch>
        </p:blipFill>
        <p:spPr>
          <a:xfrm>
            <a:off x="0" y="6369362"/>
            <a:ext cx="647700" cy="482600"/>
          </a:xfrm>
          <a:prstGeom prst="rect">
            <a:avLst/>
          </a:prstGeom>
        </p:spPr>
      </p:pic>
      <p:sp>
        <p:nvSpPr>
          <p:cNvPr id="5" name="TextBox 4">
            <a:extLst>
              <a:ext uri="{FF2B5EF4-FFF2-40B4-BE49-F238E27FC236}">
                <a16:creationId xmlns:a16="http://schemas.microsoft.com/office/drawing/2014/main" id="{4F27D8DF-C93D-3C40-8019-13C3CCEA6C3D}"/>
              </a:ext>
            </a:extLst>
          </p:cNvPr>
          <p:cNvSpPr txBox="1"/>
          <p:nvPr/>
        </p:nvSpPr>
        <p:spPr>
          <a:xfrm>
            <a:off x="6906986" y="5290457"/>
            <a:ext cx="8791291" cy="369332"/>
          </a:xfrm>
          <a:prstGeom prst="rect">
            <a:avLst/>
          </a:prstGeom>
          <a:noFill/>
        </p:spPr>
        <p:txBody>
          <a:bodyPr wrap="square" rtlCol="0">
            <a:spAutoFit/>
          </a:bodyPr>
          <a:lstStyle/>
          <a:p>
            <a:pPr>
              <a:spcAft>
                <a:spcPts val="600"/>
              </a:spcAft>
            </a:pPr>
            <a:r>
              <a:rPr lang="en-US" dirty="0"/>
              <a:t>BHA/MedChi Behavioral Health Webinar Series</a:t>
            </a:r>
            <a:endParaRPr lang="en-US"/>
          </a:p>
        </p:txBody>
      </p:sp>
    </p:spTree>
    <p:extLst>
      <p:ext uri="{BB962C8B-B14F-4D97-AF65-F5344CB8AC3E}">
        <p14:creationId xmlns:p14="http://schemas.microsoft.com/office/powerpoint/2010/main" val="1568190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game&#10;&#10;Description automatically generated">
            <a:extLst>
              <a:ext uri="{FF2B5EF4-FFF2-40B4-BE49-F238E27FC236}">
                <a16:creationId xmlns:a16="http://schemas.microsoft.com/office/drawing/2014/main" id="{A630B9DA-3779-6B4D-93EC-576A3FEBB5CC}"/>
              </a:ext>
            </a:extLst>
          </p:cNvPr>
          <p:cNvPicPr>
            <a:picLocks noChangeAspect="1"/>
          </p:cNvPicPr>
          <p:nvPr/>
        </p:nvPicPr>
        <p:blipFill>
          <a:blip r:embed="rId2"/>
          <a:stretch>
            <a:fillRect/>
          </a:stretch>
        </p:blipFill>
        <p:spPr>
          <a:xfrm>
            <a:off x="0" y="6369362"/>
            <a:ext cx="647700" cy="482600"/>
          </a:xfrm>
          <a:prstGeom prst="rect">
            <a:avLst/>
          </a:prstGeom>
        </p:spPr>
      </p:pic>
      <p:sp>
        <p:nvSpPr>
          <p:cNvPr id="2" name="Title 1">
            <a:extLst>
              <a:ext uri="{FF2B5EF4-FFF2-40B4-BE49-F238E27FC236}">
                <a16:creationId xmlns:a16="http://schemas.microsoft.com/office/drawing/2014/main" id="{375369B2-9C15-B146-97EF-209A4AC6D094}"/>
              </a:ext>
            </a:extLst>
          </p:cNvPr>
          <p:cNvSpPr>
            <a:spLocks noGrp="1"/>
          </p:cNvSpPr>
          <p:nvPr>
            <p:ph type="title"/>
          </p:nvPr>
        </p:nvSpPr>
        <p:spPr/>
        <p:txBody>
          <a:bodyPr>
            <a:normAutofit/>
          </a:bodyPr>
          <a:lstStyle/>
          <a:p>
            <a:pPr algn="ctr"/>
            <a:r>
              <a:rPr lang="en-US" cap="none" dirty="0"/>
              <a:t>Impact To Professional Practice</a:t>
            </a:r>
          </a:p>
        </p:txBody>
      </p:sp>
      <p:graphicFrame>
        <p:nvGraphicFramePr>
          <p:cNvPr id="4" name="Content Placeholder 3">
            <a:extLst>
              <a:ext uri="{FF2B5EF4-FFF2-40B4-BE49-F238E27FC236}">
                <a16:creationId xmlns:a16="http://schemas.microsoft.com/office/drawing/2014/main" id="{717B221D-9967-1647-9137-2F773638ECD2}"/>
              </a:ext>
            </a:extLst>
          </p:cNvPr>
          <p:cNvGraphicFramePr>
            <a:graphicFrameLocks noGrp="1"/>
          </p:cNvGraphicFramePr>
          <p:nvPr>
            <p:ph idx="1"/>
            <p:extLst>
              <p:ext uri="{D42A27DB-BD31-4B8C-83A1-F6EECF244321}">
                <p14:modId xmlns:p14="http://schemas.microsoft.com/office/powerpoint/2010/main" val="2082056884"/>
              </p:ext>
            </p:extLst>
          </p:nvPr>
        </p:nvGraphicFramePr>
        <p:xfrm>
          <a:off x="914400" y="2532475"/>
          <a:ext cx="10363200" cy="30290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4324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905DB-FCBA-FD49-B11A-4C4E9D9C7215}"/>
              </a:ext>
            </a:extLst>
          </p:cNvPr>
          <p:cNvSpPr>
            <a:spLocks noGrp="1"/>
          </p:cNvSpPr>
          <p:nvPr>
            <p:ph type="title"/>
          </p:nvPr>
        </p:nvSpPr>
        <p:spPr>
          <a:xfrm>
            <a:off x="838200" y="365125"/>
            <a:ext cx="10515600" cy="1325563"/>
          </a:xfrm>
        </p:spPr>
        <p:txBody>
          <a:bodyPr>
            <a:normAutofit/>
          </a:bodyPr>
          <a:lstStyle/>
          <a:p>
            <a:pPr algn="ctr"/>
            <a:r>
              <a:rPr lang="en-US" cap="none" dirty="0"/>
              <a:t>Reflective Self Care Questions</a:t>
            </a:r>
          </a:p>
        </p:txBody>
      </p:sp>
      <p:pic>
        <p:nvPicPr>
          <p:cNvPr id="10" name="Picture 9" descr="A picture containing game&#10;&#10;Description automatically generated">
            <a:extLst>
              <a:ext uri="{FF2B5EF4-FFF2-40B4-BE49-F238E27FC236}">
                <a16:creationId xmlns:a16="http://schemas.microsoft.com/office/drawing/2014/main" id="{B2D051E9-9151-D24F-AD1F-C279F6918A13}"/>
              </a:ext>
            </a:extLst>
          </p:cNvPr>
          <p:cNvPicPr>
            <a:picLocks noChangeAspect="1"/>
          </p:cNvPicPr>
          <p:nvPr/>
        </p:nvPicPr>
        <p:blipFill>
          <a:blip r:embed="rId2"/>
          <a:stretch>
            <a:fillRect/>
          </a:stretch>
        </p:blipFill>
        <p:spPr>
          <a:xfrm>
            <a:off x="0" y="6373228"/>
            <a:ext cx="647700" cy="482600"/>
          </a:xfrm>
          <a:prstGeom prst="rect">
            <a:avLst/>
          </a:prstGeom>
        </p:spPr>
      </p:pic>
      <p:graphicFrame>
        <p:nvGraphicFramePr>
          <p:cNvPr id="5" name="Content Placeholder 2">
            <a:extLst>
              <a:ext uri="{FF2B5EF4-FFF2-40B4-BE49-F238E27FC236}">
                <a16:creationId xmlns:a16="http://schemas.microsoft.com/office/drawing/2014/main" id="{41B5CAE3-C92B-406C-8677-2A0A06615F00}"/>
              </a:ext>
            </a:extLst>
          </p:cNvPr>
          <p:cNvGraphicFramePr>
            <a:graphicFrameLocks noGrp="1"/>
          </p:cNvGraphicFramePr>
          <p:nvPr>
            <p:ph idx="1"/>
            <p:extLst>
              <p:ext uri="{D42A27DB-BD31-4B8C-83A1-F6EECF244321}">
                <p14:modId xmlns:p14="http://schemas.microsoft.com/office/powerpoint/2010/main" val="134051351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0006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EFB32EAF-A786-1441-B4E8-2ED7CB93B7D4}"/>
              </a:ext>
            </a:extLst>
          </p:cNvPr>
          <p:cNvSpPr>
            <a:spLocks noGrp="1"/>
          </p:cNvSpPr>
          <p:nvPr>
            <p:ph type="ctrTitle"/>
          </p:nvPr>
        </p:nvSpPr>
        <p:spPr>
          <a:xfrm>
            <a:off x="8842248" y="1481328"/>
            <a:ext cx="2926080" cy="2468880"/>
          </a:xfrm>
        </p:spPr>
        <p:txBody>
          <a:bodyPr>
            <a:normAutofit/>
          </a:bodyPr>
          <a:lstStyle/>
          <a:p>
            <a:pPr algn="l"/>
            <a:r>
              <a:rPr lang="en-US" sz="4000" cap="none"/>
              <a:t>Self-Care Discussion</a:t>
            </a:r>
          </a:p>
        </p:txBody>
      </p:sp>
      <p:sp>
        <p:nvSpPr>
          <p:cNvPr id="38"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Shape 41">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4" name="Picture 3" descr="A picture containing colorful, kite, knot, flying&#10;&#10;Description automatically generated">
            <a:extLst>
              <a:ext uri="{FF2B5EF4-FFF2-40B4-BE49-F238E27FC236}">
                <a16:creationId xmlns:a16="http://schemas.microsoft.com/office/drawing/2014/main" id="{CC54087D-1E27-400D-A83D-CEDF5D9F1CFE}"/>
              </a:ext>
            </a:extLst>
          </p:cNvPr>
          <p:cNvPicPr>
            <a:picLocks noChangeAspect="1"/>
          </p:cNvPicPr>
          <p:nvPr/>
        </p:nvPicPr>
        <p:blipFill rotWithShape="1">
          <a:blip r:embed="rId3"/>
          <a:srcRect l="3032" r="-2" b="-2"/>
          <a:stretch/>
        </p:blipFill>
        <p:spPr>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pic>
        <p:nvPicPr>
          <p:cNvPr id="11" name="Picture 10" descr="A picture containing game&#10;&#10;Description automatically generated">
            <a:extLst>
              <a:ext uri="{FF2B5EF4-FFF2-40B4-BE49-F238E27FC236}">
                <a16:creationId xmlns:a16="http://schemas.microsoft.com/office/drawing/2014/main" id="{30E64349-FA8C-4B48-A484-28534FF3376B}"/>
              </a:ext>
            </a:extLst>
          </p:cNvPr>
          <p:cNvPicPr>
            <a:picLocks noChangeAspect="1"/>
          </p:cNvPicPr>
          <p:nvPr/>
        </p:nvPicPr>
        <p:blipFill>
          <a:blip r:embed="rId4"/>
          <a:stretch>
            <a:fillRect/>
          </a:stretch>
        </p:blipFill>
        <p:spPr>
          <a:xfrm>
            <a:off x="0" y="6369362"/>
            <a:ext cx="647700" cy="482600"/>
          </a:xfrm>
          <a:prstGeom prst="rect">
            <a:avLst/>
          </a:prstGeom>
        </p:spPr>
      </p:pic>
    </p:spTree>
    <p:extLst>
      <p:ext uri="{BB962C8B-B14F-4D97-AF65-F5344CB8AC3E}">
        <p14:creationId xmlns:p14="http://schemas.microsoft.com/office/powerpoint/2010/main" val="3345965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game&#10;&#10;Description automatically generated">
            <a:extLst>
              <a:ext uri="{FF2B5EF4-FFF2-40B4-BE49-F238E27FC236}">
                <a16:creationId xmlns:a16="http://schemas.microsoft.com/office/drawing/2014/main" id="{88DF9840-E136-E241-B7B2-3FF6F5F73FB4}"/>
              </a:ext>
            </a:extLst>
          </p:cNvPr>
          <p:cNvPicPr>
            <a:picLocks noChangeAspect="1"/>
          </p:cNvPicPr>
          <p:nvPr/>
        </p:nvPicPr>
        <p:blipFill>
          <a:blip r:embed="rId3"/>
          <a:stretch>
            <a:fillRect/>
          </a:stretch>
        </p:blipFill>
        <p:spPr>
          <a:xfrm>
            <a:off x="0" y="6369362"/>
            <a:ext cx="579528" cy="482600"/>
          </a:xfrm>
          <a:prstGeom prst="rect">
            <a:avLst/>
          </a:prstGeom>
        </p:spPr>
      </p:pic>
      <p:sp>
        <p:nvSpPr>
          <p:cNvPr id="2" name="Title 1">
            <a:extLst>
              <a:ext uri="{FF2B5EF4-FFF2-40B4-BE49-F238E27FC236}">
                <a16:creationId xmlns:a16="http://schemas.microsoft.com/office/drawing/2014/main" id="{5E2A6CB9-0A05-BB45-B7DD-F5F8528BC87C}"/>
              </a:ext>
            </a:extLst>
          </p:cNvPr>
          <p:cNvSpPr>
            <a:spLocks noGrp="1"/>
          </p:cNvSpPr>
          <p:nvPr>
            <p:ph type="title"/>
          </p:nvPr>
        </p:nvSpPr>
        <p:spPr/>
        <p:txBody>
          <a:bodyPr>
            <a:normAutofit/>
          </a:bodyPr>
          <a:lstStyle/>
          <a:p>
            <a:pPr algn="ctr"/>
            <a:r>
              <a:rPr lang="en-US" cap="none" dirty="0"/>
              <a:t>Self-Care Strategies</a:t>
            </a:r>
          </a:p>
        </p:txBody>
      </p:sp>
      <p:graphicFrame>
        <p:nvGraphicFramePr>
          <p:cNvPr id="5" name="Content Placeholder 2">
            <a:extLst>
              <a:ext uri="{FF2B5EF4-FFF2-40B4-BE49-F238E27FC236}">
                <a16:creationId xmlns:a16="http://schemas.microsoft.com/office/drawing/2014/main" id="{150F6626-AB69-4CBD-BC1B-724CD201F93C}"/>
              </a:ext>
            </a:extLst>
          </p:cNvPr>
          <p:cNvGraphicFramePr>
            <a:graphicFrameLocks noGrp="1"/>
          </p:cNvGraphicFramePr>
          <p:nvPr>
            <p:ph idx="1"/>
            <p:extLst>
              <p:ext uri="{D42A27DB-BD31-4B8C-83A1-F6EECF244321}">
                <p14:modId xmlns:p14="http://schemas.microsoft.com/office/powerpoint/2010/main" val="1183084723"/>
              </p:ext>
            </p:extLst>
          </p:nvPr>
        </p:nvGraphicFramePr>
        <p:xfrm>
          <a:off x="914400" y="2532475"/>
          <a:ext cx="10363200" cy="30290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43932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C7FB2-1812-6E47-A575-F285EC7DA56F}"/>
              </a:ext>
            </a:extLst>
          </p:cNvPr>
          <p:cNvSpPr>
            <a:spLocks noGrp="1"/>
          </p:cNvSpPr>
          <p:nvPr>
            <p:ph type="title"/>
          </p:nvPr>
        </p:nvSpPr>
        <p:spPr>
          <a:xfrm>
            <a:off x="4965430" y="629268"/>
            <a:ext cx="6586491" cy="1286160"/>
          </a:xfrm>
        </p:spPr>
        <p:txBody>
          <a:bodyPr anchor="b">
            <a:normAutofit/>
          </a:bodyPr>
          <a:lstStyle/>
          <a:p>
            <a:r>
              <a:rPr lang="en-US"/>
              <a:t>Self Care Tip</a:t>
            </a:r>
          </a:p>
        </p:txBody>
      </p:sp>
      <p:pic>
        <p:nvPicPr>
          <p:cNvPr id="6" name="Picture 5" descr="Icon&#10;&#10;Description automatically generated with medium confidence">
            <a:extLst>
              <a:ext uri="{FF2B5EF4-FFF2-40B4-BE49-F238E27FC236}">
                <a16:creationId xmlns:a16="http://schemas.microsoft.com/office/drawing/2014/main" id="{CF87AD04-6FD8-694A-AB06-C5DB9B38DEB7}"/>
              </a:ext>
            </a:extLst>
          </p:cNvPr>
          <p:cNvPicPr>
            <a:picLocks noChangeAspect="1"/>
          </p:cNvPicPr>
          <p:nvPr/>
        </p:nvPicPr>
        <p:blipFill rotWithShape="1">
          <a:blip r:embed="rId3"/>
          <a:srcRect l="13929" r="16566"/>
          <a:stretch/>
        </p:blipFill>
        <p:spPr>
          <a:xfrm>
            <a:off x="20" y="10"/>
            <a:ext cx="4635571" cy="6857990"/>
          </a:xfrm>
          <a:prstGeom prst="rect">
            <a:avLst/>
          </a:prstGeom>
          <a:effectLst/>
        </p:spPr>
      </p:pic>
      <p:cxnSp>
        <p:nvCxnSpPr>
          <p:cNvPr id="19" name="Straight Connector 1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63C1BE"/>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BDEE427A-2A80-4E6C-BB96-FDED1F11AC4D}"/>
              </a:ext>
            </a:extLst>
          </p:cNvPr>
          <p:cNvGraphicFramePr>
            <a:graphicFrameLocks noGrp="1"/>
          </p:cNvGraphicFramePr>
          <p:nvPr>
            <p:ph idx="1"/>
            <p:extLst>
              <p:ext uri="{D42A27DB-BD31-4B8C-83A1-F6EECF244321}">
                <p14:modId xmlns:p14="http://schemas.microsoft.com/office/powerpoint/2010/main" val="1213023746"/>
              </p:ext>
            </p:extLst>
          </p:nvPr>
        </p:nvGraphicFramePr>
        <p:xfrm>
          <a:off x="4965431" y="2438400"/>
          <a:ext cx="6586489" cy="37854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55571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FAADD8D3-5243-FC4C-AE7E-732CD0B1A902}"/>
              </a:ext>
            </a:extLst>
          </p:cNvPr>
          <p:cNvSpPr>
            <a:spLocks noGrp="1"/>
          </p:cNvSpPr>
          <p:nvPr>
            <p:ph type="title"/>
          </p:nvPr>
        </p:nvSpPr>
        <p:spPr>
          <a:xfrm>
            <a:off x="838200" y="365125"/>
            <a:ext cx="5393361" cy="1325563"/>
          </a:xfrm>
        </p:spPr>
        <p:txBody>
          <a:bodyPr vert="horz" lIns="91440" tIns="45720" rIns="91440" bIns="45720" rtlCol="0" anchor="ctr">
            <a:normAutofit/>
          </a:bodyPr>
          <a:lstStyle/>
          <a:p>
            <a:r>
              <a:rPr lang="en-US" kern="1200" dirty="0">
                <a:latin typeface="+mj-lt"/>
                <a:ea typeface="+mj-ea"/>
                <a:cs typeface="+mj-cs"/>
              </a:rPr>
              <a:t>Resources</a:t>
            </a:r>
          </a:p>
        </p:txBody>
      </p:sp>
      <p:sp>
        <p:nvSpPr>
          <p:cNvPr id="14" name="Freeform: Shape 13">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D4D87F34-95FC-8C45-A99B-64EADACA0399}"/>
              </a:ext>
            </a:extLst>
          </p:cNvPr>
          <p:cNvSpPr txBox="1"/>
          <p:nvPr/>
        </p:nvSpPr>
        <p:spPr>
          <a:xfrm>
            <a:off x="838200" y="1825625"/>
            <a:ext cx="5393361" cy="4351338"/>
          </a:xfrm>
          <a:prstGeom prst="rect">
            <a:avLst/>
          </a:prstGeom>
        </p:spPr>
        <p:txBody>
          <a:bodyPr vert="horz" lIns="91440" tIns="45720" rIns="91440" bIns="45720" rtlCol="0">
            <a:normAutofit lnSpcReduction="10000"/>
          </a:bodyPr>
          <a:lstStyle/>
          <a:p>
            <a:pPr marL="342900" indent="-285750">
              <a:lnSpc>
                <a:spcPct val="90000"/>
              </a:lnSpc>
              <a:spcAft>
                <a:spcPts val="600"/>
              </a:spcAft>
              <a:buFont typeface="Wingdings" pitchFamily="2" charset="2"/>
              <a:buChar char="q"/>
            </a:pPr>
            <a:r>
              <a:rPr lang="en-US" sz="2000" dirty="0"/>
              <a:t>Disaster Distress Hotline: 1-800-985-5990</a:t>
            </a:r>
          </a:p>
          <a:p>
            <a:pPr marL="342900" indent="-285750">
              <a:lnSpc>
                <a:spcPct val="90000"/>
              </a:lnSpc>
              <a:spcAft>
                <a:spcPts val="600"/>
              </a:spcAft>
              <a:buFont typeface="Wingdings" pitchFamily="2" charset="2"/>
              <a:buChar char="q"/>
            </a:pPr>
            <a:endParaRPr lang="en-US" sz="2000" dirty="0"/>
          </a:p>
          <a:p>
            <a:pPr marL="342900" indent="-285750">
              <a:lnSpc>
                <a:spcPct val="90000"/>
              </a:lnSpc>
              <a:spcAft>
                <a:spcPts val="600"/>
              </a:spcAft>
              <a:buFont typeface="Wingdings" pitchFamily="2" charset="2"/>
              <a:buChar char="q"/>
            </a:pPr>
            <a:r>
              <a:rPr lang="en-US" sz="2000" dirty="0"/>
              <a:t>National Suicide Prevention Hotline: 1-800-273-TALK (8255) </a:t>
            </a:r>
          </a:p>
          <a:p>
            <a:pPr marL="342900" indent="-285750">
              <a:lnSpc>
                <a:spcPct val="90000"/>
              </a:lnSpc>
              <a:spcAft>
                <a:spcPts val="600"/>
              </a:spcAft>
              <a:buFont typeface="Wingdings" pitchFamily="2" charset="2"/>
              <a:buChar char="q"/>
            </a:pPr>
            <a:endParaRPr lang="en-US" sz="2000" dirty="0"/>
          </a:p>
          <a:p>
            <a:pPr marL="342900" indent="-285750">
              <a:lnSpc>
                <a:spcPct val="90000"/>
              </a:lnSpc>
              <a:spcAft>
                <a:spcPts val="600"/>
              </a:spcAft>
              <a:buFont typeface="Wingdings" pitchFamily="2" charset="2"/>
              <a:buChar char="q"/>
            </a:pPr>
            <a:r>
              <a:rPr lang="en-US" sz="2000" dirty="0"/>
              <a:t>BHA COVID-19 Response webpage found at:  https://</a:t>
            </a:r>
            <a:r>
              <a:rPr lang="en-US" sz="2000" dirty="0" err="1"/>
              <a:t>bha.health.maryland.gov</a:t>
            </a:r>
            <a:r>
              <a:rPr lang="en-US" sz="2000" dirty="0"/>
              <a:t>/Pages/bha-covid-19.aspx</a:t>
            </a:r>
          </a:p>
          <a:p>
            <a:pPr marL="342900" indent="-285750">
              <a:lnSpc>
                <a:spcPct val="90000"/>
              </a:lnSpc>
              <a:spcAft>
                <a:spcPts val="600"/>
              </a:spcAft>
              <a:buFont typeface="Wingdings" pitchFamily="2" charset="2"/>
              <a:buChar char="q"/>
            </a:pPr>
            <a:endParaRPr lang="en-US" sz="2000" dirty="0"/>
          </a:p>
          <a:p>
            <a:pPr marL="342900" indent="-285750">
              <a:lnSpc>
                <a:spcPct val="90000"/>
              </a:lnSpc>
              <a:spcAft>
                <a:spcPts val="600"/>
              </a:spcAft>
              <a:buFont typeface="Wingdings" pitchFamily="2" charset="2"/>
              <a:buChar char="q"/>
            </a:pPr>
            <a:r>
              <a:rPr lang="en-US" sz="2000" dirty="0"/>
              <a:t>COVID Coach App (download from App or Google Play Store) </a:t>
            </a:r>
          </a:p>
          <a:p>
            <a:pPr lvl="1">
              <a:lnSpc>
                <a:spcPct val="90000"/>
              </a:lnSpc>
              <a:spcAft>
                <a:spcPts val="600"/>
              </a:spcAft>
            </a:pPr>
            <a:r>
              <a:rPr lang="en-US" sz="2000" dirty="0"/>
              <a:t>i.  The COVID Coach app was created to support self-care and overall mental health during the coronavirus (COVID-19) pandemic.</a:t>
            </a:r>
            <a:br>
              <a:rPr lang="en-US" sz="2000" dirty="0"/>
            </a:br>
            <a:endParaRPr lang="en-US" sz="2000" dirty="0"/>
          </a:p>
        </p:txBody>
      </p:sp>
      <p:sp>
        <p:nvSpPr>
          <p:cNvPr id="16" name="Oval 15">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Books">
            <a:extLst>
              <a:ext uri="{FF2B5EF4-FFF2-40B4-BE49-F238E27FC236}">
                <a16:creationId xmlns:a16="http://schemas.microsoft.com/office/drawing/2014/main" id="{8F2C0AA2-1930-4730-8723-96E4B7AE60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scene3d>
            <a:camera prst="orthographicFront"/>
            <a:lightRig rig="threePt" dir="t">
              <a:rot lat="0" lon="0" rev="2700000"/>
            </a:lightRig>
          </a:scene3d>
          <a:sp3d contourW="6350">
            <a:bevelT h="38100"/>
            <a:contourClr>
              <a:srgbClr val="C0C0C0"/>
            </a:contourClr>
          </a:sp3d>
        </p:spPr>
      </p:pic>
      <p:sp>
        <p:nvSpPr>
          <p:cNvPr id="18" name="Freeform: Shape 17">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0" name="Straight Connector 19">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313425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8">
            <a:extLst>
              <a:ext uri="{FF2B5EF4-FFF2-40B4-BE49-F238E27FC236}">
                <a16:creationId xmlns:a16="http://schemas.microsoft.com/office/drawing/2014/main" id="{A29398BB-6F62-472B-88B2-8D942FEBFB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6"/>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0">
            <a:extLst>
              <a:ext uri="{FF2B5EF4-FFF2-40B4-BE49-F238E27FC236}">
                <a16:creationId xmlns:a16="http://schemas.microsoft.com/office/drawing/2014/main" id="{A3C0D298-47AC-4912-8022-B969E5732CB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6430" y="626107"/>
            <a:ext cx="1128382" cy="847206"/>
            <a:chOff x="5307830" y="325570"/>
            <a:chExt cx="1128382" cy="847206"/>
          </a:xfrm>
        </p:grpSpPr>
        <p:sp>
          <p:nvSpPr>
            <p:cNvPr id="32" name="Freeform 5">
              <a:extLst>
                <a:ext uri="{FF2B5EF4-FFF2-40B4-BE49-F238E27FC236}">
                  <a16:creationId xmlns:a16="http://schemas.microsoft.com/office/drawing/2014/main" id="{F8ED9F95-2ADE-4C89-BD97-AF7DB8DB36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33" name="Freeform 5">
              <a:extLst>
                <a:ext uri="{FF2B5EF4-FFF2-40B4-BE49-F238E27FC236}">
                  <a16:creationId xmlns:a16="http://schemas.microsoft.com/office/drawing/2014/main" id="{1DD52534-E915-42C0-890A-5B19A15B53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35" name="Freeform 5">
            <a:extLst>
              <a:ext uri="{FF2B5EF4-FFF2-40B4-BE49-F238E27FC236}">
                <a16:creationId xmlns:a16="http://schemas.microsoft.com/office/drawing/2014/main" id="{01F1CEA4-5DA0-41E1-A743-4F227AE62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958811" y="1645694"/>
            <a:ext cx="4689240" cy="411502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Shape 36">
            <a:extLst>
              <a:ext uri="{FF2B5EF4-FFF2-40B4-BE49-F238E27FC236}">
                <a16:creationId xmlns:a16="http://schemas.microsoft.com/office/drawing/2014/main" id="{07D1A722-B699-4DA0-B7AC-F06CC81AD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39502" y="626107"/>
            <a:ext cx="3154669" cy="2796247"/>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 name="Title 2">
            <a:extLst>
              <a:ext uri="{FF2B5EF4-FFF2-40B4-BE49-F238E27FC236}">
                <a16:creationId xmlns:a16="http://schemas.microsoft.com/office/drawing/2014/main" id="{EF8C499F-2CBA-E945-AD3B-948D71E8F43A}"/>
              </a:ext>
            </a:extLst>
          </p:cNvPr>
          <p:cNvSpPr>
            <a:spLocks noGrp="1"/>
          </p:cNvSpPr>
          <p:nvPr>
            <p:ph type="title"/>
          </p:nvPr>
        </p:nvSpPr>
        <p:spPr>
          <a:xfrm>
            <a:off x="403259" y="3523729"/>
            <a:ext cx="6006864" cy="1566407"/>
          </a:xfrm>
        </p:spPr>
        <p:txBody>
          <a:bodyPr vert="horz" lIns="91440" tIns="45720" rIns="91440" bIns="45720" rtlCol="0" anchor="b">
            <a:normAutofit/>
          </a:bodyPr>
          <a:lstStyle/>
          <a:p>
            <a:r>
              <a:rPr lang="en-US" sz="5000" cap="none" dirty="0"/>
              <a:t>Closing Remarks &amp; Questions…</a:t>
            </a:r>
          </a:p>
        </p:txBody>
      </p:sp>
      <p:pic>
        <p:nvPicPr>
          <p:cNvPr id="2" name="Picture 1" descr="A close up of text on a white background&#10;&#10;Description automatically generated">
            <a:extLst>
              <a:ext uri="{FF2B5EF4-FFF2-40B4-BE49-F238E27FC236}">
                <a16:creationId xmlns:a16="http://schemas.microsoft.com/office/drawing/2014/main" id="{54514868-2645-B547-8BF1-3F9E4CD8A8D2}"/>
              </a:ext>
            </a:extLst>
          </p:cNvPr>
          <p:cNvPicPr>
            <a:picLocks noChangeAspect="1"/>
          </p:cNvPicPr>
          <p:nvPr/>
        </p:nvPicPr>
        <p:blipFill>
          <a:blip r:embed="rId2"/>
          <a:stretch>
            <a:fillRect/>
          </a:stretch>
        </p:blipFill>
        <p:spPr>
          <a:xfrm>
            <a:off x="7812911" y="2351154"/>
            <a:ext cx="3036714" cy="2704104"/>
          </a:xfrm>
          <a:prstGeom prst="rect">
            <a:avLst/>
          </a:prstGeom>
        </p:spPr>
      </p:pic>
      <p:pic>
        <p:nvPicPr>
          <p:cNvPr id="9" name="Graphic 8" descr="Questions">
            <a:extLst>
              <a:ext uri="{FF2B5EF4-FFF2-40B4-BE49-F238E27FC236}">
                <a16:creationId xmlns:a16="http://schemas.microsoft.com/office/drawing/2014/main" id="{61E00343-031C-4728-BA28-B337A4FCF0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6617" y="936491"/>
            <a:ext cx="2020787" cy="2020787"/>
          </a:xfrm>
          <a:prstGeom prst="rect">
            <a:avLst/>
          </a:prstGeom>
          <a:scene3d>
            <a:camera prst="orthographicFront"/>
            <a:lightRig rig="threePt" dir="t">
              <a:rot lat="0" lon="0" rev="2700000"/>
            </a:lightRig>
          </a:scene3d>
          <a:sp3d contourW="6350">
            <a:bevelT h="38100"/>
            <a:contourClr>
              <a:srgbClr val="C0C0C0"/>
            </a:contourClr>
          </a:sp3d>
        </p:spPr>
      </p:pic>
      <p:pic>
        <p:nvPicPr>
          <p:cNvPr id="24" name="Picture 23" descr="A picture containing game&#10;&#10;Description automatically generated">
            <a:extLst>
              <a:ext uri="{FF2B5EF4-FFF2-40B4-BE49-F238E27FC236}">
                <a16:creationId xmlns:a16="http://schemas.microsoft.com/office/drawing/2014/main" id="{0FDD1A70-0FAB-1845-99F6-B664281A6753}"/>
              </a:ext>
            </a:extLst>
          </p:cNvPr>
          <p:cNvPicPr>
            <a:picLocks noChangeAspect="1"/>
          </p:cNvPicPr>
          <p:nvPr/>
        </p:nvPicPr>
        <p:blipFill>
          <a:blip r:embed="rId5"/>
          <a:stretch>
            <a:fillRect/>
          </a:stretch>
        </p:blipFill>
        <p:spPr>
          <a:xfrm flipV="1">
            <a:off x="2607" y="6002991"/>
            <a:ext cx="1147513" cy="855010"/>
          </a:xfrm>
          <a:prstGeom prst="rect">
            <a:avLst/>
          </a:prstGeom>
        </p:spPr>
      </p:pic>
    </p:spTree>
    <p:extLst>
      <p:ext uri="{BB962C8B-B14F-4D97-AF65-F5344CB8AC3E}">
        <p14:creationId xmlns:p14="http://schemas.microsoft.com/office/powerpoint/2010/main" val="339524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88A6846-6EA1-F146-9DCC-E2A9822FC387}"/>
              </a:ext>
            </a:extLst>
          </p:cNvPr>
          <p:cNvSpPr>
            <a:spLocks noGrp="1"/>
          </p:cNvSpPr>
          <p:nvPr>
            <p:ph type="title"/>
          </p:nvPr>
        </p:nvSpPr>
        <p:spPr>
          <a:xfrm>
            <a:off x="838200" y="365125"/>
            <a:ext cx="10515600" cy="1325563"/>
          </a:xfrm>
        </p:spPr>
        <p:txBody>
          <a:bodyPr>
            <a:normAutofit/>
          </a:bodyPr>
          <a:lstStyle/>
          <a:p>
            <a:r>
              <a:rPr lang="en-US" b="1"/>
              <a:t>References</a:t>
            </a:r>
            <a:br>
              <a:rPr lang="en-US" dirty="0"/>
            </a:br>
            <a:endParaRPr lang="en-US"/>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CA2077C-F9FE-544E-BFD7-98128AA55CA8}"/>
              </a:ext>
            </a:extLst>
          </p:cNvPr>
          <p:cNvSpPr>
            <a:spLocks noGrp="1"/>
          </p:cNvSpPr>
          <p:nvPr>
            <p:ph idx="1"/>
          </p:nvPr>
        </p:nvSpPr>
        <p:spPr>
          <a:xfrm>
            <a:off x="838200" y="1504709"/>
            <a:ext cx="10515600" cy="4672254"/>
          </a:xfrm>
        </p:spPr>
        <p:txBody>
          <a:bodyPr>
            <a:normAutofit/>
          </a:bodyPr>
          <a:lstStyle/>
          <a:p>
            <a:pPr marL="0" indent="0" fontAlgn="base">
              <a:buNone/>
            </a:pPr>
            <a:r>
              <a:rPr lang="en-US" sz="900" cap="none" dirty="0">
                <a:latin typeface="Times New Roman" panose="02020603050405020304" pitchFamily="18" charset="0"/>
                <a:cs typeface="Times New Roman" panose="02020603050405020304" pitchFamily="18" charset="0"/>
              </a:rPr>
              <a:t> </a:t>
            </a:r>
          </a:p>
          <a:p>
            <a:pPr marL="0" indent="0" fontAlgn="base">
              <a:buNone/>
            </a:pPr>
            <a:r>
              <a:rPr lang="en-US" sz="900" cap="none" dirty="0">
                <a:latin typeface="Times New Roman" panose="02020603050405020304" pitchFamily="18" charset="0"/>
                <a:cs typeface="Times New Roman" panose="02020603050405020304" pitchFamily="18" charset="0"/>
              </a:rPr>
              <a:t>B. Hudnall </a:t>
            </a:r>
            <a:r>
              <a:rPr lang="en-US" sz="900" cap="none" dirty="0" err="1">
                <a:latin typeface="Times New Roman" panose="02020603050405020304" pitchFamily="18" charset="0"/>
                <a:cs typeface="Times New Roman" panose="02020603050405020304" pitchFamily="18" charset="0"/>
              </a:rPr>
              <a:t>Stamm</a:t>
            </a:r>
            <a:r>
              <a:rPr lang="en-US" sz="900" cap="none" dirty="0">
                <a:latin typeface="Times New Roman" panose="02020603050405020304" pitchFamily="18" charset="0"/>
                <a:cs typeface="Times New Roman" panose="02020603050405020304" pitchFamily="18" charset="0"/>
              </a:rPr>
              <a:t>, 2009. Professional Quality of Life: Compassion Satisfaction and Fatigue Version 5 (</a:t>
            </a:r>
            <a:r>
              <a:rPr lang="en-US" sz="900" cap="none" dirty="0" err="1">
                <a:latin typeface="Times New Roman" panose="02020603050405020304" pitchFamily="18" charset="0"/>
                <a:cs typeface="Times New Roman" panose="02020603050405020304" pitchFamily="18" charset="0"/>
              </a:rPr>
              <a:t>ProQOL</a:t>
            </a:r>
            <a:r>
              <a:rPr lang="en-US" sz="900" cap="none" dirty="0">
                <a:latin typeface="Times New Roman" panose="02020603050405020304" pitchFamily="18" charset="0"/>
                <a:cs typeface="Times New Roman" panose="02020603050405020304" pitchFamily="18" charset="0"/>
              </a:rPr>
              <a:t>). /</a:t>
            </a:r>
            <a:r>
              <a:rPr lang="en-US" sz="900" cap="none" dirty="0" err="1">
                <a:latin typeface="Times New Roman" panose="02020603050405020304" pitchFamily="18" charset="0"/>
                <a:cs typeface="Times New Roman" panose="02020603050405020304" pitchFamily="18" charset="0"/>
              </a:rPr>
              <a:t>www.isu.edu</a:t>
            </a:r>
            <a:r>
              <a:rPr lang="en-US" sz="900" cap="none" dirty="0">
                <a:latin typeface="Times New Roman" panose="02020603050405020304" pitchFamily="18" charset="0"/>
                <a:cs typeface="Times New Roman" panose="02020603050405020304" pitchFamily="18" charset="0"/>
              </a:rPr>
              <a:t>/~</a:t>
            </a:r>
            <a:r>
              <a:rPr lang="en-US" sz="900" cap="none" dirty="0" err="1">
                <a:latin typeface="Times New Roman" panose="02020603050405020304" pitchFamily="18" charset="0"/>
                <a:cs typeface="Times New Roman" panose="02020603050405020304" pitchFamily="18" charset="0"/>
              </a:rPr>
              <a:t>bhstamm</a:t>
            </a:r>
            <a:r>
              <a:rPr lang="en-US" sz="900" cap="none" dirty="0">
                <a:latin typeface="Times New Roman" panose="02020603050405020304" pitchFamily="18" charset="0"/>
                <a:cs typeface="Times New Roman" panose="02020603050405020304" pitchFamily="18" charset="0"/>
              </a:rPr>
              <a:t> or </a:t>
            </a:r>
            <a:r>
              <a:rPr lang="en-US" sz="900" cap="none" dirty="0" err="1">
                <a:latin typeface="Times New Roman" panose="02020603050405020304" pitchFamily="18" charset="0"/>
                <a:cs typeface="Times New Roman" panose="02020603050405020304" pitchFamily="18" charset="0"/>
              </a:rPr>
              <a:t>www.proqol.org</a:t>
            </a:r>
            <a:r>
              <a:rPr lang="en-US" sz="900" cap="none" dirty="0">
                <a:latin typeface="Times New Roman" panose="02020603050405020304" pitchFamily="18" charset="0"/>
                <a:cs typeface="Times New Roman" panose="02020603050405020304" pitchFamily="18" charset="0"/>
              </a:rPr>
              <a:t>. </a:t>
            </a:r>
          </a:p>
          <a:p>
            <a:pPr marL="0" indent="0" fontAlgn="base">
              <a:buNone/>
            </a:pPr>
            <a:r>
              <a:rPr lang="en-US" sz="900" cap="none" dirty="0">
                <a:latin typeface="Times New Roman" panose="02020603050405020304" pitchFamily="18" charset="0"/>
                <a:cs typeface="Times New Roman" panose="02020603050405020304" pitchFamily="18" charset="0"/>
              </a:rPr>
              <a:t>Confronting vicarious trauma. (N.D.). Retrieved from https://</a:t>
            </a:r>
            <a:r>
              <a:rPr lang="en-US" sz="900" cap="none" dirty="0" err="1">
                <a:latin typeface="Times New Roman" panose="02020603050405020304" pitchFamily="18" charset="0"/>
                <a:cs typeface="Times New Roman" panose="02020603050405020304" pitchFamily="18" charset="0"/>
              </a:rPr>
              <a:t>www.Livingwell.Org.Au</a:t>
            </a:r>
            <a:r>
              <a:rPr lang="en-US" sz="900" cap="none" dirty="0">
                <a:latin typeface="Times New Roman" panose="02020603050405020304" pitchFamily="18" charset="0"/>
                <a:cs typeface="Times New Roman" panose="02020603050405020304" pitchFamily="18" charset="0"/>
              </a:rPr>
              <a:t>/professionals/confronting-vicarious-trauma</a:t>
            </a:r>
          </a:p>
          <a:p>
            <a:pPr marL="0" indent="0" fontAlgn="base">
              <a:buNone/>
            </a:pPr>
            <a:r>
              <a:rPr lang="en-US" sz="900" cap="none" dirty="0">
                <a:latin typeface="Times New Roman" panose="02020603050405020304" pitchFamily="18" charset="0"/>
                <a:cs typeface="Times New Roman" panose="02020603050405020304" pitchFamily="18" charset="0"/>
              </a:rPr>
              <a:t>Creamer, T. L. &amp; Liddle, B. J. (2005). Secondary traumatic stress among disaster mental health workers responding to the September 11 attacks. Journal of </a:t>
            </a:r>
          </a:p>
          <a:p>
            <a:pPr marL="0" indent="0" fontAlgn="base">
              <a:buNone/>
            </a:pPr>
            <a:r>
              <a:rPr lang="en-US" sz="900" cap="none" dirty="0">
                <a:latin typeface="Times New Roman" panose="02020603050405020304" pitchFamily="18" charset="0"/>
                <a:cs typeface="Times New Roman" panose="02020603050405020304" pitchFamily="18" charset="0"/>
              </a:rPr>
              <a:t>Elliott, d. M., &amp; Guy, J. D. (1993). Mental health professionals versus non-mental-health professionals: childhood trauma and adult functioning. Professional psychology: research and practice, 24(1), 83–90. Https://</a:t>
            </a:r>
            <a:r>
              <a:rPr lang="en-US" sz="900" cap="none" dirty="0" err="1">
                <a:latin typeface="Times New Roman" panose="02020603050405020304" pitchFamily="18" charset="0"/>
                <a:cs typeface="Times New Roman" panose="02020603050405020304" pitchFamily="18" charset="0"/>
              </a:rPr>
              <a:t>doi.Org</a:t>
            </a:r>
            <a:r>
              <a:rPr lang="en-US" sz="900" cap="none" dirty="0">
                <a:latin typeface="Times New Roman" panose="02020603050405020304" pitchFamily="18" charset="0"/>
                <a:cs typeface="Times New Roman" panose="02020603050405020304" pitchFamily="18" charset="0"/>
              </a:rPr>
              <a:t>/10.1037/0735-7028.24.1.83</a:t>
            </a:r>
          </a:p>
          <a:p>
            <a:pPr marL="0" indent="0" fontAlgn="base">
              <a:buNone/>
            </a:pPr>
            <a:r>
              <a:rPr lang="en-US" sz="900" cap="none" dirty="0">
                <a:latin typeface="Times New Roman" panose="02020603050405020304" pitchFamily="18" charset="0"/>
                <a:cs typeface="Times New Roman" panose="02020603050405020304" pitchFamily="18" charset="0"/>
              </a:rPr>
              <a:t>Figley, C. R  (1995) compassion </a:t>
            </a:r>
            <a:r>
              <a:rPr lang="en-US" sz="900" cap="none" dirty="0" err="1">
                <a:latin typeface="Times New Roman" panose="02020603050405020304" pitchFamily="18" charset="0"/>
                <a:cs typeface="Times New Roman" panose="02020603050405020304" pitchFamily="18" charset="0"/>
              </a:rPr>
              <a:t>fatique</a:t>
            </a:r>
            <a:r>
              <a:rPr lang="en-US" sz="900" cap="none" dirty="0">
                <a:latin typeface="Times New Roman" panose="02020603050405020304" pitchFamily="18" charset="0"/>
                <a:cs typeface="Times New Roman" panose="02020603050405020304" pitchFamily="18" charset="0"/>
              </a:rPr>
              <a:t>: coping with secondary traumatic stress disorder in those who treat the traumatized. New </a:t>
            </a:r>
            <a:r>
              <a:rPr lang="en-US" sz="900" cap="none" dirty="0" err="1">
                <a:latin typeface="Times New Roman" panose="02020603050405020304" pitchFamily="18" charset="0"/>
                <a:cs typeface="Times New Roman" panose="02020603050405020304" pitchFamily="18" charset="0"/>
              </a:rPr>
              <a:t>york:brunner</a:t>
            </a:r>
            <a:r>
              <a:rPr lang="en-US" sz="900" cap="none" dirty="0">
                <a:latin typeface="Times New Roman" panose="02020603050405020304" pitchFamily="18" charset="0"/>
                <a:cs typeface="Times New Roman" panose="02020603050405020304" pitchFamily="18" charset="0"/>
              </a:rPr>
              <a:t>/mazel</a:t>
            </a:r>
          </a:p>
          <a:p>
            <a:pPr marL="0" indent="0" fontAlgn="base">
              <a:buNone/>
            </a:pPr>
            <a:r>
              <a:rPr lang="en-US" sz="900" cap="none" dirty="0">
                <a:latin typeface="Times New Roman" panose="02020603050405020304" pitchFamily="18" charset="0"/>
                <a:cs typeface="Times New Roman" panose="02020603050405020304" pitchFamily="18" charset="0"/>
              </a:rPr>
              <a:t>Gross, Sam (2020) Trauma cartoons and comics. © </a:t>
            </a:r>
            <a:r>
              <a:rPr lang="en-US" sz="900" cap="none" dirty="0" err="1">
                <a:latin typeface="Times New Roman" panose="02020603050405020304" pitchFamily="18" charset="0"/>
                <a:cs typeface="Times New Roman" panose="02020603050405020304" pitchFamily="18" charset="0"/>
              </a:rPr>
              <a:t>CartoonStock</a:t>
            </a:r>
            <a:r>
              <a:rPr lang="en-US" sz="900" cap="none" dirty="0">
                <a:latin typeface="Times New Roman" panose="02020603050405020304" pitchFamily="18" charset="0"/>
                <a:cs typeface="Times New Roman" panose="02020603050405020304" pitchFamily="18" charset="0"/>
              </a:rPr>
              <a:t> Ltd. 2020 All Rights Reserved</a:t>
            </a:r>
          </a:p>
          <a:p>
            <a:pPr marL="0" indent="0" fontAlgn="base">
              <a:buNone/>
            </a:pPr>
            <a:r>
              <a:rPr lang="en-US" sz="900" cap="none" dirty="0">
                <a:latin typeface="Times New Roman" panose="02020603050405020304" pitchFamily="18" charset="0"/>
                <a:cs typeface="Times New Roman" panose="02020603050405020304" pitchFamily="18" charset="0"/>
              </a:rPr>
              <a:t>Mathieu, F. (2013). What is compassion fatigue? Retrieved from https://</a:t>
            </a:r>
            <a:r>
              <a:rPr lang="en-US" sz="900" cap="none" dirty="0" err="1">
                <a:latin typeface="Times New Roman" panose="02020603050405020304" pitchFamily="18" charset="0"/>
                <a:cs typeface="Times New Roman" panose="02020603050405020304" pitchFamily="18" charset="0"/>
              </a:rPr>
              <a:t>www.Tendacademy.Ca</a:t>
            </a:r>
            <a:r>
              <a:rPr lang="en-US" sz="900" cap="none" dirty="0">
                <a:latin typeface="Times New Roman" panose="02020603050405020304" pitchFamily="18" charset="0"/>
                <a:cs typeface="Times New Roman" panose="02020603050405020304" pitchFamily="18" charset="0"/>
              </a:rPr>
              <a:t>/what-is-compassion-fatigue.</a:t>
            </a:r>
          </a:p>
          <a:p>
            <a:pPr marL="0" indent="0" fontAlgn="base">
              <a:buNone/>
            </a:pPr>
            <a:r>
              <a:rPr lang="en-US" sz="900" cap="none" dirty="0" err="1">
                <a:latin typeface="Times New Roman" panose="02020603050405020304" pitchFamily="18" charset="0"/>
                <a:cs typeface="Times New Roman" panose="02020603050405020304" pitchFamily="18" charset="0"/>
              </a:rPr>
              <a:t>Mccann</a:t>
            </a:r>
            <a:r>
              <a:rPr lang="en-US" sz="900" cap="none" dirty="0">
                <a:latin typeface="Times New Roman" panose="02020603050405020304" pitchFamily="18" charset="0"/>
                <a:cs typeface="Times New Roman" panose="02020603050405020304" pitchFamily="18" charset="0"/>
              </a:rPr>
              <a:t>, </a:t>
            </a:r>
            <a:r>
              <a:rPr lang="en-US" sz="900" cap="none" dirty="0" err="1">
                <a:latin typeface="Times New Roman" panose="02020603050405020304" pitchFamily="18" charset="0"/>
                <a:cs typeface="Times New Roman" panose="02020603050405020304" pitchFamily="18" charset="0"/>
              </a:rPr>
              <a:t>l.L.</a:t>
            </a:r>
            <a:r>
              <a:rPr lang="en-US" sz="900" cap="none" dirty="0">
                <a:latin typeface="Times New Roman" panose="02020603050405020304" pitchFamily="18" charset="0"/>
                <a:cs typeface="Times New Roman" panose="02020603050405020304" pitchFamily="18" charset="0"/>
              </a:rPr>
              <a:t> &amp; Pearlman, L.A. (1990)  Vicarious Traumatization. A framework for understanding the psychological effects of working with victims. Journal of traumatic stress.3,131-149</a:t>
            </a:r>
          </a:p>
          <a:p>
            <a:pPr marL="0" indent="0" fontAlgn="base">
              <a:buNone/>
            </a:pPr>
            <a:r>
              <a:rPr lang="en-US" sz="900" cap="none" dirty="0">
                <a:latin typeface="Times New Roman" panose="02020603050405020304" pitchFamily="18" charset="0"/>
                <a:cs typeface="Times New Roman" panose="02020603050405020304" pitchFamily="18" charset="0"/>
              </a:rPr>
              <a:t>Pearlman, L.A., &amp; </a:t>
            </a:r>
            <a:r>
              <a:rPr lang="en-US" sz="900" cap="none" dirty="0" err="1">
                <a:latin typeface="Times New Roman" panose="02020603050405020304" pitchFamily="18" charset="0"/>
                <a:cs typeface="Times New Roman" panose="02020603050405020304" pitchFamily="18" charset="0"/>
              </a:rPr>
              <a:t>Saakvitne</a:t>
            </a:r>
            <a:r>
              <a:rPr lang="en-US" sz="900" cap="none" dirty="0">
                <a:latin typeface="Times New Roman" panose="02020603050405020304" pitchFamily="18" charset="0"/>
                <a:cs typeface="Times New Roman" panose="02020603050405020304" pitchFamily="18" charset="0"/>
              </a:rPr>
              <a:t>, K.W. (1995). Treating therapists with vicarious traumatization and secondary traumatic stress disorders. In </a:t>
            </a:r>
            <a:r>
              <a:rPr lang="en-US" sz="900" cap="none" dirty="0" err="1">
                <a:latin typeface="Times New Roman" panose="02020603050405020304" pitchFamily="18" charset="0"/>
                <a:cs typeface="Times New Roman" panose="02020603050405020304" pitchFamily="18" charset="0"/>
              </a:rPr>
              <a:t>figley</a:t>
            </a:r>
            <a:r>
              <a:rPr lang="en-US" sz="900" cap="none" dirty="0">
                <a:latin typeface="Times New Roman" panose="02020603050405020304" pitchFamily="18" charset="0"/>
                <a:cs typeface="Times New Roman" panose="02020603050405020304" pitchFamily="18" charset="0"/>
              </a:rPr>
              <a:t>, C.R. (Ed.), Compassion fatigue: coping with secondary traumatic stress disorder in those who treat the traumatized (pp. 150-177). New </a:t>
            </a:r>
            <a:r>
              <a:rPr lang="en-US" sz="900" cap="none" dirty="0" err="1">
                <a:latin typeface="Times New Roman" panose="02020603050405020304" pitchFamily="18" charset="0"/>
                <a:cs typeface="Times New Roman" panose="02020603050405020304" pitchFamily="18" charset="0"/>
              </a:rPr>
              <a:t>york</a:t>
            </a:r>
            <a:r>
              <a:rPr lang="en-US" sz="900" cap="none" dirty="0">
                <a:latin typeface="Times New Roman" panose="02020603050405020304" pitchFamily="18" charset="0"/>
                <a:cs typeface="Times New Roman" panose="02020603050405020304" pitchFamily="18" charset="0"/>
              </a:rPr>
              <a:t> NY: </a:t>
            </a:r>
            <a:r>
              <a:rPr lang="en-US" sz="900" cap="none" dirty="0" err="1">
                <a:latin typeface="Times New Roman" panose="02020603050405020304" pitchFamily="18" charset="0"/>
                <a:cs typeface="Times New Roman" panose="02020603050405020304" pitchFamily="18" charset="0"/>
              </a:rPr>
              <a:t>brunner</a:t>
            </a:r>
            <a:r>
              <a:rPr lang="en-US" sz="900" cap="none" dirty="0">
                <a:latin typeface="Times New Roman" panose="02020603050405020304" pitchFamily="18" charset="0"/>
                <a:cs typeface="Times New Roman" panose="02020603050405020304" pitchFamily="18" charset="0"/>
              </a:rPr>
              <a:t>/mazel.</a:t>
            </a:r>
          </a:p>
          <a:p>
            <a:pPr marL="0" indent="0" fontAlgn="base">
              <a:buNone/>
            </a:pPr>
            <a:r>
              <a:rPr lang="en-US" sz="900" cap="none" dirty="0">
                <a:latin typeface="Times New Roman" panose="02020603050405020304" pitchFamily="18" charset="0"/>
                <a:cs typeface="Times New Roman" panose="02020603050405020304" pitchFamily="18" charset="0"/>
              </a:rPr>
              <a:t>Pines, A., &amp; Aronson, E. (1988). Career burnout: causes and cures. New </a:t>
            </a:r>
            <a:r>
              <a:rPr lang="en-US" sz="900" cap="none" dirty="0" err="1">
                <a:latin typeface="Times New Roman" panose="02020603050405020304" pitchFamily="18" charset="0"/>
                <a:cs typeface="Times New Roman" panose="02020603050405020304" pitchFamily="18" charset="0"/>
              </a:rPr>
              <a:t>york</a:t>
            </a:r>
            <a:r>
              <a:rPr lang="en-US" sz="900" cap="none" dirty="0">
                <a:latin typeface="Times New Roman" panose="02020603050405020304" pitchFamily="18" charset="0"/>
                <a:cs typeface="Times New Roman" panose="02020603050405020304" pitchFamily="18" charset="0"/>
              </a:rPr>
              <a:t>: free press. </a:t>
            </a:r>
          </a:p>
          <a:p>
            <a:pPr marL="0" indent="0" fontAlgn="base">
              <a:buNone/>
            </a:pPr>
            <a:r>
              <a:rPr lang="en-US" sz="900" cap="none" dirty="0">
                <a:latin typeface="Times New Roman" panose="02020603050405020304" pitchFamily="18" charset="0"/>
                <a:cs typeface="Times New Roman" panose="02020603050405020304" pitchFamily="18" charset="0"/>
              </a:rPr>
              <a:t>Pross, c. (2006). Burnout, vicarious traumatization and its prevention. Torture, 16(1), 1-9.</a:t>
            </a:r>
          </a:p>
          <a:p>
            <a:pPr marL="0" indent="0" fontAlgn="base">
              <a:buNone/>
            </a:pPr>
            <a:r>
              <a:rPr lang="en-US" sz="900" cap="none" dirty="0">
                <a:latin typeface="Times New Roman" panose="02020603050405020304" pitchFamily="18" charset="0"/>
                <a:cs typeface="Times New Roman" panose="02020603050405020304" pitchFamily="18" charset="0"/>
              </a:rPr>
              <a:t>Psych Hub Education. (2020, April 20).Healthcare Providers &amp; Staff Compassion Fatigue at the Time of COVID-19: Risk and Protective Factors.</a:t>
            </a:r>
          </a:p>
          <a:p>
            <a:pPr marL="0" indent="0" fontAlgn="base">
              <a:buNone/>
            </a:pPr>
            <a:r>
              <a:rPr lang="en-US" sz="900" cap="none" dirty="0">
                <a:latin typeface="Times New Roman" panose="02020603050405020304" pitchFamily="18" charset="0"/>
                <a:cs typeface="Times New Roman" panose="02020603050405020304" pitchFamily="18" charset="0"/>
              </a:rPr>
              <a:t>Substance abuse and mental health services administration. (2019). Trauma and violence. Retrieved from https://</a:t>
            </a:r>
            <a:r>
              <a:rPr lang="en-US" sz="900" cap="none" dirty="0" err="1">
                <a:latin typeface="Times New Roman" panose="02020603050405020304" pitchFamily="18" charset="0"/>
                <a:cs typeface="Times New Roman" panose="02020603050405020304" pitchFamily="18" charset="0"/>
              </a:rPr>
              <a:t>www.Samhsa.Gov</a:t>
            </a:r>
            <a:r>
              <a:rPr lang="en-US" sz="900" cap="none" dirty="0">
                <a:latin typeface="Times New Roman" panose="02020603050405020304" pitchFamily="18" charset="0"/>
                <a:cs typeface="Times New Roman" panose="02020603050405020304" pitchFamily="18" charset="0"/>
              </a:rPr>
              <a:t>/trauma-violence</a:t>
            </a:r>
          </a:p>
          <a:p>
            <a:pPr marL="0" indent="0" fontAlgn="base">
              <a:buNone/>
            </a:pPr>
            <a:r>
              <a:rPr lang="en-US" sz="900" cap="none" dirty="0">
                <a:latin typeface="Times New Roman" panose="02020603050405020304" pitchFamily="18" charset="0"/>
                <a:cs typeface="Times New Roman" panose="02020603050405020304" pitchFamily="18" charset="0"/>
              </a:rPr>
              <a:t>Traumatic stress, 18, 89–96.</a:t>
            </a:r>
          </a:p>
          <a:p>
            <a:pPr marL="0" indent="0" fontAlgn="base">
              <a:buNone/>
            </a:pPr>
            <a:r>
              <a:rPr lang="en-US" sz="900" cap="none" dirty="0">
                <a:latin typeface="Times New Roman" panose="02020603050405020304" pitchFamily="18" charset="0"/>
                <a:cs typeface="Times New Roman" panose="02020603050405020304" pitchFamily="18" charset="0"/>
              </a:rPr>
              <a:t>Who is affected by vicarious trauma? (N.D.). Retrieved from http://</a:t>
            </a:r>
            <a:r>
              <a:rPr lang="en-US" sz="900" cap="none" dirty="0" err="1">
                <a:latin typeface="Times New Roman" panose="02020603050405020304" pitchFamily="18" charset="0"/>
                <a:cs typeface="Times New Roman" panose="02020603050405020304" pitchFamily="18" charset="0"/>
              </a:rPr>
              <a:t>www.Vicarioustrauma.Com</a:t>
            </a:r>
            <a:r>
              <a:rPr lang="en-US" sz="900" cap="none" dirty="0">
                <a:latin typeface="Times New Roman" panose="02020603050405020304" pitchFamily="18" charset="0"/>
                <a:cs typeface="Times New Roman" panose="02020603050405020304" pitchFamily="18" charset="0"/>
              </a:rPr>
              <a:t>/</a:t>
            </a:r>
            <a:r>
              <a:rPr lang="en-US" sz="900" cap="none" dirty="0" err="1">
                <a:latin typeface="Times New Roman" panose="02020603050405020304" pitchFamily="18" charset="0"/>
                <a:cs typeface="Times New Roman" panose="02020603050405020304" pitchFamily="18" charset="0"/>
              </a:rPr>
              <a:t>affected.Html</a:t>
            </a:r>
            <a:endParaRPr lang="en-US" sz="900" cap="none" dirty="0">
              <a:latin typeface="Times New Roman" panose="02020603050405020304" pitchFamily="18" charset="0"/>
              <a:cs typeface="Times New Roman" panose="02020603050405020304" pitchFamily="18" charset="0"/>
            </a:endParaRPr>
          </a:p>
          <a:p>
            <a:pPr marL="0" indent="0" fontAlgn="base">
              <a:buNone/>
            </a:pPr>
            <a:endParaRPr lang="en-US" sz="900" cap="none" dirty="0">
              <a:latin typeface="Times New Roman" panose="02020603050405020304" pitchFamily="18" charset="0"/>
              <a:cs typeface="Times New Roman" panose="02020603050405020304" pitchFamily="18" charset="0"/>
            </a:endParaRPr>
          </a:p>
          <a:p>
            <a:pPr fontAlgn="base"/>
            <a:endParaRPr lang="en-US" sz="900" b="1" dirty="0">
              <a:latin typeface="Times New Roman" panose="02020603050405020304" pitchFamily="18" charset="0"/>
              <a:cs typeface="Times New Roman" panose="02020603050405020304" pitchFamily="18" charset="0"/>
            </a:endParaRPr>
          </a:p>
          <a:p>
            <a:pPr fontAlgn="base"/>
            <a:endParaRPr lang="en-US" sz="900" b="1" dirty="0">
              <a:latin typeface="Times New Roman" panose="02020603050405020304" pitchFamily="18" charset="0"/>
              <a:cs typeface="Times New Roman" panose="02020603050405020304" pitchFamily="18" charset="0"/>
            </a:endParaRPr>
          </a:p>
          <a:p>
            <a:pPr fontAlgn="base"/>
            <a:endParaRPr lang="en-US" sz="900" b="1" dirty="0">
              <a:latin typeface="Times New Roman" panose="02020603050405020304" pitchFamily="18" charset="0"/>
              <a:cs typeface="Times New Roman" panose="02020603050405020304" pitchFamily="18" charset="0"/>
            </a:endParaRPr>
          </a:p>
          <a:p>
            <a:endParaRPr lang="en-US" sz="900" dirty="0"/>
          </a:p>
        </p:txBody>
      </p:sp>
      <p:pic>
        <p:nvPicPr>
          <p:cNvPr id="5" name="Picture 4" descr="A picture containing game&#10;&#10;Description automatically generated">
            <a:extLst>
              <a:ext uri="{FF2B5EF4-FFF2-40B4-BE49-F238E27FC236}">
                <a16:creationId xmlns:a16="http://schemas.microsoft.com/office/drawing/2014/main" id="{93EE4010-5CB3-4D47-9522-C82C1E175F56}"/>
              </a:ext>
            </a:extLst>
          </p:cNvPr>
          <p:cNvPicPr>
            <a:picLocks noChangeAspect="1"/>
          </p:cNvPicPr>
          <p:nvPr/>
        </p:nvPicPr>
        <p:blipFill>
          <a:blip r:embed="rId3"/>
          <a:stretch>
            <a:fillRect/>
          </a:stretch>
        </p:blipFill>
        <p:spPr>
          <a:xfrm>
            <a:off x="0" y="6369362"/>
            <a:ext cx="647700" cy="482600"/>
          </a:xfrm>
          <a:prstGeom prst="rect">
            <a:avLst/>
          </a:prstGeom>
        </p:spPr>
      </p:pic>
    </p:spTree>
    <p:extLst>
      <p:ext uri="{BB962C8B-B14F-4D97-AF65-F5344CB8AC3E}">
        <p14:creationId xmlns:p14="http://schemas.microsoft.com/office/powerpoint/2010/main" val="1825163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DBD00-CB24-B74E-A462-5B888C7BBA8B}"/>
              </a:ext>
            </a:extLst>
          </p:cNvPr>
          <p:cNvSpPr>
            <a:spLocks noGrp="1"/>
          </p:cNvSpPr>
          <p:nvPr>
            <p:ph type="title"/>
          </p:nvPr>
        </p:nvSpPr>
        <p:spPr>
          <a:xfrm>
            <a:off x="4965430" y="629268"/>
            <a:ext cx="6586491" cy="1286160"/>
          </a:xfrm>
        </p:spPr>
        <p:txBody>
          <a:bodyPr anchor="b">
            <a:normAutofit/>
          </a:bodyPr>
          <a:lstStyle/>
          <a:p>
            <a:pPr algn="ctr"/>
            <a:r>
              <a:rPr lang="en-US" sz="4100" dirty="0"/>
              <a:t>CME Accreditation and Designation</a:t>
            </a:r>
          </a:p>
        </p:txBody>
      </p:sp>
      <p:sp>
        <p:nvSpPr>
          <p:cNvPr id="3" name="Content Placeholder 2">
            <a:extLst>
              <a:ext uri="{FF2B5EF4-FFF2-40B4-BE49-F238E27FC236}">
                <a16:creationId xmlns:a16="http://schemas.microsoft.com/office/drawing/2014/main" id="{C0CFBECC-6966-B648-9951-9EC71B54529B}"/>
              </a:ext>
            </a:extLst>
          </p:cNvPr>
          <p:cNvSpPr>
            <a:spLocks noGrp="1"/>
          </p:cNvSpPr>
          <p:nvPr>
            <p:ph sz="quarter" idx="13"/>
          </p:nvPr>
        </p:nvSpPr>
        <p:spPr>
          <a:xfrm>
            <a:off x="4965431" y="2438400"/>
            <a:ext cx="6586489" cy="3785419"/>
          </a:xfrm>
        </p:spPr>
        <p:txBody>
          <a:bodyPr>
            <a:normAutofit/>
          </a:bodyPr>
          <a:lstStyle/>
          <a:p>
            <a:pPr marL="0" indent="0">
              <a:buNone/>
            </a:pPr>
            <a:r>
              <a:rPr lang="en-US" sz="1400" dirty="0"/>
              <a:t>This activity has been planned and implemented in accordance with the Essential Areas and policies of the Accreditation Council for Continuing Medical Education (ACCME) through the joint providership of MedChi, The Maryland State Medical Society and the Behavioral Health Administration of the Maryland Department of Health. MedChi is accredited by the ACCME to provide continuing medical education for physicians. CMEs will be available at no cost, as will Participant Certificates, which for other disciplines can qualify for continuing education credit. Participants should check with their certifying organizations to see how these would apply.</a:t>
            </a:r>
          </a:p>
          <a:p>
            <a:endParaRPr lang="en-US" sz="1400" dirty="0"/>
          </a:p>
          <a:p>
            <a:pPr marL="0" indent="0">
              <a:buNone/>
            </a:pPr>
            <a:r>
              <a:rPr lang="en-US" sz="1400" dirty="0"/>
              <a:t>MedChi designates this webinar educational activity for a maximum of 1 AMA PRA Category 1 Credits™. Physicians should claim only the credit commensurate with the extent of their participation in the activity, as should other disciplines who claim credit for Participant Certificates. For CME/Participant Certificate questions please contact Steve Whitefield at </a:t>
            </a:r>
            <a:r>
              <a:rPr lang="en-US" sz="1400" i="1" dirty="0"/>
              <a:t>steven.whitefield@maryland.gov.</a:t>
            </a:r>
          </a:p>
        </p:txBody>
      </p:sp>
      <p:pic>
        <p:nvPicPr>
          <p:cNvPr id="5" name="Picture 4" descr="A close - up of a stethoscope and a computer keyboard&#10;&#10;Description automatically generated with medium confidence">
            <a:extLst>
              <a:ext uri="{FF2B5EF4-FFF2-40B4-BE49-F238E27FC236}">
                <a16:creationId xmlns:a16="http://schemas.microsoft.com/office/drawing/2014/main" id="{CC1BE07F-7CDF-4B60-9845-685A5846EA27}"/>
              </a:ext>
            </a:extLst>
          </p:cNvPr>
          <p:cNvPicPr>
            <a:picLocks noChangeAspect="1"/>
          </p:cNvPicPr>
          <p:nvPr/>
        </p:nvPicPr>
        <p:blipFill rotWithShape="1">
          <a:blip r:embed="rId3"/>
          <a:srcRect l="54882" r="-1"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7564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4466D79-1BA3-9D44-A95C-D0042CBEE953}"/>
              </a:ext>
            </a:extLst>
          </p:cNvPr>
          <p:cNvSpPr>
            <a:spLocks noGrp="1"/>
          </p:cNvSpPr>
          <p:nvPr>
            <p:ph type="title"/>
          </p:nvPr>
        </p:nvSpPr>
        <p:spPr>
          <a:xfrm>
            <a:off x="965199" y="851517"/>
            <a:ext cx="5130795" cy="1461778"/>
          </a:xfrm>
        </p:spPr>
        <p:txBody>
          <a:bodyPr>
            <a:normAutofit/>
          </a:bodyPr>
          <a:lstStyle/>
          <a:p>
            <a:r>
              <a:rPr lang="en-US" sz="4000"/>
              <a:t>CME DISCLOSURES</a:t>
            </a:r>
          </a:p>
        </p:txBody>
      </p:sp>
      <p:sp>
        <p:nvSpPr>
          <p:cNvPr id="3" name="Content Placeholder 2">
            <a:extLst>
              <a:ext uri="{FF2B5EF4-FFF2-40B4-BE49-F238E27FC236}">
                <a16:creationId xmlns:a16="http://schemas.microsoft.com/office/drawing/2014/main" id="{42F1D261-4766-5942-8F8E-D1262B99BC9B}"/>
              </a:ext>
            </a:extLst>
          </p:cNvPr>
          <p:cNvSpPr>
            <a:spLocks noGrp="1"/>
          </p:cNvSpPr>
          <p:nvPr>
            <p:ph sz="quarter" idx="13"/>
          </p:nvPr>
        </p:nvSpPr>
        <p:spPr>
          <a:xfrm>
            <a:off x="965200" y="2470248"/>
            <a:ext cx="4048344" cy="3536236"/>
          </a:xfrm>
        </p:spPr>
        <p:txBody>
          <a:bodyPr>
            <a:normAutofit/>
          </a:bodyPr>
          <a:lstStyle/>
          <a:p>
            <a:r>
              <a:rPr lang="en-US" sz="1700" dirty="0"/>
              <a:t>Presenters and Planners: Aliya Jones, MD and Steve Whitefield, MD have reported no relevant financial relationships to disclose. Tonya Phillips, PhD, LCSW-C, LCADC and Hinda </a:t>
            </a:r>
            <a:r>
              <a:rPr lang="en-US" sz="1700" dirty="0" err="1"/>
              <a:t>Dubin</a:t>
            </a:r>
            <a:r>
              <a:rPr lang="en-US" sz="1700" dirty="0"/>
              <a:t>, MD have reported no relevant financial relationships to disclose.</a:t>
            </a:r>
          </a:p>
          <a:p>
            <a:r>
              <a:rPr lang="en-US" sz="1700" dirty="0"/>
              <a:t>MedChi CME Reviewers: The reviewers from the MedChi Committee On Scientific Activities (COSA) for this activity have reported no relevant financial relationships to disclose.</a:t>
            </a:r>
          </a:p>
        </p:txBody>
      </p:sp>
    </p:spTree>
    <p:extLst>
      <p:ext uri="{BB962C8B-B14F-4D97-AF65-F5344CB8AC3E}">
        <p14:creationId xmlns:p14="http://schemas.microsoft.com/office/powerpoint/2010/main" val="2035005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084C1AB-5E00-B84D-AA01-76A2C71DE986}"/>
              </a:ext>
            </a:extLst>
          </p:cNvPr>
          <p:cNvSpPr>
            <a:spLocks noGrp="1"/>
          </p:cNvSpPr>
          <p:nvPr>
            <p:ph type="title"/>
          </p:nvPr>
        </p:nvSpPr>
        <p:spPr>
          <a:xfrm>
            <a:off x="838200" y="365125"/>
            <a:ext cx="10515600" cy="653447"/>
          </a:xfrm>
        </p:spPr>
        <p:txBody>
          <a:bodyPr vert="horz" lIns="91440" tIns="45720" rIns="91440" bIns="45720" rtlCol="0" anchor="ctr">
            <a:normAutofit fontScale="90000"/>
          </a:bodyPr>
          <a:lstStyle/>
          <a:p>
            <a:r>
              <a:rPr lang="en-US" cap="none" dirty="0"/>
              <a:t>Learning Objectives </a:t>
            </a:r>
          </a:p>
        </p:txBody>
      </p:sp>
      <p:sp>
        <p:nvSpPr>
          <p:cNvPr id="6" name="TextBox 5">
            <a:extLst>
              <a:ext uri="{FF2B5EF4-FFF2-40B4-BE49-F238E27FC236}">
                <a16:creationId xmlns:a16="http://schemas.microsoft.com/office/drawing/2014/main" id="{058C2609-BD55-6F42-869D-52ECCF06869C}"/>
              </a:ext>
            </a:extLst>
          </p:cNvPr>
          <p:cNvSpPr txBox="1"/>
          <p:nvPr/>
        </p:nvSpPr>
        <p:spPr>
          <a:xfrm>
            <a:off x="1545616" y="1168253"/>
            <a:ext cx="6683375" cy="430887"/>
          </a:xfrm>
          <a:prstGeom prst="rect">
            <a:avLst/>
          </a:prstGeom>
          <a:noFill/>
        </p:spPr>
        <p:txBody>
          <a:bodyPr wrap="square" rtlCol="0">
            <a:spAutoFit/>
          </a:bodyPr>
          <a:lstStyle/>
          <a:p>
            <a:pPr>
              <a:spcAft>
                <a:spcPts val="600"/>
              </a:spcAft>
            </a:pPr>
            <a:r>
              <a:rPr lang="en-US" sz="2200" dirty="0"/>
              <a:t>At the end of this webinar, participants will be able to: </a:t>
            </a:r>
          </a:p>
        </p:txBody>
      </p:sp>
      <p:pic>
        <p:nvPicPr>
          <p:cNvPr id="12" name="Picture 11" descr="A picture containing game&#10;&#10;Description automatically generated">
            <a:extLst>
              <a:ext uri="{FF2B5EF4-FFF2-40B4-BE49-F238E27FC236}">
                <a16:creationId xmlns:a16="http://schemas.microsoft.com/office/drawing/2014/main" id="{02E1C302-05D1-E84E-BBF6-FBAF4AE0895A}"/>
              </a:ext>
            </a:extLst>
          </p:cNvPr>
          <p:cNvPicPr>
            <a:picLocks noChangeAspect="1"/>
          </p:cNvPicPr>
          <p:nvPr/>
        </p:nvPicPr>
        <p:blipFill>
          <a:blip r:embed="rId3"/>
          <a:stretch>
            <a:fillRect/>
          </a:stretch>
        </p:blipFill>
        <p:spPr>
          <a:xfrm>
            <a:off x="-1" y="6153396"/>
            <a:ext cx="937549" cy="698566"/>
          </a:xfrm>
          <a:prstGeom prst="rect">
            <a:avLst/>
          </a:prstGeom>
        </p:spPr>
      </p:pic>
      <p:graphicFrame>
        <p:nvGraphicFramePr>
          <p:cNvPr id="5" name="Content Placeholder 2">
            <a:extLst>
              <a:ext uri="{FF2B5EF4-FFF2-40B4-BE49-F238E27FC236}">
                <a16:creationId xmlns:a16="http://schemas.microsoft.com/office/drawing/2014/main" id="{6B5E0841-959D-4B72-BF96-36FF94BAF90C}"/>
              </a:ext>
            </a:extLst>
          </p:cNvPr>
          <p:cNvGraphicFramePr>
            <a:graphicFrameLocks noGrp="1"/>
          </p:cNvGraphicFramePr>
          <p:nvPr>
            <p:ph idx="1"/>
            <p:extLst>
              <p:ext uri="{D42A27DB-BD31-4B8C-83A1-F6EECF244321}">
                <p14:modId xmlns:p14="http://schemas.microsoft.com/office/powerpoint/2010/main" val="123789180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62982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0D1D8088-559A-46A5-A801-CDF0B9476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83E2E96F-17F7-4C8C-BDF1-6BB90A0C1D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2380868"/>
            <a:ext cx="11982332" cy="2087795"/>
            <a:chOff x="143163" y="5763486"/>
            <a:chExt cx="11982332" cy="739555"/>
          </a:xfrm>
        </p:grpSpPr>
        <p:sp>
          <p:nvSpPr>
            <p:cNvPr id="57" name="Rectangle 56">
              <a:extLst>
                <a:ext uri="{FF2B5EF4-FFF2-40B4-BE49-F238E27FC236}">
                  <a16:creationId xmlns:a16="http://schemas.microsoft.com/office/drawing/2014/main" id="{846BD00C-9313-4A22-94F7-3875A46C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a:extLst>
                <a:ext uri="{FF2B5EF4-FFF2-40B4-BE49-F238E27FC236}">
                  <a16:creationId xmlns:a16="http://schemas.microsoft.com/office/drawing/2014/main" id="{1EAF30D0-AA67-427C-9938-A2C8A9B5D5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60" name="Rectangle 59">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game&#10;&#10;Description automatically generated">
            <a:extLst>
              <a:ext uri="{FF2B5EF4-FFF2-40B4-BE49-F238E27FC236}">
                <a16:creationId xmlns:a16="http://schemas.microsoft.com/office/drawing/2014/main" id="{59830EEA-5595-7F4D-849E-523A001A86BF}"/>
              </a:ext>
            </a:extLst>
          </p:cNvPr>
          <p:cNvPicPr>
            <a:picLocks noChangeAspect="1"/>
          </p:cNvPicPr>
          <p:nvPr/>
        </p:nvPicPr>
        <p:blipFill>
          <a:blip r:embed="rId3"/>
          <a:stretch>
            <a:fillRect/>
          </a:stretch>
        </p:blipFill>
        <p:spPr>
          <a:xfrm>
            <a:off x="0" y="6369362"/>
            <a:ext cx="647700" cy="482600"/>
          </a:xfrm>
          <a:prstGeom prst="rect">
            <a:avLst/>
          </a:prstGeom>
        </p:spPr>
      </p:pic>
      <p:sp>
        <p:nvSpPr>
          <p:cNvPr id="2" name="Title 1">
            <a:extLst>
              <a:ext uri="{FF2B5EF4-FFF2-40B4-BE49-F238E27FC236}">
                <a16:creationId xmlns:a16="http://schemas.microsoft.com/office/drawing/2014/main" id="{DECB7FFB-E6FF-604D-ADBD-5504E7BF5382}"/>
              </a:ext>
            </a:extLst>
          </p:cNvPr>
          <p:cNvSpPr>
            <a:spLocks noGrp="1"/>
          </p:cNvSpPr>
          <p:nvPr>
            <p:ph type="title"/>
          </p:nvPr>
        </p:nvSpPr>
        <p:spPr>
          <a:xfrm>
            <a:off x="838200" y="365125"/>
            <a:ext cx="10515600" cy="1325563"/>
          </a:xfrm>
        </p:spPr>
        <p:txBody>
          <a:bodyPr>
            <a:normAutofit/>
          </a:bodyPr>
          <a:lstStyle/>
          <a:p>
            <a:r>
              <a:rPr lang="en-US" cap="none" dirty="0"/>
              <a:t>Trauma Definition</a:t>
            </a:r>
          </a:p>
        </p:txBody>
      </p:sp>
      <p:graphicFrame>
        <p:nvGraphicFramePr>
          <p:cNvPr id="5" name="Content Placeholder 2">
            <a:extLst>
              <a:ext uri="{FF2B5EF4-FFF2-40B4-BE49-F238E27FC236}">
                <a16:creationId xmlns:a16="http://schemas.microsoft.com/office/drawing/2014/main" id="{AE9CF13F-50B6-497D-9AC2-495F22107E0E}"/>
              </a:ext>
            </a:extLst>
          </p:cNvPr>
          <p:cNvGraphicFramePr>
            <a:graphicFrameLocks noGrp="1"/>
          </p:cNvGraphicFramePr>
          <p:nvPr>
            <p:ph idx="1"/>
            <p:extLst>
              <p:ext uri="{D42A27DB-BD31-4B8C-83A1-F6EECF244321}">
                <p14:modId xmlns:p14="http://schemas.microsoft.com/office/powerpoint/2010/main" val="361986660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65441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84B28A-1EC8-CA45-B2E2-E103365A7AF3}"/>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3700" cap="none" dirty="0"/>
              <a:t>Vicarious Trauma Symptoms </a:t>
            </a:r>
            <a:endParaRPr lang="en-US" sz="3700" cap="none"/>
          </a:p>
        </p:txBody>
      </p:sp>
      <p:grpSp>
        <p:nvGrpSpPr>
          <p:cNvPr id="74" name="Group 7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5" name="Rectangle 7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2C7DE29-BC55-6746-A225-CC51C7C99B11}"/>
              </a:ext>
            </a:extLst>
          </p:cNvPr>
          <p:cNvSpPr>
            <a:spLocks noGrp="1"/>
          </p:cNvSpPr>
          <p:nvPr>
            <p:ph sz="half" idx="1"/>
          </p:nvPr>
        </p:nvSpPr>
        <p:spPr>
          <a:xfrm>
            <a:off x="590719" y="2330505"/>
            <a:ext cx="4559425" cy="3979585"/>
          </a:xfrm>
        </p:spPr>
        <p:txBody>
          <a:bodyPr vert="horz" lIns="91440" tIns="45720" rIns="91440" bIns="45720" rtlCol="0" anchor="ctr">
            <a:normAutofit/>
          </a:bodyPr>
          <a:lstStyle/>
          <a:p>
            <a:pPr marL="171450"/>
            <a:r>
              <a:rPr lang="en-US" sz="1400" cap="none" dirty="0"/>
              <a:t>Increased arousal</a:t>
            </a:r>
            <a:endParaRPr lang="en-US" sz="1400" cap="none"/>
          </a:p>
          <a:p>
            <a:pPr marL="171450"/>
            <a:r>
              <a:rPr lang="en-US" sz="1400" cap="none" dirty="0"/>
              <a:t>Avoidance</a:t>
            </a:r>
            <a:endParaRPr lang="en-US" sz="1400" cap="none"/>
          </a:p>
          <a:p>
            <a:pPr marL="171450"/>
            <a:r>
              <a:rPr lang="en-US" sz="1400" dirty="0"/>
              <a:t>T</a:t>
            </a:r>
            <a:r>
              <a:rPr lang="en-US" sz="1400" cap="none" dirty="0"/>
              <a:t>hinking about work when off work</a:t>
            </a:r>
            <a:endParaRPr lang="en-US" sz="1400" cap="none"/>
          </a:p>
          <a:p>
            <a:pPr marL="171450"/>
            <a:r>
              <a:rPr lang="en-US" sz="1400" cap="none" dirty="0"/>
              <a:t>Losing sleep due to trauma narratives </a:t>
            </a:r>
            <a:endParaRPr lang="en-US" sz="1400" cap="none"/>
          </a:p>
          <a:p>
            <a:pPr marL="171450"/>
            <a:r>
              <a:rPr lang="en-US" sz="1400" cap="none" dirty="0"/>
              <a:t>Worried about if you are doing enough</a:t>
            </a:r>
            <a:endParaRPr lang="en-US" sz="1400" cap="none"/>
          </a:p>
          <a:p>
            <a:pPr marL="171450"/>
            <a:r>
              <a:rPr lang="en-US" sz="1400" cap="none" dirty="0"/>
              <a:t>Loss of interest in activities</a:t>
            </a:r>
            <a:endParaRPr lang="en-US" sz="1400" cap="none"/>
          </a:p>
          <a:p>
            <a:pPr marL="171450"/>
            <a:r>
              <a:rPr lang="en-US" sz="1400" cap="none" dirty="0"/>
              <a:t>Feeling hopeless about work</a:t>
            </a:r>
            <a:endParaRPr lang="en-US" sz="1400" cap="none"/>
          </a:p>
          <a:p>
            <a:pPr marL="171450"/>
            <a:r>
              <a:rPr lang="en-US" sz="1400" cap="none" dirty="0"/>
              <a:t>Irritability</a:t>
            </a:r>
            <a:endParaRPr lang="en-US" sz="1400" cap="none"/>
          </a:p>
          <a:p>
            <a:pPr marL="171450"/>
            <a:r>
              <a:rPr lang="en-US" sz="1400" cap="none" dirty="0"/>
              <a:t>Anger</a:t>
            </a:r>
            <a:endParaRPr lang="en-US" sz="1400" cap="none"/>
          </a:p>
          <a:p>
            <a:pPr marL="171450"/>
            <a:r>
              <a:rPr lang="en-US" sz="1400" cap="none" dirty="0"/>
              <a:t>Hyper critical of work/clients</a:t>
            </a:r>
            <a:endParaRPr lang="en-US" sz="1400" cap="none"/>
          </a:p>
          <a:p>
            <a:pPr marL="171450"/>
            <a:r>
              <a:rPr lang="en-US" sz="1400" cap="none" dirty="0"/>
              <a:t>Concentration and sleep changes</a:t>
            </a:r>
            <a:endParaRPr lang="en-US" sz="1400" cap="none"/>
          </a:p>
          <a:p>
            <a:pPr marL="171450"/>
            <a:r>
              <a:rPr lang="en-US" sz="1400" cap="none" dirty="0"/>
              <a:t>Negative ideas about work and your role in duties</a:t>
            </a:r>
            <a:endParaRPr lang="en-US" sz="1400" cap="none"/>
          </a:p>
          <a:p>
            <a:pPr marL="0"/>
            <a:endParaRPr lang="en-US" sz="1400" cap="none" dirty="0"/>
          </a:p>
        </p:txBody>
      </p:sp>
      <p:sp>
        <p:nvSpPr>
          <p:cNvPr id="80" name="Rectangle 7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Diagram, venn diagram&#10;&#10;Description automatically generated">
            <a:extLst>
              <a:ext uri="{FF2B5EF4-FFF2-40B4-BE49-F238E27FC236}">
                <a16:creationId xmlns:a16="http://schemas.microsoft.com/office/drawing/2014/main" id="{FA6654E8-24D1-3C46-B3C8-2A66B724F1D2}"/>
              </a:ext>
            </a:extLst>
          </p:cNvPr>
          <p:cNvPicPr>
            <a:picLocks noChangeAspect="1"/>
          </p:cNvPicPr>
          <p:nvPr/>
        </p:nvPicPr>
        <p:blipFill rotWithShape="1">
          <a:blip r:embed="rId3"/>
          <a:srcRect l="15397" r="14971" b="1"/>
          <a:stretch/>
        </p:blipFill>
        <p:spPr>
          <a:xfrm>
            <a:off x="6164047" y="1083484"/>
            <a:ext cx="4888819" cy="4739134"/>
          </a:xfrm>
          <a:prstGeom prst="rect">
            <a:avLst/>
          </a:prstGeom>
        </p:spPr>
      </p:pic>
      <p:pic>
        <p:nvPicPr>
          <p:cNvPr id="6" name="Picture 5" descr="A picture containing game&#10;&#10;Description automatically generated">
            <a:extLst>
              <a:ext uri="{FF2B5EF4-FFF2-40B4-BE49-F238E27FC236}">
                <a16:creationId xmlns:a16="http://schemas.microsoft.com/office/drawing/2014/main" id="{02B1C70A-FE8F-8B48-9B0A-12562C3A5323}"/>
              </a:ext>
            </a:extLst>
          </p:cNvPr>
          <p:cNvPicPr>
            <a:picLocks noChangeAspect="1"/>
          </p:cNvPicPr>
          <p:nvPr/>
        </p:nvPicPr>
        <p:blipFill>
          <a:blip r:embed="rId4"/>
          <a:stretch>
            <a:fillRect/>
          </a:stretch>
        </p:blipFill>
        <p:spPr>
          <a:xfrm>
            <a:off x="0" y="6369362"/>
            <a:ext cx="647700" cy="482600"/>
          </a:xfrm>
          <a:prstGeom prst="rect">
            <a:avLst/>
          </a:prstGeom>
        </p:spPr>
      </p:pic>
    </p:spTree>
    <p:extLst>
      <p:ext uri="{BB962C8B-B14F-4D97-AF65-F5344CB8AC3E}">
        <p14:creationId xmlns:p14="http://schemas.microsoft.com/office/powerpoint/2010/main" val="1773607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EE0B6E2-7CE8-4D86-87FC-4B58A7D8E7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game&#10;&#10;Description automatically generated">
            <a:extLst>
              <a:ext uri="{FF2B5EF4-FFF2-40B4-BE49-F238E27FC236}">
                <a16:creationId xmlns:a16="http://schemas.microsoft.com/office/drawing/2014/main" id="{D4B9B4F0-B569-5F41-88D2-12DCE89CD118}"/>
              </a:ext>
            </a:extLst>
          </p:cNvPr>
          <p:cNvPicPr>
            <a:picLocks noChangeAspect="1"/>
          </p:cNvPicPr>
          <p:nvPr/>
        </p:nvPicPr>
        <p:blipFill>
          <a:blip r:embed="rId2"/>
          <a:stretch>
            <a:fillRect/>
          </a:stretch>
        </p:blipFill>
        <p:spPr>
          <a:xfrm>
            <a:off x="0" y="6369362"/>
            <a:ext cx="647700" cy="482600"/>
          </a:xfrm>
          <a:prstGeom prst="rect">
            <a:avLst/>
          </a:prstGeom>
        </p:spPr>
      </p:pic>
      <p:sp>
        <p:nvSpPr>
          <p:cNvPr id="2" name="Title 1">
            <a:extLst>
              <a:ext uri="{FF2B5EF4-FFF2-40B4-BE49-F238E27FC236}">
                <a16:creationId xmlns:a16="http://schemas.microsoft.com/office/drawing/2014/main" id="{64DC5B4A-3603-6D4F-BF78-E9B28D815E6F}"/>
              </a:ext>
            </a:extLst>
          </p:cNvPr>
          <p:cNvSpPr>
            <a:spLocks noGrp="1"/>
          </p:cNvSpPr>
          <p:nvPr>
            <p:ph type="title"/>
          </p:nvPr>
        </p:nvSpPr>
        <p:spPr>
          <a:xfrm>
            <a:off x="333633" y="1314450"/>
            <a:ext cx="3726302" cy="3680244"/>
          </a:xfrm>
        </p:spPr>
        <p:txBody>
          <a:bodyPr>
            <a:normAutofit/>
          </a:bodyPr>
          <a:lstStyle/>
          <a:p>
            <a:pPr algn="ctr"/>
            <a:r>
              <a:rPr lang="en-US" sz="4000" cap="none" dirty="0"/>
              <a:t>Factors of Vulnerability</a:t>
            </a:r>
          </a:p>
        </p:txBody>
      </p:sp>
      <p:graphicFrame>
        <p:nvGraphicFramePr>
          <p:cNvPr id="5" name="Content Placeholder 2">
            <a:extLst>
              <a:ext uri="{FF2B5EF4-FFF2-40B4-BE49-F238E27FC236}">
                <a16:creationId xmlns:a16="http://schemas.microsoft.com/office/drawing/2014/main" id="{62B88654-C9F2-4D70-BB19-18382BAEA92A}"/>
              </a:ext>
            </a:extLst>
          </p:cNvPr>
          <p:cNvGraphicFramePr>
            <a:graphicFrameLocks noGrp="1"/>
          </p:cNvGraphicFramePr>
          <p:nvPr>
            <p:ph idx="1"/>
            <p:extLst>
              <p:ext uri="{D42A27DB-BD31-4B8C-83A1-F6EECF244321}">
                <p14:modId xmlns:p14="http://schemas.microsoft.com/office/powerpoint/2010/main" val="2868418227"/>
              </p:ext>
            </p:extLst>
          </p:nvPr>
        </p:nvGraphicFramePr>
        <p:xfrm>
          <a:off x="4802569" y="1108918"/>
          <a:ext cx="6683375" cy="4606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4516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9453F02-53EE-6E43-B033-B5905527BAED}"/>
              </a:ext>
            </a:extLst>
          </p:cNvPr>
          <p:cNvSpPr>
            <a:spLocks noGrp="1"/>
          </p:cNvSpPr>
          <p:nvPr>
            <p:ph type="title"/>
          </p:nvPr>
        </p:nvSpPr>
        <p:spPr>
          <a:xfrm>
            <a:off x="579930" y="1247078"/>
            <a:ext cx="2899189" cy="4363844"/>
          </a:xfrm>
          <a:solidFill>
            <a:schemeClr val="accent2"/>
          </a:solidFill>
        </p:spPr>
        <p:txBody>
          <a:bodyPr anchor="t">
            <a:normAutofit/>
          </a:bodyPr>
          <a:lstStyle/>
          <a:p>
            <a:pPr algn="ctr"/>
            <a:br>
              <a:rPr lang="en-US" sz="4000" cap="none" dirty="0">
                <a:solidFill>
                  <a:srgbClr val="FFFFFF"/>
                </a:solidFill>
              </a:rPr>
            </a:br>
            <a:r>
              <a:rPr lang="en-US" sz="4000" cap="none" dirty="0">
                <a:solidFill>
                  <a:srgbClr val="FFFFFF"/>
                </a:solidFill>
              </a:rPr>
              <a:t>Compassion Fatigue vs. Vicarious Trauma</a:t>
            </a:r>
          </a:p>
        </p:txBody>
      </p:sp>
      <p:sp>
        <p:nvSpPr>
          <p:cNvPr id="3" name="Content Placeholder 2">
            <a:extLst>
              <a:ext uri="{FF2B5EF4-FFF2-40B4-BE49-F238E27FC236}">
                <a16:creationId xmlns:a16="http://schemas.microsoft.com/office/drawing/2014/main" id="{E6BC2D5F-C62F-DF48-A279-ABB09C7733F8}"/>
              </a:ext>
            </a:extLst>
          </p:cNvPr>
          <p:cNvSpPr>
            <a:spLocks noGrp="1"/>
          </p:cNvSpPr>
          <p:nvPr>
            <p:ph sz="half" idx="1"/>
          </p:nvPr>
        </p:nvSpPr>
        <p:spPr>
          <a:xfrm>
            <a:off x="4380855" y="1412489"/>
            <a:ext cx="3490809" cy="4363844"/>
          </a:xfrm>
        </p:spPr>
        <p:txBody>
          <a:bodyPr>
            <a:normAutofit/>
          </a:bodyPr>
          <a:lstStyle/>
          <a:p>
            <a:pPr marL="0" indent="0">
              <a:buNone/>
            </a:pPr>
            <a:r>
              <a:rPr lang="en-US" sz="2000" b="1" cap="none" dirty="0"/>
              <a:t> Compassion Fatigue</a:t>
            </a:r>
            <a:r>
              <a:rPr lang="en-US" sz="2000" cap="none" dirty="0"/>
              <a:t> (CF) refers to the profound emotional and physical erosion that takes place when helpers are unable to refuel and regenerate. Compassion fatigue has been described as the “cost of caring” for others in emotional pain (Figley, 1982). </a:t>
            </a:r>
            <a:endParaRPr lang="en-US" sz="2000" cap="none" dirty="0">
              <a:latin typeface="Times New Roman" panose="02020603050405020304" pitchFamily="18"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6B949220-7943-A647-88EF-53F4A40BD2E8}"/>
              </a:ext>
            </a:extLst>
          </p:cNvPr>
          <p:cNvSpPr>
            <a:spLocks noGrp="1"/>
          </p:cNvSpPr>
          <p:nvPr>
            <p:ph sz="half" idx="2"/>
          </p:nvPr>
        </p:nvSpPr>
        <p:spPr>
          <a:xfrm>
            <a:off x="8451604" y="1412489"/>
            <a:ext cx="3197701" cy="4363844"/>
          </a:xfrm>
        </p:spPr>
        <p:txBody>
          <a:bodyPr>
            <a:normAutofit/>
          </a:bodyPr>
          <a:lstStyle/>
          <a:p>
            <a:pPr marL="0" indent="0">
              <a:buNone/>
            </a:pPr>
            <a:r>
              <a:rPr lang="en-US" sz="2000" cap="none" dirty="0"/>
              <a:t>Vicarious trauma profound shift in world view that occurs in helping professionals when they work with clients who have experienced trauma. Helpers notice that their fundamental beliefs about the world are altered and possibly damaged by being repeatedly exposed to traumatic material. </a:t>
            </a:r>
            <a:endParaRPr lang="en-US" sz="2000" cap="none" dirty="0">
              <a:latin typeface="Times New Roman" panose="02020603050405020304" pitchFamily="18" charset="0"/>
              <a:cs typeface="Times New Roman" panose="02020603050405020304" pitchFamily="18" charset="0"/>
            </a:endParaRPr>
          </a:p>
        </p:txBody>
      </p:sp>
      <p:pic>
        <p:nvPicPr>
          <p:cNvPr id="5" name="Picture 4" descr="A picture containing game&#10;&#10;Description automatically generated">
            <a:extLst>
              <a:ext uri="{FF2B5EF4-FFF2-40B4-BE49-F238E27FC236}">
                <a16:creationId xmlns:a16="http://schemas.microsoft.com/office/drawing/2014/main" id="{83D22063-3693-1247-A4B8-CE5B0E4E5B7B}"/>
              </a:ext>
            </a:extLst>
          </p:cNvPr>
          <p:cNvPicPr>
            <a:picLocks noChangeAspect="1"/>
          </p:cNvPicPr>
          <p:nvPr/>
        </p:nvPicPr>
        <p:blipFill>
          <a:blip r:embed="rId2"/>
          <a:stretch>
            <a:fillRect/>
          </a:stretch>
        </p:blipFill>
        <p:spPr>
          <a:xfrm>
            <a:off x="0" y="6288798"/>
            <a:ext cx="763929" cy="569202"/>
          </a:xfrm>
          <a:prstGeom prst="rect">
            <a:avLst/>
          </a:prstGeom>
        </p:spPr>
      </p:pic>
    </p:spTree>
    <p:extLst>
      <p:ext uri="{BB962C8B-B14F-4D97-AF65-F5344CB8AC3E}">
        <p14:creationId xmlns:p14="http://schemas.microsoft.com/office/powerpoint/2010/main" val="2949707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19040-0DDD-D54F-ADF3-550C947BDC12}"/>
              </a:ext>
            </a:extLst>
          </p:cNvPr>
          <p:cNvSpPr>
            <a:spLocks noGrp="1"/>
          </p:cNvSpPr>
          <p:nvPr>
            <p:ph type="title"/>
          </p:nvPr>
        </p:nvSpPr>
        <p:spPr>
          <a:xfrm>
            <a:off x="4965430" y="629268"/>
            <a:ext cx="6586491" cy="1286160"/>
          </a:xfrm>
          <a:ln>
            <a:solidFill>
              <a:schemeClr val="accent2"/>
            </a:solidFill>
          </a:ln>
        </p:spPr>
        <p:txBody>
          <a:bodyPr vert="horz" lIns="91440" tIns="45720" rIns="91440" bIns="45720" rtlCol="0" anchor="b">
            <a:normAutofit/>
          </a:bodyPr>
          <a:lstStyle/>
          <a:p>
            <a:pPr algn="ctr"/>
            <a:r>
              <a:rPr lang="en-US" sz="4100" cap="none" dirty="0"/>
              <a:t>Burnout vs. Vicarious Trauma  </a:t>
            </a:r>
          </a:p>
        </p:txBody>
      </p:sp>
      <p:sp>
        <p:nvSpPr>
          <p:cNvPr id="6" name="TextBox 5">
            <a:extLst>
              <a:ext uri="{FF2B5EF4-FFF2-40B4-BE49-F238E27FC236}">
                <a16:creationId xmlns:a16="http://schemas.microsoft.com/office/drawing/2014/main" id="{EA9F1ED9-80D8-F149-A302-9D2A9D74F8A1}"/>
              </a:ext>
            </a:extLst>
          </p:cNvPr>
          <p:cNvSpPr txBox="1"/>
          <p:nvPr/>
        </p:nvSpPr>
        <p:spPr>
          <a:xfrm>
            <a:off x="5512266" y="5044326"/>
            <a:ext cx="5548184" cy="1615827"/>
          </a:xfrm>
          <a:prstGeom prst="rect">
            <a:avLst/>
          </a:prstGeom>
          <a:noFill/>
        </p:spPr>
        <p:txBody>
          <a:bodyPr wrap="square" rtlCol="0">
            <a:spAutoFit/>
          </a:bodyPr>
          <a:lstStyle/>
          <a:p>
            <a:pPr algn="ctr">
              <a:spcAft>
                <a:spcPts val="600"/>
              </a:spcAft>
            </a:pPr>
            <a:r>
              <a:rPr lang="en-US" sz="2200" dirty="0"/>
              <a:t>Both share negative affect</a:t>
            </a:r>
          </a:p>
          <a:p>
            <a:pPr marL="285750" indent="-285750">
              <a:spcAft>
                <a:spcPts val="600"/>
              </a:spcAft>
              <a:buFont typeface="Wingdings" pitchFamily="2" charset="2"/>
              <a:buChar char="q"/>
            </a:pPr>
            <a:r>
              <a:rPr lang="en-US" sz="2200" dirty="0"/>
              <a:t>Burnout is about being worn out </a:t>
            </a:r>
          </a:p>
          <a:p>
            <a:pPr marL="285750" indent="-285750">
              <a:spcAft>
                <a:spcPts val="600"/>
              </a:spcAft>
              <a:buFont typeface="Wingdings" pitchFamily="2" charset="2"/>
              <a:buChar char="q"/>
            </a:pPr>
            <a:r>
              <a:rPr lang="en-US" sz="2200" dirty="0"/>
              <a:t>Secondary trauma is about being afraid </a:t>
            </a:r>
          </a:p>
          <a:p>
            <a:pPr>
              <a:spcAft>
                <a:spcPts val="600"/>
              </a:spcAft>
            </a:pPr>
            <a:endParaRPr lang="en-US" dirty="0"/>
          </a:p>
        </p:txBody>
      </p:sp>
      <p:cxnSp>
        <p:nvCxnSpPr>
          <p:cNvPr id="14" name="Straight Connector 13">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2073F2F-96E6-004F-807A-68A2BBF366FF}"/>
              </a:ext>
            </a:extLst>
          </p:cNvPr>
          <p:cNvSpPr txBox="1"/>
          <p:nvPr/>
        </p:nvSpPr>
        <p:spPr>
          <a:xfrm>
            <a:off x="9415849" y="6537043"/>
            <a:ext cx="2879123" cy="246221"/>
          </a:xfrm>
          <a:prstGeom prst="rect">
            <a:avLst/>
          </a:prstGeom>
          <a:noFill/>
        </p:spPr>
        <p:txBody>
          <a:bodyPr wrap="square" rtlCol="0">
            <a:spAutoFit/>
          </a:bodyPr>
          <a:lstStyle/>
          <a:p>
            <a:pPr>
              <a:spcAft>
                <a:spcPts val="600"/>
              </a:spcAft>
            </a:pPr>
            <a:r>
              <a:rPr lang="en-US" sz="1000" dirty="0"/>
              <a:t>© B. Hudnall </a:t>
            </a:r>
            <a:r>
              <a:rPr lang="en-US" sz="1000" dirty="0" err="1"/>
              <a:t>Stamm</a:t>
            </a:r>
            <a:r>
              <a:rPr lang="en-US" sz="1000" dirty="0"/>
              <a:t>, 2009-2012 </a:t>
            </a:r>
            <a:r>
              <a:rPr lang="en-US" sz="1000" dirty="0" err="1"/>
              <a:t>www.proqol.org</a:t>
            </a:r>
            <a:r>
              <a:rPr lang="en-US" sz="1000" dirty="0"/>
              <a:t>.</a:t>
            </a:r>
            <a:endParaRPr lang="en-US" sz="1000"/>
          </a:p>
        </p:txBody>
      </p:sp>
      <p:pic>
        <p:nvPicPr>
          <p:cNvPr id="8" name="Picture 7" descr="A picture containing game&#10;&#10;Description automatically generated">
            <a:extLst>
              <a:ext uri="{FF2B5EF4-FFF2-40B4-BE49-F238E27FC236}">
                <a16:creationId xmlns:a16="http://schemas.microsoft.com/office/drawing/2014/main" id="{AE8C7EEE-0BF8-3A42-9A00-4D765D279F1B}"/>
              </a:ext>
            </a:extLst>
          </p:cNvPr>
          <p:cNvPicPr>
            <a:picLocks noChangeAspect="1"/>
          </p:cNvPicPr>
          <p:nvPr/>
        </p:nvPicPr>
        <p:blipFill>
          <a:blip r:embed="rId3"/>
          <a:stretch>
            <a:fillRect/>
          </a:stretch>
        </p:blipFill>
        <p:spPr>
          <a:xfrm>
            <a:off x="-1" y="6334506"/>
            <a:ext cx="694481" cy="517456"/>
          </a:xfrm>
          <a:prstGeom prst="rect">
            <a:avLst/>
          </a:prstGeom>
        </p:spPr>
      </p:pic>
      <p:graphicFrame>
        <p:nvGraphicFramePr>
          <p:cNvPr id="5" name="Content Placeholder 2">
            <a:extLst>
              <a:ext uri="{FF2B5EF4-FFF2-40B4-BE49-F238E27FC236}">
                <a16:creationId xmlns:a16="http://schemas.microsoft.com/office/drawing/2014/main" id="{020E0188-89AE-429D-86FD-CED9F5469C8C}"/>
              </a:ext>
            </a:extLst>
          </p:cNvPr>
          <p:cNvGraphicFramePr>
            <a:graphicFrameLocks noGrp="1"/>
          </p:cNvGraphicFramePr>
          <p:nvPr>
            <p:ph idx="1"/>
            <p:extLst>
              <p:ext uri="{D42A27DB-BD31-4B8C-83A1-F6EECF244321}">
                <p14:modId xmlns:p14="http://schemas.microsoft.com/office/powerpoint/2010/main" val="2753724773"/>
              </p:ext>
            </p:extLst>
          </p:nvPr>
        </p:nvGraphicFramePr>
        <p:xfrm>
          <a:off x="4993114" y="1915428"/>
          <a:ext cx="6586489" cy="37854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8">
            <a:extLst>
              <a:ext uri="{FF2B5EF4-FFF2-40B4-BE49-F238E27FC236}">
                <a16:creationId xmlns:a16="http://schemas.microsoft.com/office/drawing/2014/main" id="{2CE12613-16B8-BA4E-9C18-341026F12496}"/>
              </a:ext>
            </a:extLst>
          </p:cNvPr>
          <p:cNvPicPr>
            <a:picLocks noChangeAspect="1"/>
          </p:cNvPicPr>
          <p:nvPr/>
        </p:nvPicPr>
        <p:blipFill>
          <a:blip r:embed="rId9"/>
          <a:stretch>
            <a:fillRect/>
          </a:stretch>
        </p:blipFill>
        <p:spPr>
          <a:xfrm>
            <a:off x="0" y="843913"/>
            <a:ext cx="2023472" cy="2639268"/>
          </a:xfrm>
          <a:prstGeom prst="rect">
            <a:avLst/>
          </a:prstGeom>
        </p:spPr>
      </p:pic>
      <p:pic>
        <p:nvPicPr>
          <p:cNvPr id="12" name="Picture 11" descr="Icon&#10;&#10;Description automatically generated with low confidence">
            <a:extLst>
              <a:ext uri="{FF2B5EF4-FFF2-40B4-BE49-F238E27FC236}">
                <a16:creationId xmlns:a16="http://schemas.microsoft.com/office/drawing/2014/main" id="{89AA81C2-FB97-834B-B220-5755181E5A9B}"/>
              </a:ext>
            </a:extLst>
          </p:cNvPr>
          <p:cNvPicPr>
            <a:picLocks noChangeAspect="1"/>
          </p:cNvPicPr>
          <p:nvPr/>
        </p:nvPicPr>
        <p:blipFill>
          <a:blip r:embed="rId10"/>
          <a:stretch>
            <a:fillRect/>
          </a:stretch>
        </p:blipFill>
        <p:spPr>
          <a:xfrm>
            <a:off x="1978221" y="3483181"/>
            <a:ext cx="1904787" cy="23212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64385197-1CF0-F946-B50F-39BC4B705E4C}"/>
              </a:ext>
            </a:extLst>
          </p:cNvPr>
          <p:cNvPicPr>
            <a:picLocks noChangeAspect="1"/>
          </p:cNvPicPr>
          <p:nvPr/>
        </p:nvPicPr>
        <p:blipFill>
          <a:blip r:embed="rId11"/>
          <a:stretch>
            <a:fillRect/>
          </a:stretch>
        </p:blipFill>
        <p:spPr>
          <a:xfrm>
            <a:off x="1978222" y="843913"/>
            <a:ext cx="1904787" cy="2639268"/>
          </a:xfrm>
          <a:prstGeom prst="rect">
            <a:avLst/>
          </a:prstGeom>
        </p:spPr>
      </p:pic>
      <p:pic>
        <p:nvPicPr>
          <p:cNvPr id="19" name="Picture 18" descr="A cell phone on a table&#10;&#10;Description automatically generated with low confidence">
            <a:extLst>
              <a:ext uri="{FF2B5EF4-FFF2-40B4-BE49-F238E27FC236}">
                <a16:creationId xmlns:a16="http://schemas.microsoft.com/office/drawing/2014/main" id="{261C9DC0-62B1-9E43-AFE4-5D5215A985B2}"/>
              </a:ext>
            </a:extLst>
          </p:cNvPr>
          <p:cNvPicPr>
            <a:picLocks noChangeAspect="1"/>
          </p:cNvPicPr>
          <p:nvPr/>
        </p:nvPicPr>
        <p:blipFill>
          <a:blip r:embed="rId12"/>
          <a:stretch>
            <a:fillRect/>
          </a:stretch>
        </p:blipFill>
        <p:spPr>
          <a:xfrm>
            <a:off x="-1" y="3483181"/>
            <a:ext cx="2057400" cy="2349500"/>
          </a:xfrm>
          <a:prstGeom prst="rect">
            <a:avLst/>
          </a:prstGeom>
        </p:spPr>
      </p:pic>
    </p:spTree>
    <p:extLst>
      <p:ext uri="{BB962C8B-B14F-4D97-AF65-F5344CB8AC3E}">
        <p14:creationId xmlns:p14="http://schemas.microsoft.com/office/powerpoint/2010/main" val="26380865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A243C363007F4F827DB51D02034FC2" ma:contentTypeVersion="22" ma:contentTypeDescription="Create a new document." ma:contentTypeScope="" ma:versionID="6f4aa861c22db5f2b4eb9d2bf3007668">
  <xsd:schema xmlns:xsd="http://www.w3.org/2001/XMLSchema" xmlns:xs="http://www.w3.org/2001/XMLSchema" xmlns:p="http://schemas.microsoft.com/office/2006/metadata/properties" targetNamespace="http://schemas.microsoft.com/office/2006/metadata/properties" ma:root="true" ma:fieldsID="883d4e8e4bb62dc9630bd01492c2b58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file>

<file path=customXml/itemProps1.xml><?xml version="1.0" encoding="utf-8"?>
<ds:datastoreItem xmlns:ds="http://schemas.openxmlformats.org/officeDocument/2006/customXml" ds:itemID="{36E92145-FC1A-4A4B-A5A9-91FBE62F3C19}"/>
</file>

<file path=customXml/itemProps2.xml><?xml version="1.0" encoding="utf-8"?>
<ds:datastoreItem xmlns:ds="http://schemas.openxmlformats.org/officeDocument/2006/customXml" ds:itemID="{D2FA4AAD-A7DA-4B50-9B2F-4E6D6095D6C1}"/>
</file>

<file path=customXml/itemProps3.xml><?xml version="1.0" encoding="utf-8"?>
<ds:datastoreItem xmlns:ds="http://schemas.openxmlformats.org/officeDocument/2006/customXml" ds:itemID="{6C170268-4837-4847-924D-2ED8B92BBC1C}"/>
</file>

<file path=customXml/itemProps4.xml><?xml version="1.0" encoding="utf-8"?>
<ds:datastoreItem xmlns:ds="http://schemas.openxmlformats.org/officeDocument/2006/customXml" ds:itemID="{B9255F06-5156-435C-8DD1-5E95B7C9D672}"/>
</file>

<file path=docProps/app.xml><?xml version="1.0" encoding="utf-8"?>
<Properties xmlns="http://schemas.openxmlformats.org/officeDocument/2006/extended-properties" xmlns:vt="http://schemas.openxmlformats.org/officeDocument/2006/docPropsVTypes">
  <Template/>
  <TotalTime>232</TotalTime>
  <Words>1447</Words>
  <Application>Microsoft Macintosh PowerPoint</Application>
  <PresentationFormat>Widescreen</PresentationFormat>
  <Paragraphs>130</Paragraphs>
  <Slides>17</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Rockwell</vt:lpstr>
      <vt:lpstr>Times New Roman</vt:lpstr>
      <vt:lpstr>Wingdings</vt:lpstr>
      <vt:lpstr>Office Theme</vt:lpstr>
      <vt:lpstr>Vicarious Trauma Self Care for Health Care Workers During COVID-19</vt:lpstr>
      <vt:lpstr>CME Accreditation and Designation</vt:lpstr>
      <vt:lpstr>CME DISCLOSURES</vt:lpstr>
      <vt:lpstr>Learning Objectives </vt:lpstr>
      <vt:lpstr>Trauma Definition</vt:lpstr>
      <vt:lpstr>Vicarious Trauma Symptoms </vt:lpstr>
      <vt:lpstr>Factors of Vulnerability</vt:lpstr>
      <vt:lpstr> Compassion Fatigue vs. Vicarious Trauma</vt:lpstr>
      <vt:lpstr>Burnout vs. Vicarious Trauma  </vt:lpstr>
      <vt:lpstr>Impact To Professional Practice</vt:lpstr>
      <vt:lpstr>Reflective Self Care Questions</vt:lpstr>
      <vt:lpstr>Self-Care Discussion</vt:lpstr>
      <vt:lpstr>Self-Care Strategies</vt:lpstr>
      <vt:lpstr>Self Care Tip</vt:lpstr>
      <vt:lpstr>Resources</vt:lpstr>
      <vt:lpstr>Closing Remarks &amp; Questions…</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Vicarious Trauma: COVID-19 Impact to Front Line Health Care Teams</dc:title>
  <dc:creator>Phillips, Briona Monae</dc:creator>
  <cp:lastModifiedBy>Briona Phillips</cp:lastModifiedBy>
  <cp:revision>19</cp:revision>
  <dcterms:created xsi:type="dcterms:W3CDTF">2020-10-13T19:50:10Z</dcterms:created>
  <dcterms:modified xsi:type="dcterms:W3CDTF">2021-01-22T17:40:42Z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0x0101006FA243C363007F4F827DB51D02034FC2</vt:lpwstr>
  </property>
  <property fmtid="{D5CDD505-2E9C-101B-9397-08002B2CF9AE}" pid="3" name="_dlc_DocIdItemGuid">
    <vt:lpwstr>cf08114f-2f80-4b9f-b586-9b815d5b2398</vt:lpwstr>
  </property>
</Properties>
</file>