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861" r:id="rId5"/>
    <p:sldId id="858" r:id="rId6"/>
    <p:sldId id="860" r:id="rId7"/>
    <p:sldId id="301" r:id="rId8"/>
    <p:sldId id="859" r:id="rId9"/>
    <p:sldId id="862" r:id="rId10"/>
  </p:sldIdLst>
  <p:sldSz cx="12188825" cy="6858000"/>
  <p:notesSz cx="6858000" cy="9144000"/>
  <p:defaultTextStyle>
    <a:defPPr marL="0" marR="0" indent="0" algn="l" defTabSz="45710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114277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228554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342831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457109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571386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685663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799940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914217" algn="ctr" defTabSz="4126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521415D9-36F7-43E2-AB2F-B90AF26B5E84}">
      <p14:sectionLst xmlns:p14="http://schemas.microsoft.com/office/powerpoint/2010/main">
        <p14:section name="Default Section" id="{8904098C-42C8-4513-8CC3-A727B600B25C}">
          <p14:sldIdLst>
            <p14:sldId id="861"/>
          </p14:sldIdLst>
        </p14:section>
        <p14:section name="Untitled Section" id="{558BD9D2-5D0C-4DCF-BA35-43ECE469BF5D}">
          <p14:sldIdLst>
            <p14:sldId id="858"/>
            <p14:sldId id="860"/>
            <p14:sldId id="301"/>
            <p14:sldId id="859"/>
            <p14:sldId id="8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" initials="" lastIdx="13" clrIdx="0"/>
  <p:cmAuthor id="1" name="Katie Kecman" initials="KK" lastIdx="3" clrIdx="1">
    <p:extLst>
      <p:ext uri="{19B8F6BF-5375-455C-9EA6-DF929625EA0E}">
        <p15:presenceInfo xmlns:p15="http://schemas.microsoft.com/office/powerpoint/2012/main" userId="S::katie.kecman@sharecare.com::ea0a10e4-7043-4c07-9dbb-0066178db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A9C"/>
    <a:srgbClr val="6FAC46"/>
    <a:srgbClr val="B1D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D9D14-50E9-4FC5-8F7B-BE8EE58AA27C}" v="2" dt="2021-07-02T14:24:1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7" autoAdjust="0"/>
    <p:restoredTop sz="54755" autoAdjust="0"/>
  </p:normalViewPr>
  <p:slideViewPr>
    <p:cSldViewPr snapToGrid="0">
      <p:cViewPr varScale="1">
        <p:scale>
          <a:sx n="29" d="100"/>
          <a:sy n="29" d="100"/>
        </p:scale>
        <p:origin x="1424" y="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D3BFBD-0BFC-A248-B3FE-4FA482E7D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02B1C-4408-EA4C-9F52-63F064F436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9C49-2178-F84A-BDF9-03CDE11BB5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346E0-4333-954A-8AD3-E78635D2A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2750E-080D-8342-AE6C-1430C2561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E9C57-0CC7-A745-BC85-4117617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5426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27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554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831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109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386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663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799940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21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6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7911F-1069-6C4F-984D-6DA33B617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8680"/>
            <a:ext cx="12188825" cy="5484971"/>
          </a:xfrm>
          <a:prstGeom prst="rect">
            <a:avLst/>
          </a:prstGeom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306006" y="4692189"/>
            <a:ext cx="6219884" cy="11764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5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7"/>
          <p:cNvSpPr/>
          <p:nvPr userDrawn="1"/>
        </p:nvSpPr>
        <p:spPr>
          <a:xfrm flipV="1">
            <a:off x="1100303" y="3877474"/>
            <a:ext cx="0" cy="2594520"/>
          </a:xfrm>
          <a:prstGeom prst="line">
            <a:avLst/>
          </a:prstGeom>
          <a:ln w="635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4466" y="6500199"/>
            <a:ext cx="3287806" cy="1692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10" tIns="38110" rIns="38110" bIns="38110" numCol="1" spcCol="38100" rtlCol="0" anchor="ctr">
            <a:spAutoFit/>
          </a:bodyPr>
          <a:lstStyle/>
          <a:p>
            <a:pPr marL="0" marR="0" indent="0" algn="l" defTabSz="6192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Proxima Nova"/>
              </a:rPr>
              <a:t>© 2018 Sharecare,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2A517-2F36-6D4B-B45E-5B71FDF45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5" y="3982356"/>
            <a:ext cx="2120178" cy="280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EC9D1F-369B-2840-803B-0AB547691A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17" y="3947589"/>
            <a:ext cx="2054887" cy="3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88825" cy="987131"/>
          </a:xfrm>
          <a:prstGeom prst="rect">
            <a:avLst/>
          </a:prstGeom>
        </p:spPr>
        <p:txBody>
          <a:bodyPr l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69373" y="6462107"/>
            <a:ext cx="275717" cy="2410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5401-F522-AC4C-9B35-57258AD6D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05F7-0AE1-4507-8087-F0B1FD8E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80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eg"/>
          <p:cNvPicPr>
            <a:picLocks noChangeAspect="1"/>
          </p:cNvPicPr>
          <p:nvPr userDrawn="1"/>
        </p:nvPicPr>
        <p:blipFill>
          <a:blip r:embed="rId2"/>
          <a:srcRect t="669" b="669"/>
          <a:stretch>
            <a:fillRect/>
          </a:stretch>
        </p:blipFill>
        <p:spPr>
          <a:xfrm>
            <a:off x="-6502" y="0"/>
            <a:ext cx="12225574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96"/>
          <p:cNvGrpSpPr/>
          <p:nvPr userDrawn="1"/>
        </p:nvGrpSpPr>
        <p:grpSpPr>
          <a:xfrm>
            <a:off x="1466328" y="3306083"/>
            <a:ext cx="10052112" cy="1740292"/>
            <a:chOff x="0" y="0"/>
            <a:chExt cx="10054728" cy="1740289"/>
          </a:xfrm>
        </p:grpSpPr>
        <p:sp>
          <p:nvSpPr>
            <p:cNvPr id="5" name="Shape 93"/>
            <p:cNvSpPr/>
            <p:nvPr/>
          </p:nvSpPr>
          <p:spPr>
            <a:xfrm>
              <a:off x="13446" y="1305299"/>
              <a:ext cx="10041282" cy="43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40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image2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150640" cy="54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97"/>
          <p:cNvSpPr/>
          <p:nvPr userDrawn="1"/>
        </p:nvSpPr>
        <p:spPr>
          <a:xfrm flipV="1">
            <a:off x="1100303" y="2968229"/>
            <a:ext cx="3" cy="293970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8" name="image1.jpeg"/>
          <p:cNvPicPr>
            <a:picLocks noChangeAspect="1"/>
          </p:cNvPicPr>
          <p:nvPr userDrawn="1"/>
        </p:nvPicPr>
        <p:blipFill>
          <a:blip r:embed="rId2"/>
          <a:srcRect t="185" r="90878"/>
          <a:stretch>
            <a:fillRect/>
          </a:stretch>
        </p:blipFill>
        <p:spPr>
          <a:xfrm>
            <a:off x="-6350" y="-2"/>
            <a:ext cx="1100224" cy="6845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9"/>
          <p:cNvSpPr/>
          <p:nvPr userDrawn="1"/>
        </p:nvSpPr>
        <p:spPr>
          <a:xfrm>
            <a:off x="-7172" y="6727678"/>
            <a:ext cx="12226915" cy="135931"/>
          </a:xfrm>
          <a:prstGeom prst="rect">
            <a:avLst/>
          </a:prstGeom>
          <a:gradFill>
            <a:gsLst>
              <a:gs pos="0">
                <a:srgbClr val="1AB99C"/>
              </a:gs>
              <a:gs pos="100000">
                <a:srgbClr val="62BAC1"/>
              </a:gs>
            </a:gsLst>
            <a:lin ang="18171342"/>
          </a:gradFill>
          <a:ln w="12700">
            <a:miter lim="400000"/>
          </a:ln>
        </p:spPr>
        <p:txBody>
          <a:bodyPr lIns="34289" rIns="342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05F7-0AE1-4507-8087-F0B1FD8E90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466468" y="4097338"/>
            <a:ext cx="10062130" cy="1460500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685783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16636"/>
          <a:stretch/>
        </p:blipFill>
        <p:spPr>
          <a:xfrm>
            <a:off x="4" y="1466388"/>
            <a:ext cx="12188825" cy="5391612"/>
          </a:xfrm>
          <a:prstGeom prst="rect">
            <a:avLst/>
          </a:prstGeom>
        </p:spPr>
      </p:pic>
      <p:sp>
        <p:nvSpPr>
          <p:cNvPr id="14" name="Shape 14"/>
          <p:cNvSpPr/>
          <p:nvPr/>
        </p:nvSpPr>
        <p:spPr>
          <a:xfrm>
            <a:off x="-19041" y="6727676"/>
            <a:ext cx="12226915" cy="135930"/>
          </a:xfrm>
          <a:prstGeom prst="rect">
            <a:avLst/>
          </a:prstGeom>
          <a:gradFill>
            <a:gsLst>
              <a:gs pos="0">
                <a:srgbClr val="1AB99C"/>
              </a:gs>
              <a:gs pos="100000">
                <a:srgbClr val="62BAC1"/>
              </a:gs>
            </a:gsLst>
            <a:lin ang="18171342"/>
          </a:gradFill>
          <a:ln w="12700">
            <a:miter lim="400000"/>
          </a:ln>
        </p:spPr>
        <p:txBody>
          <a:bodyPr lIns="25358" tIns="25358" rIns="25358" bIns="2535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xfrm>
            <a:off x="1843986" y="656323"/>
            <a:ext cx="7932313" cy="43050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796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4F4C4-A89B-B143-9AC4-4AC0E3430F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4" y="6443535"/>
            <a:ext cx="1193115" cy="15729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6B6E19-7BE4-604F-8BB9-90B95AED3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989" y="307154"/>
            <a:ext cx="7835241" cy="396875"/>
          </a:xfrm>
        </p:spPr>
        <p:txBody>
          <a:bodyPr>
            <a:noAutofit/>
          </a:bodyPr>
          <a:lstStyle>
            <a:lvl1pPr marL="0" indent="0">
              <a:buNone/>
              <a:defRPr sz="2795" b="0" i="0">
                <a:latin typeface="Proxima Nova Light" panose="02000506030000020004" pitchFamily="2" charset="77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2CDD8-E10B-0244-B59A-5C12F41CEF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0" y="250065"/>
            <a:ext cx="910565" cy="803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BCC26-2177-4491-854F-62EB58B9F8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40" y="316497"/>
            <a:ext cx="1576178" cy="64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42A8AC-BE1C-4B8F-958D-21728276B0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63004" y="1018516"/>
            <a:ext cx="11620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331" y="60490"/>
            <a:ext cx="10500165" cy="1054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/>
          <p:nvPr/>
        </p:nvSpPr>
        <p:spPr>
          <a:xfrm>
            <a:off x="-19044" y="6727676"/>
            <a:ext cx="12226915" cy="135930"/>
          </a:xfrm>
          <a:prstGeom prst="rect">
            <a:avLst/>
          </a:prstGeom>
          <a:gradFill>
            <a:gsLst>
              <a:gs pos="0">
                <a:srgbClr val="1AB99C"/>
              </a:gs>
              <a:gs pos="100000">
                <a:srgbClr val="62BAC1"/>
              </a:gs>
            </a:gsLst>
            <a:lin ang="18171342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997682" y="6464300"/>
            <a:ext cx="27571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>
                <a:solidFill>
                  <a:srgbClr val="474747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44331" y="1619250"/>
            <a:ext cx="1050016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0C102-2384-B147-BC1B-7B61DADC66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60" y="6431790"/>
            <a:ext cx="1336141" cy="17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C35CD-E870-CA4C-A1A1-A1B39F27E1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07" y="6431790"/>
            <a:ext cx="1121908" cy="1761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79B5EA-4877-A14B-B45D-090BACA13CD0}"/>
              </a:ext>
            </a:extLst>
          </p:cNvPr>
          <p:cNvCxnSpPr/>
          <p:nvPr userDrawn="1"/>
        </p:nvCxnSpPr>
        <p:spPr>
          <a:xfrm flipV="1">
            <a:off x="10607637" y="6365273"/>
            <a:ext cx="0" cy="293268"/>
          </a:xfrm>
          <a:prstGeom prst="line">
            <a:avLst/>
          </a:prstGeom>
          <a:noFill/>
          <a:ln w="3175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412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706" r:id="rId3"/>
    <p:sldLayoutId id="2147483665" r:id="rId4"/>
    <p:sldLayoutId id="2147483690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marL="0" marR="0" indent="0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1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 Extrabold"/>
        </a:defRPr>
      </a:lvl1pPr>
      <a:lvl2pPr marL="0" marR="0" indent="85731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2pPr>
      <a:lvl3pPr marL="0" marR="0" indent="171461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3pPr>
      <a:lvl4pPr marL="0" marR="0" indent="257192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4pPr>
      <a:lvl5pPr marL="0" marR="0" indent="342923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5pPr>
      <a:lvl6pPr marL="0" marR="0" indent="428654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6pPr>
      <a:lvl7pPr marL="0" marR="0" indent="514384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7pPr>
      <a:lvl8pPr marL="0" marR="0" indent="600115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8pPr>
      <a:lvl9pPr marL="0" marR="0" indent="685846" algn="l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9pPr>
    </p:titleStyle>
    <p:bodyStyle>
      <a:lvl1pPr marL="238141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"/>
        </a:defRPr>
      </a:lvl1pPr>
      <a:lvl2pPr marL="476282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"/>
        </a:defRPr>
      </a:lvl2pPr>
      <a:lvl3pPr marL="714423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"/>
        </a:defRPr>
      </a:lvl3pPr>
      <a:lvl4pPr marL="952563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"/>
        </a:defRPr>
      </a:lvl4pPr>
      <a:lvl5pPr marL="1190705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Proxima Nova"/>
        </a:defRPr>
      </a:lvl5pPr>
      <a:lvl6pPr marL="1428845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1666986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1905127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2143268" marR="0" indent="-238141" algn="l" defTabSz="309583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1pPr>
      <a:lvl2pPr marL="0" marR="0" indent="85731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2pPr>
      <a:lvl3pPr marL="0" marR="0" indent="171461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3pPr>
      <a:lvl4pPr marL="0" marR="0" indent="257192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4pPr>
      <a:lvl5pPr marL="0" marR="0" indent="342923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5pPr>
      <a:lvl6pPr marL="0" marR="0" indent="428654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6pPr>
      <a:lvl7pPr marL="0" marR="0" indent="514384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7pPr>
      <a:lvl8pPr marL="0" marR="0" indent="600115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8pPr>
      <a:lvl9pPr marL="0" marR="0" indent="685846" algn="ctr" defTabSz="309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396341-AD08-41F0-86EF-CC2DB14F2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121888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757DD-5752-4C5D-8849-687D604F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4751"/>
            <a:ext cx="12188825" cy="903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Happiness On Demand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29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amp, rail, railing&#10;&#10;Description automatically generated">
            <a:extLst>
              <a:ext uri="{FF2B5EF4-FFF2-40B4-BE49-F238E27FC236}">
                <a16:creationId xmlns:a16="http://schemas.microsoft.com/office/drawing/2014/main" id="{46397452-1E5A-4FAD-9E6D-AA4CBFD89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7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D39D7C-7A99-4BC8-9E99-5EB8418755DB}"/>
              </a:ext>
            </a:extLst>
          </p:cNvPr>
          <p:cNvSpPr txBox="1">
            <a:spLocks/>
          </p:cNvSpPr>
          <p:nvPr/>
        </p:nvSpPr>
        <p:spPr>
          <a:xfrm>
            <a:off x="6091238" y="1228888"/>
            <a:ext cx="5386370" cy="471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437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1pPr>
            <a:lvl2pPr marL="63487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2pPr>
            <a:lvl3pPr marL="952310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3pPr>
            <a:lvl4pPr marL="126974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4pPr>
            <a:lvl5pPr marL="158718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5pPr>
            <a:lvl6pPr marL="190461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marL="222205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marL="2539492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marL="285692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74320" indent="-27432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hangingPunct="1">
              <a:buFontTx/>
              <a:buNone/>
            </a:pPr>
            <a:endParaRPr lang="en-US" sz="2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9C34FE-6B68-4423-9C86-3C9AD8F1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857" y="60490"/>
            <a:ext cx="6000967" cy="1054994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+mj-lt"/>
              </a:rPr>
              <a:t>Happiness Means….</a:t>
            </a:r>
          </a:p>
        </p:txBody>
      </p:sp>
    </p:spTree>
    <p:extLst>
      <p:ext uri="{BB962C8B-B14F-4D97-AF65-F5344CB8AC3E}">
        <p14:creationId xmlns:p14="http://schemas.microsoft.com/office/powerpoint/2010/main" val="11872069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07C97-4009-4004-B756-0F9A08366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8799"/>
          <a:stretch/>
        </p:blipFill>
        <p:spPr>
          <a:xfrm>
            <a:off x="-160021" y="0"/>
            <a:ext cx="1250886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8839" y="60490"/>
            <a:ext cx="7259985" cy="10549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+mj-lt"/>
              </a:rPr>
              <a:t>The Language of Happiness</a:t>
            </a:r>
            <a:br>
              <a:rPr lang="en-US" dirty="0"/>
            </a:br>
            <a:endParaRPr lang="en-US" dirty="0">
              <a:latin typeface="Proxima Nova Light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53859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26CEB-B833-4A5F-88CE-FC2F7D295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-3174" y="0"/>
            <a:ext cx="12188824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1F5A47-599A-4492-A104-65BF1445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9" y="0"/>
            <a:ext cx="11905225" cy="1054994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+mj-lt"/>
              </a:rPr>
              <a:t>Attitudes And Affirmations</a:t>
            </a:r>
            <a:endParaRPr lang="en-US" sz="40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D39D7C-7A99-4BC8-9E99-5EB8418755DB}"/>
              </a:ext>
            </a:extLst>
          </p:cNvPr>
          <p:cNvSpPr txBox="1">
            <a:spLocks/>
          </p:cNvSpPr>
          <p:nvPr/>
        </p:nvSpPr>
        <p:spPr>
          <a:xfrm>
            <a:off x="6091238" y="1228888"/>
            <a:ext cx="5386370" cy="471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437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1pPr>
            <a:lvl2pPr marL="63487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2pPr>
            <a:lvl3pPr marL="952310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3pPr>
            <a:lvl4pPr marL="126974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4pPr>
            <a:lvl5pPr marL="158718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5pPr>
            <a:lvl6pPr marL="190461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marL="222205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marL="2539492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marL="285692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74320" indent="-27432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hangingPunct="1">
              <a:buFontTx/>
              <a:buNone/>
            </a:pPr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3942E-654C-4A65-88D3-F9BBFEBC0225}"/>
              </a:ext>
            </a:extLst>
          </p:cNvPr>
          <p:cNvSpPr/>
          <p:nvPr/>
        </p:nvSpPr>
        <p:spPr>
          <a:xfrm>
            <a:off x="283599" y="1228888"/>
            <a:ext cx="5390126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0650" algn="l" defTabSz="315913"/>
            <a:r>
              <a:rPr lang="en-US" sz="2400" dirty="0">
                <a:solidFill>
                  <a:schemeClr val="bg1"/>
                </a:solidFill>
              </a:rPr>
              <a:t>Create YOUR Happiness</a:t>
            </a:r>
          </a:p>
          <a:p>
            <a:pPr marL="569913" lvl="3" indent="-404813" algn="l" defTabSz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It’s temporary</a:t>
            </a:r>
          </a:p>
          <a:p>
            <a:pPr marL="569913" lvl="3" indent="-404813" algn="l" defTabSz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Inspirational quotes</a:t>
            </a:r>
          </a:p>
          <a:p>
            <a:pPr marL="569913" indent="-404813" algn="l" defTabSz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 am grateful for….</a:t>
            </a:r>
          </a:p>
          <a:p>
            <a:pPr marL="569913" indent="-404813" algn="l" defTabSz="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Redirect the “YES”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7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desk&#10;&#10;Description automatically generated">
            <a:extLst>
              <a:ext uri="{FF2B5EF4-FFF2-40B4-BE49-F238E27FC236}">
                <a16:creationId xmlns:a16="http://schemas.microsoft.com/office/drawing/2014/main" id="{2D9A3BB6-77D9-4DDB-B92E-F3397310B1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D39D7C-7A99-4BC8-9E99-5EB8418755DB}"/>
              </a:ext>
            </a:extLst>
          </p:cNvPr>
          <p:cNvSpPr txBox="1">
            <a:spLocks/>
          </p:cNvSpPr>
          <p:nvPr/>
        </p:nvSpPr>
        <p:spPr>
          <a:xfrm>
            <a:off x="6091238" y="1228888"/>
            <a:ext cx="5386370" cy="471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437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1pPr>
            <a:lvl2pPr marL="63487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2pPr>
            <a:lvl3pPr marL="952310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3pPr>
            <a:lvl4pPr marL="126974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4pPr>
            <a:lvl5pPr marL="1587183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Proxima Nova"/>
              </a:defRPr>
            </a:lvl5pPr>
            <a:lvl6pPr marL="190461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marL="2222056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marL="2539492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marL="2856929" marR="0" indent="-317437" algn="l" defTabSz="412667" rtl="0" latinLnBrk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9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74320" marR="0" lvl="0" indent="-274320" algn="l" defTabSz="412667" rtl="0" eaLnBrk="1" fontAlgn="auto" latinLnBrk="0" hangingPunct="0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Proxima Nova"/>
            </a:endParaRPr>
          </a:p>
          <a:p>
            <a:pPr marL="274320" marR="0" lvl="0" indent="-274320" algn="l" defTabSz="412667" rtl="0" eaLnBrk="1" fontAlgn="auto" latinLnBrk="0" hangingPunct="1">
              <a:lnSpc>
                <a:spcPct val="100000"/>
              </a:lnSpc>
              <a:spcBef>
                <a:spcPts val="2949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Proxima Nov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206098-AA65-4A0C-AD97-DBCF5585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055" y="60490"/>
            <a:ext cx="5424770" cy="1054994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+mj-lt"/>
              </a:rPr>
              <a:t>THE PRACTICE</a:t>
            </a:r>
          </a:p>
        </p:txBody>
      </p:sp>
    </p:spTree>
    <p:extLst>
      <p:ext uri="{BB962C8B-B14F-4D97-AF65-F5344CB8AC3E}">
        <p14:creationId xmlns:p14="http://schemas.microsoft.com/office/powerpoint/2010/main" val="23779843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041E0C-B7AE-4A68-9C3A-E8CAE661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8221C-7828-41B5-ABDE-EBAAE02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29" y="691376"/>
            <a:ext cx="10500165" cy="6166624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latin typeface="+mj-lt"/>
              </a:rPr>
              <a:t>Thank You</a:t>
            </a: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br>
              <a:rPr lang="en-US" sz="4400" b="0" dirty="0">
                <a:latin typeface="+mj-lt"/>
              </a:rPr>
            </a:br>
            <a:r>
              <a:rPr lang="en-US" sz="3100" b="0" dirty="0">
                <a:solidFill>
                  <a:schemeClr val="bg1"/>
                </a:solidFill>
                <a:latin typeface="+mj-lt"/>
              </a:rPr>
              <a:t>ARHealthpromotions@gmail.com</a:t>
            </a:r>
            <a:endParaRPr lang="en-US" sz="4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64778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_White">
  <a:themeElements>
    <a:clrScheme name="Custom 6">
      <a:dk1>
        <a:srgbClr val="333333"/>
      </a:dk1>
      <a:lt1>
        <a:srgbClr val="FFFFFF"/>
      </a:lt1>
      <a:dk2>
        <a:srgbClr val="FFFFFF"/>
      </a:dk2>
      <a:lt2>
        <a:srgbClr val="666666"/>
      </a:lt2>
      <a:accent1>
        <a:srgbClr val="1ABA9C"/>
      </a:accent1>
      <a:accent2>
        <a:srgbClr val="277667"/>
      </a:accent2>
      <a:accent3>
        <a:srgbClr val="2C9ACC"/>
      </a:accent3>
      <a:accent4>
        <a:srgbClr val="345779"/>
      </a:accent4>
      <a:accent5>
        <a:srgbClr val="FF9933"/>
      </a:accent5>
      <a:accent6>
        <a:srgbClr val="D15050"/>
      </a:accent6>
      <a:hlink>
        <a:srgbClr val="1ABA9C"/>
      </a:hlink>
      <a:folHlink>
        <a:srgbClr val="FF00FF"/>
      </a:folHlink>
    </a:clrScheme>
    <a:fontScheme name="White">
      <a:majorFont>
        <a:latin typeface="Proxima Nova Semibold"/>
        <a:ea typeface="Proxima Nova Semibold"/>
        <a:cs typeface="Proxima Nova Semibold"/>
      </a:majorFont>
      <a:minorFont>
        <a:latin typeface="Proxima Nova Extrabold"/>
        <a:ea typeface="Proxima Nova Extrabold"/>
        <a:cs typeface="Proxima Nova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B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White">
      <a:majorFont>
        <a:latin typeface="Proxima Nova Semibold"/>
        <a:ea typeface="Proxima Nova Semibold"/>
        <a:cs typeface="Proxima Nova Semibold"/>
      </a:majorFont>
      <a:minorFont>
        <a:latin typeface="Proxima Nova Extrabold"/>
        <a:ea typeface="Proxima Nova Extrabold"/>
        <a:cs typeface="Proxima Nova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CA918F-1627-4FE2-B511-49D89BC63C88}"/>
</file>

<file path=customXml/itemProps2.xml><?xml version="1.0" encoding="utf-8"?>
<ds:datastoreItem xmlns:ds="http://schemas.openxmlformats.org/officeDocument/2006/customXml" ds:itemID="{1EE7D656-03EF-46D8-BE8A-FDC09631F2D0}"/>
</file>

<file path=customXml/itemProps3.xml><?xml version="1.0" encoding="utf-8"?>
<ds:datastoreItem xmlns:ds="http://schemas.openxmlformats.org/officeDocument/2006/customXml" ds:itemID="{47505598-FA99-404B-B55E-80A0C168B127}"/>
</file>

<file path=docProps/app.xml><?xml version="1.0" encoding="utf-8"?>
<Properties xmlns="http://schemas.openxmlformats.org/officeDocument/2006/extended-properties" xmlns:vt="http://schemas.openxmlformats.org/officeDocument/2006/docPropsVTypes">
  <TotalTime>16593</TotalTime>
  <Words>34</Words>
  <Application>Microsoft Office PowerPoint</Application>
  <PresentationFormat>Custom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Helvetica Light</vt:lpstr>
      <vt:lpstr>Helvetica Neue</vt:lpstr>
      <vt:lpstr>Proxima Nova</vt:lpstr>
      <vt:lpstr>Proxima Nova Light</vt:lpstr>
      <vt:lpstr>Proxima Nova Semibold</vt:lpstr>
      <vt:lpstr>1_White</vt:lpstr>
      <vt:lpstr>Happiness On Demand  </vt:lpstr>
      <vt:lpstr>Happiness Means….</vt:lpstr>
      <vt:lpstr>The Language of Happiness </vt:lpstr>
      <vt:lpstr>Attitudes And Affirmations</vt:lpstr>
      <vt:lpstr>THE PRACTICE</vt:lpstr>
      <vt:lpstr>Thank You        ARHealthpromotions@gmail.com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Well-Being:   Taking care of your own happiness</dc:title>
  <dc:creator>Kravetz, Colleen</dc:creator>
  <cp:lastModifiedBy>Amanda Robinson</cp:lastModifiedBy>
  <cp:revision>7</cp:revision>
  <dcterms:modified xsi:type="dcterms:W3CDTF">2021-07-05T14:15:55Z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Order">
    <vt:r8>6100</vt:r8>
  </property>
</Properties>
</file>