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diagrams/layout6.xml" ContentType="application/vnd.openxmlformats-officedocument.drawingml.diagramLayout+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colors3.xml" ContentType="application/vnd.openxmlformats-officedocument.drawingml.diagramColors+xml"/>
  <Override PartName="/ppt/diagrams/drawing3.xml" ContentType="application/vnd.ms-office.drawingml.diagramDrawing+xml"/>
  <Override PartName="/ppt/diagrams/quickStyle3.xml" ContentType="application/vnd.openxmlformats-officedocument.drawingml.diagramStyle+xml"/>
  <Override PartName="/ppt/diagrams/drawing1.xml" ContentType="application/vnd.ms-office.drawingml.diagramDrawing+xml"/>
  <Override PartName="/ppt/diagrams/layout2.xml" ContentType="application/vnd.openxmlformats-officedocument.drawingml.diagramLayout+xml"/>
  <Override PartName="/ppt/theme/theme2.xml" ContentType="application/vnd.openxmlformats-officedocument.theme+xml"/>
  <Override PartName="/ppt/diagrams/layout1.xml" ContentType="application/vnd.openxmlformats-officedocument.drawingml.diagramLayout+xml"/>
  <Override PartName="/ppt/diagrams/layout4.xml" ContentType="application/vnd.openxmlformats-officedocument.drawingml.diagramLayout+xml"/>
  <Override PartName="/ppt/diagrams/colors1.xml" ContentType="application/vnd.openxmlformats-officedocument.drawingml.diagramColors+xml"/>
  <Override PartName="/ppt/diagrams/quickStyle1.xml" ContentType="application/vnd.openxmlformats-officedocument.drawingml.diagramStyle+xml"/>
  <Override PartName="/ppt/diagrams/quickStyle2.xml" ContentType="application/vnd.openxmlformats-officedocument.drawingml.diagramStyle+xml"/>
  <Override PartName="/ppt/diagrams/drawing4.xml" ContentType="application/vnd.ms-office.drawingml.diagramDrawing+xml"/>
  <Override PartName="/ppt/diagrams/colors4.xml" ContentType="application/vnd.openxmlformats-officedocument.drawingml.diagramColors+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1.xml" ContentType="application/vnd.openxmlformats-officedocument.theme+xml"/>
  <Override PartName="/ppt/diagrams/quickStyle4.xml" ContentType="application/vnd.openxmlformats-officedocument.drawingml.diagramStyle+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Masters/notesMaster1.xml" ContentType="application/vnd.openxmlformats-officedocument.presentationml.notesMaster+xml"/>
  <Override PartName="/ppt/diagrams/layout5.xml" ContentType="application/vnd.openxmlformats-officedocument.drawingml.diagramLayou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24" r:id="rId1"/>
  </p:sldMasterIdLst>
  <p:notesMasterIdLst>
    <p:notesMasterId r:id="rId31"/>
  </p:notesMasterIdLst>
  <p:sldIdLst>
    <p:sldId id="297" r:id="rId2"/>
    <p:sldId id="298" r:id="rId3"/>
    <p:sldId id="300" r:id="rId4"/>
    <p:sldId id="301" r:id="rId5"/>
    <p:sldId id="306" r:id="rId6"/>
    <p:sldId id="326" r:id="rId7"/>
    <p:sldId id="286" r:id="rId8"/>
    <p:sldId id="289" r:id="rId9"/>
    <p:sldId id="290" r:id="rId10"/>
    <p:sldId id="324" r:id="rId11"/>
    <p:sldId id="288" r:id="rId12"/>
    <p:sldId id="314" r:id="rId13"/>
    <p:sldId id="310" r:id="rId14"/>
    <p:sldId id="319" r:id="rId15"/>
    <p:sldId id="313" r:id="rId16"/>
    <p:sldId id="330" r:id="rId17"/>
    <p:sldId id="304" r:id="rId18"/>
    <p:sldId id="302" r:id="rId19"/>
    <p:sldId id="331" r:id="rId20"/>
    <p:sldId id="328" r:id="rId21"/>
    <p:sldId id="311" r:id="rId22"/>
    <p:sldId id="320" r:id="rId23"/>
    <p:sldId id="303" r:id="rId24"/>
    <p:sldId id="315" r:id="rId25"/>
    <p:sldId id="333" r:id="rId26"/>
    <p:sldId id="334" r:id="rId27"/>
    <p:sldId id="296" r:id="rId28"/>
    <p:sldId id="295" r:id="rId29"/>
    <p:sldId id="3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46"/>
    <p:restoredTop sz="95840"/>
  </p:normalViewPr>
  <p:slideViewPr>
    <p:cSldViewPr snapToGrid="0" snapToObjects="1">
      <p:cViewPr varScale="1">
        <p:scale>
          <a:sx n="56" d="100"/>
          <a:sy n="56" d="100"/>
        </p:scale>
        <p:origin x="692" y="52"/>
      </p:cViewPr>
      <p:guideLst/>
    </p:cSldViewPr>
  </p:slideViewPr>
  <p:notesTextViewPr>
    <p:cViewPr>
      <p:scale>
        <a:sx n="1" d="1"/>
        <a:sy n="1" d="1"/>
      </p:scale>
      <p:origin x="0" y="0"/>
    </p:cViewPr>
  </p:notesTextViewPr>
  <p:notesViewPr>
    <p:cSldViewPr snapToGrid="0" snapToObjects="1">
      <p:cViewPr varScale="1">
        <p:scale>
          <a:sx n="95" d="100"/>
          <a:sy n="95" d="100"/>
        </p:scale>
        <p:origin x="251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4.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_rels/data7.xml.rels><?xml version="1.0" encoding="UTF-8" standalone="yes"?>
<Relationships xmlns="http://schemas.openxmlformats.org/package/2006/relationships"><Relationship Id="rId1" Type="http://schemas.openxmlformats.org/officeDocument/2006/relationships/hyperlink" Target="https://www.goodreads.com/work/quotes/3389674"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2208EF-EDDD-45D0-AB72-7A5D3429F7C5}"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062FF415-C7F8-4739-80B2-2C874476C688}">
      <dgm:prSet/>
      <dgm:spPr/>
      <dgm:t>
        <a:bodyPr/>
        <a:lstStyle/>
        <a:p>
          <a:r>
            <a:rPr lang="en-US" dirty="0"/>
            <a:t>Vicariously</a:t>
          </a:r>
        </a:p>
      </dgm:t>
    </dgm:pt>
    <dgm:pt modelId="{E19F6849-7D94-42F0-89BA-EC4C7E1F95BA}" type="parTrans" cxnId="{9EBC5A3D-22AB-49D7-96B8-2E5E11906CF2}">
      <dgm:prSet/>
      <dgm:spPr/>
      <dgm:t>
        <a:bodyPr/>
        <a:lstStyle/>
        <a:p>
          <a:endParaRPr lang="en-US"/>
        </a:p>
      </dgm:t>
    </dgm:pt>
    <dgm:pt modelId="{C6980D7B-1B85-4FED-BA88-58932F25FB22}" type="sibTrans" cxnId="{9EBC5A3D-22AB-49D7-96B8-2E5E11906CF2}">
      <dgm:prSet/>
      <dgm:spPr/>
      <dgm:t>
        <a:bodyPr/>
        <a:lstStyle/>
        <a:p>
          <a:endParaRPr lang="en-US"/>
        </a:p>
      </dgm:t>
    </dgm:pt>
    <dgm:pt modelId="{A226C703-3CCA-4C7F-8B70-70FDED227D9E}">
      <dgm:prSet/>
      <dgm:spPr/>
      <dgm:t>
        <a:bodyPr/>
        <a:lstStyle/>
        <a:p>
          <a:r>
            <a:rPr lang="en-US"/>
            <a:t>Directly</a:t>
          </a:r>
        </a:p>
      </dgm:t>
    </dgm:pt>
    <dgm:pt modelId="{1D8B1610-6654-4657-A250-57AB2E6B0885}" type="parTrans" cxnId="{38C0FA87-92DB-49E3-8B0C-1F20E077306C}">
      <dgm:prSet/>
      <dgm:spPr/>
      <dgm:t>
        <a:bodyPr/>
        <a:lstStyle/>
        <a:p>
          <a:endParaRPr lang="en-US"/>
        </a:p>
      </dgm:t>
    </dgm:pt>
    <dgm:pt modelId="{E20DEC2D-27AD-4A84-846D-51F2A4F86BF0}" type="sibTrans" cxnId="{38C0FA87-92DB-49E3-8B0C-1F20E077306C}">
      <dgm:prSet/>
      <dgm:spPr/>
      <dgm:t>
        <a:bodyPr/>
        <a:lstStyle/>
        <a:p>
          <a:endParaRPr lang="en-US"/>
        </a:p>
      </dgm:t>
    </dgm:pt>
    <dgm:pt modelId="{0923A646-26DD-FD4F-9422-CD85DE64F863}" type="pres">
      <dgm:prSet presAssocID="{782208EF-EDDD-45D0-AB72-7A5D3429F7C5}" presName="linear" presStyleCnt="0">
        <dgm:presLayoutVars>
          <dgm:dir/>
          <dgm:animLvl val="lvl"/>
          <dgm:resizeHandles val="exact"/>
        </dgm:presLayoutVars>
      </dgm:prSet>
      <dgm:spPr/>
      <dgm:t>
        <a:bodyPr/>
        <a:lstStyle/>
        <a:p>
          <a:endParaRPr lang="en-US"/>
        </a:p>
      </dgm:t>
    </dgm:pt>
    <dgm:pt modelId="{141A9EF6-5E04-3248-8EA5-A92F21DC500F}" type="pres">
      <dgm:prSet presAssocID="{062FF415-C7F8-4739-80B2-2C874476C688}" presName="parentLin" presStyleCnt="0"/>
      <dgm:spPr/>
    </dgm:pt>
    <dgm:pt modelId="{CB599D96-B448-594E-B5B6-518A5688E21C}" type="pres">
      <dgm:prSet presAssocID="{062FF415-C7F8-4739-80B2-2C874476C688}" presName="parentLeftMargin" presStyleLbl="node1" presStyleIdx="0" presStyleCnt="2"/>
      <dgm:spPr/>
      <dgm:t>
        <a:bodyPr/>
        <a:lstStyle/>
        <a:p>
          <a:endParaRPr lang="en-US"/>
        </a:p>
      </dgm:t>
    </dgm:pt>
    <dgm:pt modelId="{06BB7075-EB6F-1848-9C41-1521D6A736FB}" type="pres">
      <dgm:prSet presAssocID="{062FF415-C7F8-4739-80B2-2C874476C688}" presName="parentText" presStyleLbl="node1" presStyleIdx="0" presStyleCnt="2">
        <dgm:presLayoutVars>
          <dgm:chMax val="0"/>
          <dgm:bulletEnabled val="1"/>
        </dgm:presLayoutVars>
      </dgm:prSet>
      <dgm:spPr/>
      <dgm:t>
        <a:bodyPr/>
        <a:lstStyle/>
        <a:p>
          <a:endParaRPr lang="en-US"/>
        </a:p>
      </dgm:t>
    </dgm:pt>
    <dgm:pt modelId="{61488960-E74E-794F-BEC9-446ECD9AC72D}" type="pres">
      <dgm:prSet presAssocID="{062FF415-C7F8-4739-80B2-2C874476C688}" presName="negativeSpace" presStyleCnt="0"/>
      <dgm:spPr/>
    </dgm:pt>
    <dgm:pt modelId="{EF6EB146-156B-564E-BC64-E094F2FBBE04}" type="pres">
      <dgm:prSet presAssocID="{062FF415-C7F8-4739-80B2-2C874476C688}" presName="childText" presStyleLbl="conFgAcc1" presStyleIdx="0" presStyleCnt="2">
        <dgm:presLayoutVars>
          <dgm:bulletEnabled val="1"/>
        </dgm:presLayoutVars>
      </dgm:prSet>
      <dgm:spPr/>
    </dgm:pt>
    <dgm:pt modelId="{1A9E01AC-DB0F-8844-BA7B-0D77C286563E}" type="pres">
      <dgm:prSet presAssocID="{C6980D7B-1B85-4FED-BA88-58932F25FB22}" presName="spaceBetweenRectangles" presStyleCnt="0"/>
      <dgm:spPr/>
    </dgm:pt>
    <dgm:pt modelId="{66E6D3AF-D083-5649-8E1B-74250F4B7BD1}" type="pres">
      <dgm:prSet presAssocID="{A226C703-3CCA-4C7F-8B70-70FDED227D9E}" presName="parentLin" presStyleCnt="0"/>
      <dgm:spPr/>
    </dgm:pt>
    <dgm:pt modelId="{681E30B0-A5C3-C94D-BBA1-7CB57D12EFB4}" type="pres">
      <dgm:prSet presAssocID="{A226C703-3CCA-4C7F-8B70-70FDED227D9E}" presName="parentLeftMargin" presStyleLbl="node1" presStyleIdx="0" presStyleCnt="2"/>
      <dgm:spPr/>
      <dgm:t>
        <a:bodyPr/>
        <a:lstStyle/>
        <a:p>
          <a:endParaRPr lang="en-US"/>
        </a:p>
      </dgm:t>
    </dgm:pt>
    <dgm:pt modelId="{545D3F46-8823-CD49-9545-271618FC278F}" type="pres">
      <dgm:prSet presAssocID="{A226C703-3CCA-4C7F-8B70-70FDED227D9E}" presName="parentText" presStyleLbl="node1" presStyleIdx="1" presStyleCnt="2">
        <dgm:presLayoutVars>
          <dgm:chMax val="0"/>
          <dgm:bulletEnabled val="1"/>
        </dgm:presLayoutVars>
      </dgm:prSet>
      <dgm:spPr/>
      <dgm:t>
        <a:bodyPr/>
        <a:lstStyle/>
        <a:p>
          <a:endParaRPr lang="en-US"/>
        </a:p>
      </dgm:t>
    </dgm:pt>
    <dgm:pt modelId="{3B5016E6-5FED-D14E-AD89-6B7510EB00EB}" type="pres">
      <dgm:prSet presAssocID="{A226C703-3CCA-4C7F-8B70-70FDED227D9E}" presName="negativeSpace" presStyleCnt="0"/>
      <dgm:spPr/>
    </dgm:pt>
    <dgm:pt modelId="{6DE7C4EE-B9E7-414C-B6D8-6B86313DBD6A}" type="pres">
      <dgm:prSet presAssocID="{A226C703-3CCA-4C7F-8B70-70FDED227D9E}" presName="childText" presStyleLbl="conFgAcc1" presStyleIdx="1" presStyleCnt="2">
        <dgm:presLayoutVars>
          <dgm:bulletEnabled val="1"/>
        </dgm:presLayoutVars>
      </dgm:prSet>
      <dgm:spPr/>
    </dgm:pt>
  </dgm:ptLst>
  <dgm:cxnLst>
    <dgm:cxn modelId="{DEAC1FD3-C1CC-BF44-B759-1B8177077D0A}" type="presOf" srcId="{A226C703-3CCA-4C7F-8B70-70FDED227D9E}" destId="{681E30B0-A5C3-C94D-BBA1-7CB57D12EFB4}" srcOrd="0" destOrd="0" presId="urn:microsoft.com/office/officeart/2005/8/layout/list1"/>
    <dgm:cxn modelId="{92A4580D-8ADC-2A40-B62F-6B7C7D82702B}" type="presOf" srcId="{A226C703-3CCA-4C7F-8B70-70FDED227D9E}" destId="{545D3F46-8823-CD49-9545-271618FC278F}" srcOrd="1" destOrd="0" presId="urn:microsoft.com/office/officeart/2005/8/layout/list1"/>
    <dgm:cxn modelId="{9EBC5A3D-22AB-49D7-96B8-2E5E11906CF2}" srcId="{782208EF-EDDD-45D0-AB72-7A5D3429F7C5}" destId="{062FF415-C7F8-4739-80B2-2C874476C688}" srcOrd="0" destOrd="0" parTransId="{E19F6849-7D94-42F0-89BA-EC4C7E1F95BA}" sibTransId="{C6980D7B-1B85-4FED-BA88-58932F25FB22}"/>
    <dgm:cxn modelId="{38C0FA87-92DB-49E3-8B0C-1F20E077306C}" srcId="{782208EF-EDDD-45D0-AB72-7A5D3429F7C5}" destId="{A226C703-3CCA-4C7F-8B70-70FDED227D9E}" srcOrd="1" destOrd="0" parTransId="{1D8B1610-6654-4657-A250-57AB2E6B0885}" sibTransId="{E20DEC2D-27AD-4A84-846D-51F2A4F86BF0}"/>
    <dgm:cxn modelId="{929DAD48-B67C-3E4E-BCEE-927FECFBAD59}" type="presOf" srcId="{062FF415-C7F8-4739-80B2-2C874476C688}" destId="{CB599D96-B448-594E-B5B6-518A5688E21C}" srcOrd="0" destOrd="0" presId="urn:microsoft.com/office/officeart/2005/8/layout/list1"/>
    <dgm:cxn modelId="{594A2A53-7DCA-2047-9DFD-667D5A670EA8}" type="presOf" srcId="{782208EF-EDDD-45D0-AB72-7A5D3429F7C5}" destId="{0923A646-26DD-FD4F-9422-CD85DE64F863}" srcOrd="0" destOrd="0" presId="urn:microsoft.com/office/officeart/2005/8/layout/list1"/>
    <dgm:cxn modelId="{9786836F-725A-C543-8833-CC3C4C9F7CE5}" type="presOf" srcId="{062FF415-C7F8-4739-80B2-2C874476C688}" destId="{06BB7075-EB6F-1848-9C41-1521D6A736FB}" srcOrd="1" destOrd="0" presId="urn:microsoft.com/office/officeart/2005/8/layout/list1"/>
    <dgm:cxn modelId="{C47CE5EB-E700-444D-B4E3-E15FBFF58AFE}" type="presParOf" srcId="{0923A646-26DD-FD4F-9422-CD85DE64F863}" destId="{141A9EF6-5E04-3248-8EA5-A92F21DC500F}" srcOrd="0" destOrd="0" presId="urn:microsoft.com/office/officeart/2005/8/layout/list1"/>
    <dgm:cxn modelId="{9F9146D4-C3AC-3548-9D01-064CF2922F36}" type="presParOf" srcId="{141A9EF6-5E04-3248-8EA5-A92F21DC500F}" destId="{CB599D96-B448-594E-B5B6-518A5688E21C}" srcOrd="0" destOrd="0" presId="urn:microsoft.com/office/officeart/2005/8/layout/list1"/>
    <dgm:cxn modelId="{8789B51F-120B-A449-BA86-2758B8A45253}" type="presParOf" srcId="{141A9EF6-5E04-3248-8EA5-A92F21DC500F}" destId="{06BB7075-EB6F-1848-9C41-1521D6A736FB}" srcOrd="1" destOrd="0" presId="urn:microsoft.com/office/officeart/2005/8/layout/list1"/>
    <dgm:cxn modelId="{4D10AE78-E968-4546-848A-C2A196FB9904}" type="presParOf" srcId="{0923A646-26DD-FD4F-9422-CD85DE64F863}" destId="{61488960-E74E-794F-BEC9-446ECD9AC72D}" srcOrd="1" destOrd="0" presId="urn:microsoft.com/office/officeart/2005/8/layout/list1"/>
    <dgm:cxn modelId="{BC63320D-44F7-C544-A9A0-A441F7BF3F9C}" type="presParOf" srcId="{0923A646-26DD-FD4F-9422-CD85DE64F863}" destId="{EF6EB146-156B-564E-BC64-E094F2FBBE04}" srcOrd="2" destOrd="0" presId="urn:microsoft.com/office/officeart/2005/8/layout/list1"/>
    <dgm:cxn modelId="{0EA5CB3A-7E9A-F24E-A09B-1CA0B7C3AFDF}" type="presParOf" srcId="{0923A646-26DD-FD4F-9422-CD85DE64F863}" destId="{1A9E01AC-DB0F-8844-BA7B-0D77C286563E}" srcOrd="3" destOrd="0" presId="urn:microsoft.com/office/officeart/2005/8/layout/list1"/>
    <dgm:cxn modelId="{063625EB-D0E4-A047-8D26-194D6529D49E}" type="presParOf" srcId="{0923A646-26DD-FD4F-9422-CD85DE64F863}" destId="{66E6D3AF-D083-5649-8E1B-74250F4B7BD1}" srcOrd="4" destOrd="0" presId="urn:microsoft.com/office/officeart/2005/8/layout/list1"/>
    <dgm:cxn modelId="{729296A1-65DF-2744-9024-4E70361ED771}" type="presParOf" srcId="{66E6D3AF-D083-5649-8E1B-74250F4B7BD1}" destId="{681E30B0-A5C3-C94D-BBA1-7CB57D12EFB4}" srcOrd="0" destOrd="0" presId="urn:microsoft.com/office/officeart/2005/8/layout/list1"/>
    <dgm:cxn modelId="{F4EE6C5A-3930-E441-AB32-36EC62134031}" type="presParOf" srcId="{66E6D3AF-D083-5649-8E1B-74250F4B7BD1}" destId="{545D3F46-8823-CD49-9545-271618FC278F}" srcOrd="1" destOrd="0" presId="urn:microsoft.com/office/officeart/2005/8/layout/list1"/>
    <dgm:cxn modelId="{6C46739C-77ED-CC40-9C1A-0D02E536FDE2}" type="presParOf" srcId="{0923A646-26DD-FD4F-9422-CD85DE64F863}" destId="{3B5016E6-5FED-D14E-AD89-6B7510EB00EB}" srcOrd="5" destOrd="0" presId="urn:microsoft.com/office/officeart/2005/8/layout/list1"/>
    <dgm:cxn modelId="{DE34E28E-F23C-C64C-ACA2-0DB44D318D86}" type="presParOf" srcId="{0923A646-26DD-FD4F-9422-CD85DE64F863}" destId="{6DE7C4EE-B9E7-414C-B6D8-6B86313DBD6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DB7B71-50D9-46CB-8344-7A3B52B7D8BE}" type="doc">
      <dgm:prSet loTypeId="urn:microsoft.com/office/officeart/2005/8/layout/process2" loCatId="process" qsTypeId="urn:microsoft.com/office/officeart/2005/8/quickstyle/simple1" qsCatId="simple" csTypeId="urn:microsoft.com/office/officeart/2005/8/colors/colorful5" csCatId="colorful"/>
      <dgm:spPr/>
      <dgm:t>
        <a:bodyPr/>
        <a:lstStyle/>
        <a:p>
          <a:endParaRPr lang="en-US"/>
        </a:p>
      </dgm:t>
    </dgm:pt>
    <dgm:pt modelId="{864D3AF9-33FC-471F-A88C-BF2273129BD0}">
      <dgm:prSet/>
      <dgm:spPr/>
      <dgm:t>
        <a:bodyPr/>
        <a:lstStyle/>
        <a:p>
          <a:r>
            <a:rPr lang="en-US"/>
            <a:t>Vicarious trauma can occur when we are exposed to difficult or disturbing images and stories second-hand.</a:t>
          </a:r>
        </a:p>
      </dgm:t>
    </dgm:pt>
    <dgm:pt modelId="{5FB2D927-B289-43DE-BD3B-2FD7268D616B}" type="parTrans" cxnId="{62920363-F973-45C8-9BB9-011B5295C287}">
      <dgm:prSet/>
      <dgm:spPr/>
      <dgm:t>
        <a:bodyPr/>
        <a:lstStyle/>
        <a:p>
          <a:endParaRPr lang="en-US"/>
        </a:p>
      </dgm:t>
    </dgm:pt>
    <dgm:pt modelId="{4051EE9A-22E7-4631-910B-44FCCDB0DEE9}" type="sibTrans" cxnId="{62920363-F973-45C8-9BB9-011B5295C287}">
      <dgm:prSet/>
      <dgm:spPr/>
      <dgm:t>
        <a:bodyPr/>
        <a:lstStyle/>
        <a:p>
          <a:endParaRPr lang="en-US"/>
        </a:p>
      </dgm:t>
    </dgm:pt>
    <dgm:pt modelId="{2F44EC8E-C939-4FD4-99D2-08EA410CA77F}">
      <dgm:prSet/>
      <dgm:spPr/>
      <dgm:t>
        <a:bodyPr/>
        <a:lstStyle/>
        <a:p>
          <a:r>
            <a:rPr lang="en-US"/>
            <a:t>This can occur by viewing graphic news reports, gruesome or frightening television shows and various other media, hearing a detailed traumatic story from another person, viewing crime scene evidence, attending a debriefing or a conference where disturbing images are described or shown, and many other ways in which we can be indirectly affected by the content or visuals of some other living creature’s suffering.</a:t>
          </a:r>
        </a:p>
      </dgm:t>
    </dgm:pt>
    <dgm:pt modelId="{CBFDDCCA-F895-4062-B1A5-FD091E13DF90}" type="parTrans" cxnId="{6852EAB9-E827-4650-86F7-E7031A2B0A41}">
      <dgm:prSet/>
      <dgm:spPr/>
      <dgm:t>
        <a:bodyPr/>
        <a:lstStyle/>
        <a:p>
          <a:endParaRPr lang="en-US"/>
        </a:p>
      </dgm:t>
    </dgm:pt>
    <dgm:pt modelId="{9073E038-FF90-41FB-A02C-E29DFD9FB3A5}" type="sibTrans" cxnId="{6852EAB9-E827-4650-86F7-E7031A2B0A41}">
      <dgm:prSet/>
      <dgm:spPr/>
      <dgm:t>
        <a:bodyPr/>
        <a:lstStyle/>
        <a:p>
          <a:endParaRPr lang="en-US"/>
        </a:p>
      </dgm:t>
    </dgm:pt>
    <dgm:pt modelId="{E18E4D9C-EC8F-1D44-8D00-376C5A6BA0C5}" type="pres">
      <dgm:prSet presAssocID="{94DB7B71-50D9-46CB-8344-7A3B52B7D8BE}" presName="linearFlow" presStyleCnt="0">
        <dgm:presLayoutVars>
          <dgm:resizeHandles val="exact"/>
        </dgm:presLayoutVars>
      </dgm:prSet>
      <dgm:spPr/>
      <dgm:t>
        <a:bodyPr/>
        <a:lstStyle/>
        <a:p>
          <a:endParaRPr lang="en-US"/>
        </a:p>
      </dgm:t>
    </dgm:pt>
    <dgm:pt modelId="{4DA5BA68-8D2A-EE45-BFEA-EBBD84562C8F}" type="pres">
      <dgm:prSet presAssocID="{864D3AF9-33FC-471F-A88C-BF2273129BD0}" presName="node" presStyleLbl="node1" presStyleIdx="0" presStyleCnt="2">
        <dgm:presLayoutVars>
          <dgm:bulletEnabled val="1"/>
        </dgm:presLayoutVars>
      </dgm:prSet>
      <dgm:spPr/>
      <dgm:t>
        <a:bodyPr/>
        <a:lstStyle/>
        <a:p>
          <a:endParaRPr lang="en-US"/>
        </a:p>
      </dgm:t>
    </dgm:pt>
    <dgm:pt modelId="{71071D95-626A-1141-BAED-991DBE340863}" type="pres">
      <dgm:prSet presAssocID="{4051EE9A-22E7-4631-910B-44FCCDB0DEE9}" presName="sibTrans" presStyleLbl="sibTrans2D1" presStyleIdx="0" presStyleCnt="1"/>
      <dgm:spPr/>
      <dgm:t>
        <a:bodyPr/>
        <a:lstStyle/>
        <a:p>
          <a:endParaRPr lang="en-US"/>
        </a:p>
      </dgm:t>
    </dgm:pt>
    <dgm:pt modelId="{8B39611B-DCFA-8244-A523-180F1CDDA87C}" type="pres">
      <dgm:prSet presAssocID="{4051EE9A-22E7-4631-910B-44FCCDB0DEE9}" presName="connectorText" presStyleLbl="sibTrans2D1" presStyleIdx="0" presStyleCnt="1"/>
      <dgm:spPr/>
      <dgm:t>
        <a:bodyPr/>
        <a:lstStyle/>
        <a:p>
          <a:endParaRPr lang="en-US"/>
        </a:p>
      </dgm:t>
    </dgm:pt>
    <dgm:pt modelId="{91970159-010E-874B-B2F8-CE58B366864A}" type="pres">
      <dgm:prSet presAssocID="{2F44EC8E-C939-4FD4-99D2-08EA410CA77F}" presName="node" presStyleLbl="node1" presStyleIdx="1" presStyleCnt="2">
        <dgm:presLayoutVars>
          <dgm:bulletEnabled val="1"/>
        </dgm:presLayoutVars>
      </dgm:prSet>
      <dgm:spPr/>
      <dgm:t>
        <a:bodyPr/>
        <a:lstStyle/>
        <a:p>
          <a:endParaRPr lang="en-US"/>
        </a:p>
      </dgm:t>
    </dgm:pt>
  </dgm:ptLst>
  <dgm:cxnLst>
    <dgm:cxn modelId="{0A138466-01B7-6A4F-AAC9-35FB388AA739}" type="presOf" srcId="{864D3AF9-33FC-471F-A88C-BF2273129BD0}" destId="{4DA5BA68-8D2A-EE45-BFEA-EBBD84562C8F}" srcOrd="0" destOrd="0" presId="urn:microsoft.com/office/officeart/2005/8/layout/process2"/>
    <dgm:cxn modelId="{62920363-F973-45C8-9BB9-011B5295C287}" srcId="{94DB7B71-50D9-46CB-8344-7A3B52B7D8BE}" destId="{864D3AF9-33FC-471F-A88C-BF2273129BD0}" srcOrd="0" destOrd="0" parTransId="{5FB2D927-B289-43DE-BD3B-2FD7268D616B}" sibTransId="{4051EE9A-22E7-4631-910B-44FCCDB0DEE9}"/>
    <dgm:cxn modelId="{646ED048-82EC-1844-A528-6487C1868ED3}" type="presOf" srcId="{2F44EC8E-C939-4FD4-99D2-08EA410CA77F}" destId="{91970159-010E-874B-B2F8-CE58B366864A}" srcOrd="0" destOrd="0" presId="urn:microsoft.com/office/officeart/2005/8/layout/process2"/>
    <dgm:cxn modelId="{6852EAB9-E827-4650-86F7-E7031A2B0A41}" srcId="{94DB7B71-50D9-46CB-8344-7A3B52B7D8BE}" destId="{2F44EC8E-C939-4FD4-99D2-08EA410CA77F}" srcOrd="1" destOrd="0" parTransId="{CBFDDCCA-F895-4062-B1A5-FD091E13DF90}" sibTransId="{9073E038-FF90-41FB-A02C-E29DFD9FB3A5}"/>
    <dgm:cxn modelId="{EF7F87BB-6408-784D-A4C8-837FA168FFBD}" type="presOf" srcId="{94DB7B71-50D9-46CB-8344-7A3B52B7D8BE}" destId="{E18E4D9C-EC8F-1D44-8D00-376C5A6BA0C5}" srcOrd="0" destOrd="0" presId="urn:microsoft.com/office/officeart/2005/8/layout/process2"/>
    <dgm:cxn modelId="{A5A1149D-848B-CA42-948B-96D07815584F}" type="presOf" srcId="{4051EE9A-22E7-4631-910B-44FCCDB0DEE9}" destId="{71071D95-626A-1141-BAED-991DBE340863}" srcOrd="0" destOrd="0" presId="urn:microsoft.com/office/officeart/2005/8/layout/process2"/>
    <dgm:cxn modelId="{41D3BC99-C651-1F44-9220-4567D26921DE}" type="presOf" srcId="{4051EE9A-22E7-4631-910B-44FCCDB0DEE9}" destId="{8B39611B-DCFA-8244-A523-180F1CDDA87C}" srcOrd="1" destOrd="0" presId="urn:microsoft.com/office/officeart/2005/8/layout/process2"/>
    <dgm:cxn modelId="{F2E60FBA-B1FC-2049-BF12-C91EA83A656A}" type="presParOf" srcId="{E18E4D9C-EC8F-1D44-8D00-376C5A6BA0C5}" destId="{4DA5BA68-8D2A-EE45-BFEA-EBBD84562C8F}" srcOrd="0" destOrd="0" presId="urn:microsoft.com/office/officeart/2005/8/layout/process2"/>
    <dgm:cxn modelId="{267B0FE9-7989-9A45-9F3E-215AC50E3500}" type="presParOf" srcId="{E18E4D9C-EC8F-1D44-8D00-376C5A6BA0C5}" destId="{71071D95-626A-1141-BAED-991DBE340863}" srcOrd="1" destOrd="0" presId="urn:microsoft.com/office/officeart/2005/8/layout/process2"/>
    <dgm:cxn modelId="{017552A9-00DC-5D42-A237-8F01645C2142}" type="presParOf" srcId="{71071D95-626A-1141-BAED-991DBE340863}" destId="{8B39611B-DCFA-8244-A523-180F1CDDA87C}" srcOrd="0" destOrd="0" presId="urn:microsoft.com/office/officeart/2005/8/layout/process2"/>
    <dgm:cxn modelId="{123E5683-0219-DA44-98A0-5BF244DA99D0}" type="presParOf" srcId="{E18E4D9C-EC8F-1D44-8D00-376C5A6BA0C5}" destId="{91970159-010E-874B-B2F8-CE58B366864A}"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1512F4-B083-408F-9F20-13152EE3C9F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158CAC3-5372-4FD5-9A79-823D950AA79A}">
      <dgm:prSet/>
      <dgm:spPr/>
      <dgm:t>
        <a:bodyPr/>
        <a:lstStyle/>
        <a:p>
          <a:r>
            <a:rPr lang="en-US"/>
            <a:t>Behavioral: agitation, irritability, hostility, hypervigilance, self-destructive behavior, or social isolation</a:t>
          </a:r>
        </a:p>
      </dgm:t>
    </dgm:pt>
    <dgm:pt modelId="{029F9725-91FA-481A-AB38-842A52B5CAF9}" type="parTrans" cxnId="{C5F5D5C1-1C88-4736-923B-E421E4186C73}">
      <dgm:prSet/>
      <dgm:spPr/>
      <dgm:t>
        <a:bodyPr/>
        <a:lstStyle/>
        <a:p>
          <a:endParaRPr lang="en-US"/>
        </a:p>
      </dgm:t>
    </dgm:pt>
    <dgm:pt modelId="{4D2A5496-8D88-43F1-AB6A-271E55F7886F}" type="sibTrans" cxnId="{C5F5D5C1-1C88-4736-923B-E421E4186C73}">
      <dgm:prSet/>
      <dgm:spPr/>
      <dgm:t>
        <a:bodyPr/>
        <a:lstStyle/>
        <a:p>
          <a:endParaRPr lang="en-US"/>
        </a:p>
      </dgm:t>
    </dgm:pt>
    <dgm:pt modelId="{C39D9162-BF18-4AA5-BD6A-4A7675CE0D3A}">
      <dgm:prSet/>
      <dgm:spPr/>
      <dgm:t>
        <a:bodyPr/>
        <a:lstStyle/>
        <a:p>
          <a:r>
            <a:rPr lang="en-US"/>
            <a:t>Psychological: flashback, fear, severe anxiety, or mistrust</a:t>
          </a:r>
        </a:p>
      </dgm:t>
    </dgm:pt>
    <dgm:pt modelId="{E3AB7683-63CE-45B5-9C29-26698149EBD2}" type="parTrans" cxnId="{18DAA8CD-FD16-483A-B1FE-6D65223E99A7}">
      <dgm:prSet/>
      <dgm:spPr/>
      <dgm:t>
        <a:bodyPr/>
        <a:lstStyle/>
        <a:p>
          <a:endParaRPr lang="en-US"/>
        </a:p>
      </dgm:t>
    </dgm:pt>
    <dgm:pt modelId="{9559BA09-90AF-4D50-8E80-347181591F57}" type="sibTrans" cxnId="{18DAA8CD-FD16-483A-B1FE-6D65223E99A7}">
      <dgm:prSet/>
      <dgm:spPr/>
      <dgm:t>
        <a:bodyPr/>
        <a:lstStyle/>
        <a:p>
          <a:endParaRPr lang="en-US"/>
        </a:p>
      </dgm:t>
    </dgm:pt>
    <dgm:pt modelId="{84E50417-34B6-410F-839D-80CA2C8B44BD}">
      <dgm:prSet/>
      <dgm:spPr/>
      <dgm:t>
        <a:bodyPr/>
        <a:lstStyle/>
        <a:p>
          <a:r>
            <a:rPr lang="en-US"/>
            <a:t>Mood: loss of interest or pleasure in activities, guilt, or loneliness</a:t>
          </a:r>
        </a:p>
      </dgm:t>
    </dgm:pt>
    <dgm:pt modelId="{F3752C55-5317-40DB-9735-316B218BB504}" type="parTrans" cxnId="{935B167A-735C-41EF-9804-BCE6E05FCD97}">
      <dgm:prSet/>
      <dgm:spPr/>
      <dgm:t>
        <a:bodyPr/>
        <a:lstStyle/>
        <a:p>
          <a:endParaRPr lang="en-US"/>
        </a:p>
      </dgm:t>
    </dgm:pt>
    <dgm:pt modelId="{BA40D5CE-0872-44DC-B39C-D4B6CF461B73}" type="sibTrans" cxnId="{935B167A-735C-41EF-9804-BCE6E05FCD97}">
      <dgm:prSet/>
      <dgm:spPr/>
      <dgm:t>
        <a:bodyPr/>
        <a:lstStyle/>
        <a:p>
          <a:endParaRPr lang="en-US"/>
        </a:p>
      </dgm:t>
    </dgm:pt>
    <dgm:pt modelId="{336E038E-031D-4BF0-84D2-507BE8AD2CAA}">
      <dgm:prSet/>
      <dgm:spPr/>
      <dgm:t>
        <a:bodyPr/>
        <a:lstStyle/>
        <a:p>
          <a:r>
            <a:rPr lang="en-US"/>
            <a:t>Sleep: insomnia or nightmares</a:t>
          </a:r>
        </a:p>
      </dgm:t>
    </dgm:pt>
    <dgm:pt modelId="{7A154FD3-AA06-4503-8132-F0A882C6C776}" type="parTrans" cxnId="{6FF18A1A-0891-431E-96FD-8545CC5D5A1F}">
      <dgm:prSet/>
      <dgm:spPr/>
      <dgm:t>
        <a:bodyPr/>
        <a:lstStyle/>
        <a:p>
          <a:endParaRPr lang="en-US"/>
        </a:p>
      </dgm:t>
    </dgm:pt>
    <dgm:pt modelId="{047B403C-D075-4A2A-A276-9E644717FA56}" type="sibTrans" cxnId="{6FF18A1A-0891-431E-96FD-8545CC5D5A1F}">
      <dgm:prSet/>
      <dgm:spPr/>
      <dgm:t>
        <a:bodyPr/>
        <a:lstStyle/>
        <a:p>
          <a:endParaRPr lang="en-US"/>
        </a:p>
      </dgm:t>
    </dgm:pt>
    <dgm:pt modelId="{A8C4A103-1033-406C-9065-9E55B7468620}">
      <dgm:prSet/>
      <dgm:spPr/>
      <dgm:t>
        <a:bodyPr/>
        <a:lstStyle/>
        <a:p>
          <a:r>
            <a:rPr lang="en-US" dirty="0"/>
            <a:t>Also common: emotional detachment or unwanted thoughts</a:t>
          </a:r>
        </a:p>
      </dgm:t>
    </dgm:pt>
    <dgm:pt modelId="{8FCB704A-6266-44DD-A980-3DCD134F9B56}" type="parTrans" cxnId="{0BC5ADF5-646F-444B-A162-A630D8535F01}">
      <dgm:prSet/>
      <dgm:spPr/>
      <dgm:t>
        <a:bodyPr/>
        <a:lstStyle/>
        <a:p>
          <a:endParaRPr lang="en-US"/>
        </a:p>
      </dgm:t>
    </dgm:pt>
    <dgm:pt modelId="{5AA17F1D-66B8-4290-913C-9C81FA9FECB2}" type="sibTrans" cxnId="{0BC5ADF5-646F-444B-A162-A630D8535F01}">
      <dgm:prSet/>
      <dgm:spPr/>
      <dgm:t>
        <a:bodyPr/>
        <a:lstStyle/>
        <a:p>
          <a:endParaRPr lang="en-US"/>
        </a:p>
      </dgm:t>
    </dgm:pt>
    <dgm:pt modelId="{240DBB3D-8A7F-0940-8C58-0A8E4CCB02D9}" type="pres">
      <dgm:prSet presAssocID="{A41512F4-B083-408F-9F20-13152EE3C9F6}" presName="linear" presStyleCnt="0">
        <dgm:presLayoutVars>
          <dgm:animLvl val="lvl"/>
          <dgm:resizeHandles val="exact"/>
        </dgm:presLayoutVars>
      </dgm:prSet>
      <dgm:spPr/>
      <dgm:t>
        <a:bodyPr/>
        <a:lstStyle/>
        <a:p>
          <a:endParaRPr lang="en-US"/>
        </a:p>
      </dgm:t>
    </dgm:pt>
    <dgm:pt modelId="{ADCA7CB1-82FF-3848-B4CC-B3A1FB224FCA}" type="pres">
      <dgm:prSet presAssocID="{B158CAC3-5372-4FD5-9A79-823D950AA79A}" presName="parentText" presStyleLbl="node1" presStyleIdx="0" presStyleCnt="5">
        <dgm:presLayoutVars>
          <dgm:chMax val="0"/>
          <dgm:bulletEnabled val="1"/>
        </dgm:presLayoutVars>
      </dgm:prSet>
      <dgm:spPr/>
      <dgm:t>
        <a:bodyPr/>
        <a:lstStyle/>
        <a:p>
          <a:endParaRPr lang="en-US"/>
        </a:p>
      </dgm:t>
    </dgm:pt>
    <dgm:pt modelId="{1EC0333E-BB90-6B40-AC0E-91E36395CBC2}" type="pres">
      <dgm:prSet presAssocID="{4D2A5496-8D88-43F1-AB6A-271E55F7886F}" presName="spacer" presStyleCnt="0"/>
      <dgm:spPr/>
    </dgm:pt>
    <dgm:pt modelId="{CDB218E4-7694-BD40-9039-FA0FF9C12CAD}" type="pres">
      <dgm:prSet presAssocID="{C39D9162-BF18-4AA5-BD6A-4A7675CE0D3A}" presName="parentText" presStyleLbl="node1" presStyleIdx="1" presStyleCnt="5">
        <dgm:presLayoutVars>
          <dgm:chMax val="0"/>
          <dgm:bulletEnabled val="1"/>
        </dgm:presLayoutVars>
      </dgm:prSet>
      <dgm:spPr/>
      <dgm:t>
        <a:bodyPr/>
        <a:lstStyle/>
        <a:p>
          <a:endParaRPr lang="en-US"/>
        </a:p>
      </dgm:t>
    </dgm:pt>
    <dgm:pt modelId="{B7AAE0C1-5EB7-D74C-848A-E69925B7F1A6}" type="pres">
      <dgm:prSet presAssocID="{9559BA09-90AF-4D50-8E80-347181591F57}" presName="spacer" presStyleCnt="0"/>
      <dgm:spPr/>
    </dgm:pt>
    <dgm:pt modelId="{0338D96B-7A3F-7348-B6A2-68C356ADD211}" type="pres">
      <dgm:prSet presAssocID="{84E50417-34B6-410F-839D-80CA2C8B44BD}" presName="parentText" presStyleLbl="node1" presStyleIdx="2" presStyleCnt="5">
        <dgm:presLayoutVars>
          <dgm:chMax val="0"/>
          <dgm:bulletEnabled val="1"/>
        </dgm:presLayoutVars>
      </dgm:prSet>
      <dgm:spPr/>
      <dgm:t>
        <a:bodyPr/>
        <a:lstStyle/>
        <a:p>
          <a:endParaRPr lang="en-US"/>
        </a:p>
      </dgm:t>
    </dgm:pt>
    <dgm:pt modelId="{2BD5EE48-3FC6-C040-BEAA-DD0D538AD52B}" type="pres">
      <dgm:prSet presAssocID="{BA40D5CE-0872-44DC-B39C-D4B6CF461B73}" presName="spacer" presStyleCnt="0"/>
      <dgm:spPr/>
    </dgm:pt>
    <dgm:pt modelId="{F7D17474-2AAA-F84F-8291-A94745E71F31}" type="pres">
      <dgm:prSet presAssocID="{336E038E-031D-4BF0-84D2-507BE8AD2CAA}" presName="parentText" presStyleLbl="node1" presStyleIdx="3" presStyleCnt="5">
        <dgm:presLayoutVars>
          <dgm:chMax val="0"/>
          <dgm:bulletEnabled val="1"/>
        </dgm:presLayoutVars>
      </dgm:prSet>
      <dgm:spPr/>
      <dgm:t>
        <a:bodyPr/>
        <a:lstStyle/>
        <a:p>
          <a:endParaRPr lang="en-US"/>
        </a:p>
      </dgm:t>
    </dgm:pt>
    <dgm:pt modelId="{67394527-1937-2D48-8B95-88B93586E2DC}" type="pres">
      <dgm:prSet presAssocID="{047B403C-D075-4A2A-A276-9E644717FA56}" presName="spacer" presStyleCnt="0"/>
      <dgm:spPr/>
    </dgm:pt>
    <dgm:pt modelId="{A6A93381-B6A0-1C4B-A735-D1693EA563A9}" type="pres">
      <dgm:prSet presAssocID="{A8C4A103-1033-406C-9065-9E55B7468620}" presName="parentText" presStyleLbl="node1" presStyleIdx="4" presStyleCnt="5">
        <dgm:presLayoutVars>
          <dgm:chMax val="0"/>
          <dgm:bulletEnabled val="1"/>
        </dgm:presLayoutVars>
      </dgm:prSet>
      <dgm:spPr/>
      <dgm:t>
        <a:bodyPr/>
        <a:lstStyle/>
        <a:p>
          <a:endParaRPr lang="en-US"/>
        </a:p>
      </dgm:t>
    </dgm:pt>
  </dgm:ptLst>
  <dgm:cxnLst>
    <dgm:cxn modelId="{C5F5D5C1-1C88-4736-923B-E421E4186C73}" srcId="{A41512F4-B083-408F-9F20-13152EE3C9F6}" destId="{B158CAC3-5372-4FD5-9A79-823D950AA79A}" srcOrd="0" destOrd="0" parTransId="{029F9725-91FA-481A-AB38-842A52B5CAF9}" sibTransId="{4D2A5496-8D88-43F1-AB6A-271E55F7886F}"/>
    <dgm:cxn modelId="{0BC5ADF5-646F-444B-A162-A630D8535F01}" srcId="{A41512F4-B083-408F-9F20-13152EE3C9F6}" destId="{A8C4A103-1033-406C-9065-9E55B7468620}" srcOrd="4" destOrd="0" parTransId="{8FCB704A-6266-44DD-A980-3DCD134F9B56}" sibTransId="{5AA17F1D-66B8-4290-913C-9C81FA9FECB2}"/>
    <dgm:cxn modelId="{0E04226F-B9BB-5245-BD9A-CB552DEAB6EA}" type="presOf" srcId="{336E038E-031D-4BF0-84D2-507BE8AD2CAA}" destId="{F7D17474-2AAA-F84F-8291-A94745E71F31}" srcOrd="0" destOrd="0" presId="urn:microsoft.com/office/officeart/2005/8/layout/vList2"/>
    <dgm:cxn modelId="{FDA1E81B-10CC-6A4D-A30A-6F77B5F6B7D9}" type="presOf" srcId="{C39D9162-BF18-4AA5-BD6A-4A7675CE0D3A}" destId="{CDB218E4-7694-BD40-9039-FA0FF9C12CAD}" srcOrd="0" destOrd="0" presId="urn:microsoft.com/office/officeart/2005/8/layout/vList2"/>
    <dgm:cxn modelId="{935B167A-735C-41EF-9804-BCE6E05FCD97}" srcId="{A41512F4-B083-408F-9F20-13152EE3C9F6}" destId="{84E50417-34B6-410F-839D-80CA2C8B44BD}" srcOrd="2" destOrd="0" parTransId="{F3752C55-5317-40DB-9735-316B218BB504}" sibTransId="{BA40D5CE-0872-44DC-B39C-D4B6CF461B73}"/>
    <dgm:cxn modelId="{94CC4E50-72ED-9844-B351-BDD5E7E0E862}" type="presOf" srcId="{B158CAC3-5372-4FD5-9A79-823D950AA79A}" destId="{ADCA7CB1-82FF-3848-B4CC-B3A1FB224FCA}" srcOrd="0" destOrd="0" presId="urn:microsoft.com/office/officeart/2005/8/layout/vList2"/>
    <dgm:cxn modelId="{6FF18A1A-0891-431E-96FD-8545CC5D5A1F}" srcId="{A41512F4-B083-408F-9F20-13152EE3C9F6}" destId="{336E038E-031D-4BF0-84D2-507BE8AD2CAA}" srcOrd="3" destOrd="0" parTransId="{7A154FD3-AA06-4503-8132-F0A882C6C776}" sibTransId="{047B403C-D075-4A2A-A276-9E644717FA56}"/>
    <dgm:cxn modelId="{CAD1FDDF-2477-584E-95BF-06D5732E43EE}" type="presOf" srcId="{84E50417-34B6-410F-839D-80CA2C8B44BD}" destId="{0338D96B-7A3F-7348-B6A2-68C356ADD211}" srcOrd="0" destOrd="0" presId="urn:microsoft.com/office/officeart/2005/8/layout/vList2"/>
    <dgm:cxn modelId="{18DAA8CD-FD16-483A-B1FE-6D65223E99A7}" srcId="{A41512F4-B083-408F-9F20-13152EE3C9F6}" destId="{C39D9162-BF18-4AA5-BD6A-4A7675CE0D3A}" srcOrd="1" destOrd="0" parTransId="{E3AB7683-63CE-45B5-9C29-26698149EBD2}" sibTransId="{9559BA09-90AF-4D50-8E80-347181591F57}"/>
    <dgm:cxn modelId="{8CF4F913-11AF-0549-B390-86A3091A7AFB}" type="presOf" srcId="{A8C4A103-1033-406C-9065-9E55B7468620}" destId="{A6A93381-B6A0-1C4B-A735-D1693EA563A9}" srcOrd="0" destOrd="0" presId="urn:microsoft.com/office/officeart/2005/8/layout/vList2"/>
    <dgm:cxn modelId="{5827012D-4C65-A146-8774-B74BFD62FA15}" type="presOf" srcId="{A41512F4-B083-408F-9F20-13152EE3C9F6}" destId="{240DBB3D-8A7F-0940-8C58-0A8E4CCB02D9}" srcOrd="0" destOrd="0" presId="urn:microsoft.com/office/officeart/2005/8/layout/vList2"/>
    <dgm:cxn modelId="{91085BEA-9355-7247-937E-872F13188EEE}" type="presParOf" srcId="{240DBB3D-8A7F-0940-8C58-0A8E4CCB02D9}" destId="{ADCA7CB1-82FF-3848-B4CC-B3A1FB224FCA}" srcOrd="0" destOrd="0" presId="urn:microsoft.com/office/officeart/2005/8/layout/vList2"/>
    <dgm:cxn modelId="{BD5B54EE-8CE9-9C48-9775-6DB6211AFA95}" type="presParOf" srcId="{240DBB3D-8A7F-0940-8C58-0A8E4CCB02D9}" destId="{1EC0333E-BB90-6B40-AC0E-91E36395CBC2}" srcOrd="1" destOrd="0" presId="urn:microsoft.com/office/officeart/2005/8/layout/vList2"/>
    <dgm:cxn modelId="{66E04A80-879F-094D-A492-E7E036435676}" type="presParOf" srcId="{240DBB3D-8A7F-0940-8C58-0A8E4CCB02D9}" destId="{CDB218E4-7694-BD40-9039-FA0FF9C12CAD}" srcOrd="2" destOrd="0" presId="urn:microsoft.com/office/officeart/2005/8/layout/vList2"/>
    <dgm:cxn modelId="{5A9ABE5B-5AAD-064E-A65E-DF7BA9738F36}" type="presParOf" srcId="{240DBB3D-8A7F-0940-8C58-0A8E4CCB02D9}" destId="{B7AAE0C1-5EB7-D74C-848A-E69925B7F1A6}" srcOrd="3" destOrd="0" presId="urn:microsoft.com/office/officeart/2005/8/layout/vList2"/>
    <dgm:cxn modelId="{A243F229-2961-1E4A-BC7F-83D2441E7473}" type="presParOf" srcId="{240DBB3D-8A7F-0940-8C58-0A8E4CCB02D9}" destId="{0338D96B-7A3F-7348-B6A2-68C356ADD211}" srcOrd="4" destOrd="0" presId="urn:microsoft.com/office/officeart/2005/8/layout/vList2"/>
    <dgm:cxn modelId="{DC65BF4F-0B55-804F-96E1-D394FF7BA452}" type="presParOf" srcId="{240DBB3D-8A7F-0940-8C58-0A8E4CCB02D9}" destId="{2BD5EE48-3FC6-C040-BEAA-DD0D538AD52B}" srcOrd="5" destOrd="0" presId="urn:microsoft.com/office/officeart/2005/8/layout/vList2"/>
    <dgm:cxn modelId="{B98140F8-40E9-EB4E-97C0-17D4CEB17A38}" type="presParOf" srcId="{240DBB3D-8A7F-0940-8C58-0A8E4CCB02D9}" destId="{F7D17474-2AAA-F84F-8291-A94745E71F31}" srcOrd="6" destOrd="0" presId="urn:microsoft.com/office/officeart/2005/8/layout/vList2"/>
    <dgm:cxn modelId="{529C533B-992F-974C-B83E-5AA1D1057F0C}" type="presParOf" srcId="{240DBB3D-8A7F-0940-8C58-0A8E4CCB02D9}" destId="{67394527-1937-2D48-8B95-88B93586E2DC}" srcOrd="7" destOrd="0" presId="urn:microsoft.com/office/officeart/2005/8/layout/vList2"/>
    <dgm:cxn modelId="{DC09A9A0-7276-7A49-A200-A5D166377032}" type="presParOf" srcId="{240DBB3D-8A7F-0940-8C58-0A8E4CCB02D9}" destId="{A6A93381-B6A0-1C4B-A735-D1693EA563A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2DEB38-A2A6-4A88-B2ED-8B2798B63FEC}"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5410B106-4639-4899-A38B-0C7665EDA77B}">
      <dgm:prSet/>
      <dgm:spPr/>
      <dgm:t>
        <a:bodyPr/>
        <a:lstStyle/>
        <a:p>
          <a:r>
            <a:rPr lang="en-US" dirty="0"/>
            <a:t>Traumatic Events: Deeds, Insults, Actions, Assaults don’t just affect our Physical and Mental health. They often times cause spiritual violation</a:t>
          </a:r>
        </a:p>
        <a:p>
          <a:r>
            <a:rPr lang="en-US" dirty="0"/>
            <a:t>As Kenneth Pargament(2011), states, they could feel like desecrations to a person’s soul. Even if a person is not religious or have ever thought of themselves as being spiritual.  Traumatic evens could break or disorient you in a profoundly spiritual way.</a:t>
          </a:r>
        </a:p>
      </dgm:t>
    </dgm:pt>
    <dgm:pt modelId="{5BF4B0DA-183C-442A-A1C4-CE6910C4284C}" type="parTrans" cxnId="{BC83B284-BC9E-4844-8B7D-8EF08E71A2D2}">
      <dgm:prSet/>
      <dgm:spPr/>
      <dgm:t>
        <a:bodyPr/>
        <a:lstStyle/>
        <a:p>
          <a:endParaRPr lang="en-US"/>
        </a:p>
      </dgm:t>
    </dgm:pt>
    <dgm:pt modelId="{EA78FAAD-8673-4F55-A349-22A53E43F2CA}" type="sibTrans" cxnId="{BC83B284-BC9E-4844-8B7D-8EF08E71A2D2}">
      <dgm:prSet/>
      <dgm:spPr/>
      <dgm:t>
        <a:bodyPr/>
        <a:lstStyle/>
        <a:p>
          <a:endParaRPr lang="en-US"/>
        </a:p>
      </dgm:t>
    </dgm:pt>
    <dgm:pt modelId="{A1FA4D06-5A6A-4653-9CB7-160C331BF84A}">
      <dgm:prSet/>
      <dgm:spPr/>
      <dgm:t>
        <a:bodyPr/>
        <a:lstStyle/>
        <a:p>
          <a:r>
            <a:rPr lang="en-US"/>
            <a:t>These desecrations may leave a person feeling polluted, unloveable, and unworthy.</a:t>
          </a:r>
        </a:p>
      </dgm:t>
    </dgm:pt>
    <dgm:pt modelId="{18AF4FD2-4787-4995-8A7D-C322FC0D5482}" type="parTrans" cxnId="{9F24CF4C-D713-4FE6-831E-E97B50E414E9}">
      <dgm:prSet/>
      <dgm:spPr/>
      <dgm:t>
        <a:bodyPr/>
        <a:lstStyle/>
        <a:p>
          <a:endParaRPr lang="en-US"/>
        </a:p>
      </dgm:t>
    </dgm:pt>
    <dgm:pt modelId="{77D37EBC-41E5-4AD7-8D84-30D7A69E9FC6}" type="sibTrans" cxnId="{9F24CF4C-D713-4FE6-831E-E97B50E414E9}">
      <dgm:prSet/>
      <dgm:spPr/>
      <dgm:t>
        <a:bodyPr/>
        <a:lstStyle/>
        <a:p>
          <a:endParaRPr lang="en-US"/>
        </a:p>
      </dgm:t>
    </dgm:pt>
    <dgm:pt modelId="{F51C8F0B-EF1C-4CC9-9164-8D859537D8CC}">
      <dgm:prSet/>
      <dgm:spPr/>
      <dgm:t>
        <a:bodyPr/>
        <a:lstStyle/>
        <a:p>
          <a:r>
            <a:rPr lang="en-US" dirty="0"/>
            <a:t>In order for someone to feel worthy of participating in self-care they must first nurture and tend to their spiritual needs, allow for healing and new meaning making -  thus allowing healing from the inside out.</a:t>
          </a:r>
        </a:p>
      </dgm:t>
    </dgm:pt>
    <dgm:pt modelId="{0D859A45-6689-48B8-A9D7-37E845F9680A}" type="parTrans" cxnId="{B589AEF6-F386-4319-9324-3F06DD7F3B78}">
      <dgm:prSet/>
      <dgm:spPr/>
      <dgm:t>
        <a:bodyPr/>
        <a:lstStyle/>
        <a:p>
          <a:endParaRPr lang="en-US"/>
        </a:p>
      </dgm:t>
    </dgm:pt>
    <dgm:pt modelId="{AB2D50BA-BF9B-43FB-AFA1-6968D8067C42}" type="sibTrans" cxnId="{B589AEF6-F386-4319-9324-3F06DD7F3B78}">
      <dgm:prSet/>
      <dgm:spPr/>
      <dgm:t>
        <a:bodyPr/>
        <a:lstStyle/>
        <a:p>
          <a:endParaRPr lang="en-US"/>
        </a:p>
      </dgm:t>
    </dgm:pt>
    <dgm:pt modelId="{A1B092EF-9BC0-6A49-8EB4-5502DD130967}" type="pres">
      <dgm:prSet presAssocID="{532DEB38-A2A6-4A88-B2ED-8B2798B63FEC}" presName="linear" presStyleCnt="0">
        <dgm:presLayoutVars>
          <dgm:animLvl val="lvl"/>
          <dgm:resizeHandles val="exact"/>
        </dgm:presLayoutVars>
      </dgm:prSet>
      <dgm:spPr/>
      <dgm:t>
        <a:bodyPr/>
        <a:lstStyle/>
        <a:p>
          <a:endParaRPr lang="en-US"/>
        </a:p>
      </dgm:t>
    </dgm:pt>
    <dgm:pt modelId="{FFA3F911-EDD2-4B40-B1B4-C3B29BD0391E}" type="pres">
      <dgm:prSet presAssocID="{5410B106-4639-4899-A38B-0C7665EDA77B}" presName="parentText" presStyleLbl="node1" presStyleIdx="0" presStyleCnt="3">
        <dgm:presLayoutVars>
          <dgm:chMax val="0"/>
          <dgm:bulletEnabled val="1"/>
        </dgm:presLayoutVars>
      </dgm:prSet>
      <dgm:spPr/>
      <dgm:t>
        <a:bodyPr/>
        <a:lstStyle/>
        <a:p>
          <a:endParaRPr lang="en-US"/>
        </a:p>
      </dgm:t>
    </dgm:pt>
    <dgm:pt modelId="{8FDDBF58-4D81-E947-9FF6-70EAC6A593C2}" type="pres">
      <dgm:prSet presAssocID="{EA78FAAD-8673-4F55-A349-22A53E43F2CA}" presName="spacer" presStyleCnt="0"/>
      <dgm:spPr/>
    </dgm:pt>
    <dgm:pt modelId="{BC76E8A8-CA93-5E40-81C3-110C7DE40D90}" type="pres">
      <dgm:prSet presAssocID="{A1FA4D06-5A6A-4653-9CB7-160C331BF84A}" presName="parentText" presStyleLbl="node1" presStyleIdx="1" presStyleCnt="3">
        <dgm:presLayoutVars>
          <dgm:chMax val="0"/>
          <dgm:bulletEnabled val="1"/>
        </dgm:presLayoutVars>
      </dgm:prSet>
      <dgm:spPr/>
      <dgm:t>
        <a:bodyPr/>
        <a:lstStyle/>
        <a:p>
          <a:endParaRPr lang="en-US"/>
        </a:p>
      </dgm:t>
    </dgm:pt>
    <dgm:pt modelId="{2EC7B86C-66CC-2A4F-9558-A84E0416E547}" type="pres">
      <dgm:prSet presAssocID="{77D37EBC-41E5-4AD7-8D84-30D7A69E9FC6}" presName="spacer" presStyleCnt="0"/>
      <dgm:spPr/>
    </dgm:pt>
    <dgm:pt modelId="{37591790-C595-FB44-81DD-D5D3533C1F7F}" type="pres">
      <dgm:prSet presAssocID="{F51C8F0B-EF1C-4CC9-9164-8D859537D8CC}" presName="parentText" presStyleLbl="node1" presStyleIdx="2" presStyleCnt="3">
        <dgm:presLayoutVars>
          <dgm:chMax val="0"/>
          <dgm:bulletEnabled val="1"/>
        </dgm:presLayoutVars>
      </dgm:prSet>
      <dgm:spPr/>
      <dgm:t>
        <a:bodyPr/>
        <a:lstStyle/>
        <a:p>
          <a:endParaRPr lang="en-US"/>
        </a:p>
      </dgm:t>
    </dgm:pt>
  </dgm:ptLst>
  <dgm:cxnLst>
    <dgm:cxn modelId="{89ED9F32-4B7A-DD4B-B96B-04FCC2108805}" type="presOf" srcId="{A1FA4D06-5A6A-4653-9CB7-160C331BF84A}" destId="{BC76E8A8-CA93-5E40-81C3-110C7DE40D90}" srcOrd="0" destOrd="0" presId="urn:microsoft.com/office/officeart/2005/8/layout/vList2"/>
    <dgm:cxn modelId="{B589AEF6-F386-4319-9324-3F06DD7F3B78}" srcId="{532DEB38-A2A6-4A88-B2ED-8B2798B63FEC}" destId="{F51C8F0B-EF1C-4CC9-9164-8D859537D8CC}" srcOrd="2" destOrd="0" parTransId="{0D859A45-6689-48B8-A9D7-37E845F9680A}" sibTransId="{AB2D50BA-BF9B-43FB-AFA1-6968D8067C42}"/>
    <dgm:cxn modelId="{51DFF153-2C99-AF41-90D6-C6AD8DDC9C18}" type="presOf" srcId="{532DEB38-A2A6-4A88-B2ED-8B2798B63FEC}" destId="{A1B092EF-9BC0-6A49-8EB4-5502DD130967}" srcOrd="0" destOrd="0" presId="urn:microsoft.com/office/officeart/2005/8/layout/vList2"/>
    <dgm:cxn modelId="{BC83B284-BC9E-4844-8B7D-8EF08E71A2D2}" srcId="{532DEB38-A2A6-4A88-B2ED-8B2798B63FEC}" destId="{5410B106-4639-4899-A38B-0C7665EDA77B}" srcOrd="0" destOrd="0" parTransId="{5BF4B0DA-183C-442A-A1C4-CE6910C4284C}" sibTransId="{EA78FAAD-8673-4F55-A349-22A53E43F2CA}"/>
    <dgm:cxn modelId="{9F24CF4C-D713-4FE6-831E-E97B50E414E9}" srcId="{532DEB38-A2A6-4A88-B2ED-8B2798B63FEC}" destId="{A1FA4D06-5A6A-4653-9CB7-160C331BF84A}" srcOrd="1" destOrd="0" parTransId="{18AF4FD2-4787-4995-8A7D-C322FC0D5482}" sibTransId="{77D37EBC-41E5-4AD7-8D84-30D7A69E9FC6}"/>
    <dgm:cxn modelId="{4C8104A5-8E96-684E-9261-EED1EB51ED58}" type="presOf" srcId="{F51C8F0B-EF1C-4CC9-9164-8D859537D8CC}" destId="{37591790-C595-FB44-81DD-D5D3533C1F7F}" srcOrd="0" destOrd="0" presId="urn:microsoft.com/office/officeart/2005/8/layout/vList2"/>
    <dgm:cxn modelId="{6A71589F-C7BC-D34C-8481-45D5CBD69BEE}" type="presOf" srcId="{5410B106-4639-4899-A38B-0C7665EDA77B}" destId="{FFA3F911-EDD2-4B40-B1B4-C3B29BD0391E}" srcOrd="0" destOrd="0" presId="urn:microsoft.com/office/officeart/2005/8/layout/vList2"/>
    <dgm:cxn modelId="{341FA1F5-3B68-3F44-B5A6-F5AAF74AF5EA}" type="presParOf" srcId="{A1B092EF-9BC0-6A49-8EB4-5502DD130967}" destId="{FFA3F911-EDD2-4B40-B1B4-C3B29BD0391E}" srcOrd="0" destOrd="0" presId="urn:microsoft.com/office/officeart/2005/8/layout/vList2"/>
    <dgm:cxn modelId="{4309AE64-972C-C647-A559-496487EDA6E4}" type="presParOf" srcId="{A1B092EF-9BC0-6A49-8EB4-5502DD130967}" destId="{8FDDBF58-4D81-E947-9FF6-70EAC6A593C2}" srcOrd="1" destOrd="0" presId="urn:microsoft.com/office/officeart/2005/8/layout/vList2"/>
    <dgm:cxn modelId="{4F68715B-91DC-8B40-A798-3BDCEA3824EE}" type="presParOf" srcId="{A1B092EF-9BC0-6A49-8EB4-5502DD130967}" destId="{BC76E8A8-CA93-5E40-81C3-110C7DE40D90}" srcOrd="2" destOrd="0" presId="urn:microsoft.com/office/officeart/2005/8/layout/vList2"/>
    <dgm:cxn modelId="{B744C4F3-94E3-5A49-86A3-75FC4124D08E}" type="presParOf" srcId="{A1B092EF-9BC0-6A49-8EB4-5502DD130967}" destId="{2EC7B86C-66CC-2A4F-9558-A84E0416E547}" srcOrd="3" destOrd="0" presId="urn:microsoft.com/office/officeart/2005/8/layout/vList2"/>
    <dgm:cxn modelId="{9D40E47C-6EBE-3A47-AAA8-4434049528D7}" type="presParOf" srcId="{A1B092EF-9BC0-6A49-8EB4-5502DD130967}" destId="{37591790-C595-FB44-81DD-D5D3533C1F7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97498F-D84E-4D9F-A2BC-B61465231623}" type="doc">
      <dgm:prSet loTypeId="urn:microsoft.com/office/officeart/2016/7/layout/VerticalHollowActionList" loCatId="List" qsTypeId="urn:microsoft.com/office/officeart/2005/8/quickstyle/simple5" qsCatId="simple" csTypeId="urn:microsoft.com/office/officeart/2005/8/colors/colorful5" csCatId="colorful" phldr="1"/>
      <dgm:spPr/>
      <dgm:t>
        <a:bodyPr/>
        <a:lstStyle/>
        <a:p>
          <a:endParaRPr lang="en-US"/>
        </a:p>
      </dgm:t>
    </dgm:pt>
    <dgm:pt modelId="{3245F21D-74E2-493F-8885-2790DA3D2B2A}">
      <dgm:prSet/>
      <dgm:spPr/>
      <dgm:t>
        <a:bodyPr/>
        <a:lstStyle/>
        <a:p>
          <a:r>
            <a:rPr lang="en-US"/>
            <a:t>Nurturing</a:t>
          </a:r>
        </a:p>
      </dgm:t>
    </dgm:pt>
    <dgm:pt modelId="{96AC65A1-338B-4B2B-830B-240412AC5F66}" type="parTrans" cxnId="{C43FA3B2-95E7-4193-B426-3498C2484888}">
      <dgm:prSet/>
      <dgm:spPr/>
      <dgm:t>
        <a:bodyPr/>
        <a:lstStyle/>
        <a:p>
          <a:endParaRPr lang="en-US"/>
        </a:p>
      </dgm:t>
    </dgm:pt>
    <dgm:pt modelId="{50855A71-1FA3-4F63-A091-5B43854C42DA}" type="sibTrans" cxnId="{C43FA3B2-95E7-4193-B426-3498C2484888}">
      <dgm:prSet/>
      <dgm:spPr/>
      <dgm:t>
        <a:bodyPr/>
        <a:lstStyle/>
        <a:p>
          <a:endParaRPr lang="en-US"/>
        </a:p>
      </dgm:t>
    </dgm:pt>
    <dgm:pt modelId="{CCB6E737-B908-4FAB-B19D-C47734E20FCB}">
      <dgm:prSet custT="1"/>
      <dgm:spPr/>
      <dgm:t>
        <a:bodyPr/>
        <a:lstStyle/>
        <a:p>
          <a:r>
            <a:rPr lang="en-US" sz="1200" dirty="0"/>
            <a:t>Nurturing your relationships</a:t>
          </a:r>
        </a:p>
      </dgm:t>
    </dgm:pt>
    <dgm:pt modelId="{193D79B7-3762-43D4-BE58-F360EA5241E9}" type="parTrans" cxnId="{0FB05D3A-53D4-4344-94B5-10DF2A5C5EE5}">
      <dgm:prSet/>
      <dgm:spPr/>
      <dgm:t>
        <a:bodyPr/>
        <a:lstStyle/>
        <a:p>
          <a:endParaRPr lang="en-US"/>
        </a:p>
      </dgm:t>
    </dgm:pt>
    <dgm:pt modelId="{FB2FBE57-74E1-47C0-96E8-3B0BEC78A932}" type="sibTrans" cxnId="{0FB05D3A-53D4-4344-94B5-10DF2A5C5EE5}">
      <dgm:prSet/>
      <dgm:spPr/>
      <dgm:t>
        <a:bodyPr/>
        <a:lstStyle/>
        <a:p>
          <a:endParaRPr lang="en-US"/>
        </a:p>
      </dgm:t>
    </dgm:pt>
    <dgm:pt modelId="{153632F1-C126-41FD-9F09-0A67152CE5FE}">
      <dgm:prSet custT="1"/>
      <dgm:spPr/>
      <dgm:t>
        <a:bodyPr/>
        <a:lstStyle/>
        <a:p>
          <a:r>
            <a:rPr lang="en-US" sz="1200" dirty="0"/>
            <a:t>Spirituality is nurtured by your relationships with others. Realizing this, it's essential to foster relationships with the people who are important to you. This can lead to a deepened sense of your place in life and in the greater good.</a:t>
          </a:r>
        </a:p>
      </dgm:t>
    </dgm:pt>
    <dgm:pt modelId="{022C8E8A-A545-4971-9B15-7BA7481E22B1}" type="parTrans" cxnId="{F02BB3E0-6C27-409C-A785-98D1395B1E8D}">
      <dgm:prSet/>
      <dgm:spPr/>
      <dgm:t>
        <a:bodyPr/>
        <a:lstStyle/>
        <a:p>
          <a:endParaRPr lang="en-US"/>
        </a:p>
      </dgm:t>
    </dgm:pt>
    <dgm:pt modelId="{65344ED5-687D-41AF-B054-B88C4E57D8FE}" type="sibTrans" cxnId="{F02BB3E0-6C27-409C-A785-98D1395B1E8D}">
      <dgm:prSet/>
      <dgm:spPr/>
      <dgm:t>
        <a:bodyPr/>
        <a:lstStyle/>
        <a:p>
          <a:endParaRPr lang="en-US"/>
        </a:p>
      </dgm:t>
    </dgm:pt>
    <dgm:pt modelId="{84F4082F-1828-4E8F-AC03-4338A431299E}">
      <dgm:prSet custT="1"/>
      <dgm:spPr/>
      <dgm:t>
        <a:bodyPr/>
        <a:lstStyle/>
        <a:p>
          <a:r>
            <a:rPr lang="en-US" sz="1200" dirty="0"/>
            <a:t>Make relationships with friends and family a priority. Give more than you receive.</a:t>
          </a:r>
        </a:p>
      </dgm:t>
    </dgm:pt>
    <dgm:pt modelId="{056F334D-8852-4C7F-B152-8941631DD1D8}" type="parTrans" cxnId="{949F3A4C-F87F-4FFB-9E78-D8025522CACB}">
      <dgm:prSet/>
      <dgm:spPr/>
      <dgm:t>
        <a:bodyPr/>
        <a:lstStyle/>
        <a:p>
          <a:endParaRPr lang="en-US"/>
        </a:p>
      </dgm:t>
    </dgm:pt>
    <dgm:pt modelId="{01F61F22-35E2-4576-BA3D-FF5372E71AF5}" type="sibTrans" cxnId="{949F3A4C-F87F-4FFB-9E78-D8025522CACB}">
      <dgm:prSet/>
      <dgm:spPr/>
      <dgm:t>
        <a:bodyPr/>
        <a:lstStyle/>
        <a:p>
          <a:endParaRPr lang="en-US"/>
        </a:p>
      </dgm:t>
    </dgm:pt>
    <dgm:pt modelId="{FB10F8B5-C75D-441F-B602-6226F38AEBB1}">
      <dgm:prSet custT="1"/>
      <dgm:spPr/>
      <dgm:t>
        <a:bodyPr/>
        <a:lstStyle/>
        <a:p>
          <a:r>
            <a:rPr lang="en-US" sz="1200" dirty="0"/>
            <a:t>See the good in people and in yourself. Accept others as they are, without judgment.</a:t>
          </a:r>
        </a:p>
      </dgm:t>
    </dgm:pt>
    <dgm:pt modelId="{0B659E7F-5D5D-4EEF-883B-01F75A00DEFE}" type="parTrans" cxnId="{1234CAFD-18F2-49CC-9D29-FD6C3E8F20B4}">
      <dgm:prSet/>
      <dgm:spPr/>
      <dgm:t>
        <a:bodyPr/>
        <a:lstStyle/>
        <a:p>
          <a:endParaRPr lang="en-US"/>
        </a:p>
      </dgm:t>
    </dgm:pt>
    <dgm:pt modelId="{FA183569-74E9-4D11-8794-6714D9821009}" type="sibTrans" cxnId="{1234CAFD-18F2-49CC-9D29-FD6C3E8F20B4}">
      <dgm:prSet/>
      <dgm:spPr/>
      <dgm:t>
        <a:bodyPr/>
        <a:lstStyle/>
        <a:p>
          <a:endParaRPr lang="en-US"/>
        </a:p>
      </dgm:t>
    </dgm:pt>
    <dgm:pt modelId="{77E043C9-766E-4AC8-BC9A-AB22A3E168B2}">
      <dgm:prSet custT="1"/>
      <dgm:spPr/>
      <dgm:t>
        <a:bodyPr/>
        <a:lstStyle/>
        <a:p>
          <a:r>
            <a:rPr lang="en-US" sz="1200" dirty="0"/>
            <a:t>Contribute to your community by volunteering.</a:t>
          </a:r>
        </a:p>
      </dgm:t>
    </dgm:pt>
    <dgm:pt modelId="{388A6326-120B-452C-851A-BD785FA24F35}" type="parTrans" cxnId="{0675874F-C48C-4E62-AF39-15DEF42A3201}">
      <dgm:prSet/>
      <dgm:spPr/>
      <dgm:t>
        <a:bodyPr/>
        <a:lstStyle/>
        <a:p>
          <a:endParaRPr lang="en-US"/>
        </a:p>
      </dgm:t>
    </dgm:pt>
    <dgm:pt modelId="{D571FF3F-A1FF-4B87-ACDE-0FFEC24C3475}" type="sibTrans" cxnId="{0675874F-C48C-4E62-AF39-15DEF42A3201}">
      <dgm:prSet/>
      <dgm:spPr/>
      <dgm:t>
        <a:bodyPr/>
        <a:lstStyle/>
        <a:p>
          <a:endParaRPr lang="en-US"/>
        </a:p>
      </dgm:t>
    </dgm:pt>
    <dgm:pt modelId="{A34E56A7-4945-4A9D-B341-3E5BF1D02689}">
      <dgm:prSet/>
      <dgm:spPr/>
      <dgm:t>
        <a:bodyPr/>
        <a:lstStyle/>
        <a:p>
          <a:r>
            <a:rPr lang="en-US"/>
            <a:t>Pursuing</a:t>
          </a:r>
        </a:p>
      </dgm:t>
    </dgm:pt>
    <dgm:pt modelId="{C3B4755E-496C-4E90-A04B-C6A0AB09FF16}" type="parTrans" cxnId="{FCED4182-7CD5-4AA0-8F99-730F94030ABC}">
      <dgm:prSet/>
      <dgm:spPr/>
      <dgm:t>
        <a:bodyPr/>
        <a:lstStyle/>
        <a:p>
          <a:endParaRPr lang="en-US"/>
        </a:p>
      </dgm:t>
    </dgm:pt>
    <dgm:pt modelId="{7D60122B-BFB6-4CFE-B9A5-EEDBD03644EC}" type="sibTrans" cxnId="{FCED4182-7CD5-4AA0-8F99-730F94030ABC}">
      <dgm:prSet/>
      <dgm:spPr/>
      <dgm:t>
        <a:bodyPr/>
        <a:lstStyle/>
        <a:p>
          <a:endParaRPr lang="en-US"/>
        </a:p>
      </dgm:t>
    </dgm:pt>
    <dgm:pt modelId="{6E0D8B4A-8070-4F34-9E22-B385D17A06A2}">
      <dgm:prSet custT="1"/>
      <dgm:spPr/>
      <dgm:t>
        <a:bodyPr/>
        <a:lstStyle/>
        <a:p>
          <a:r>
            <a:rPr lang="en-US" sz="1200" dirty="0"/>
            <a:t>Pursuing a spiritual life</a:t>
          </a:r>
        </a:p>
      </dgm:t>
    </dgm:pt>
    <dgm:pt modelId="{65247204-31CE-4333-8407-674D5746A0F3}" type="parTrans" cxnId="{E4514571-0E66-4396-B1F6-773BAD6A369D}">
      <dgm:prSet/>
      <dgm:spPr/>
      <dgm:t>
        <a:bodyPr/>
        <a:lstStyle/>
        <a:p>
          <a:endParaRPr lang="en-US"/>
        </a:p>
      </dgm:t>
    </dgm:pt>
    <dgm:pt modelId="{80F373AB-B823-4DD5-BC2B-0F57831AD9EF}" type="sibTrans" cxnId="{E4514571-0E66-4396-B1F6-773BAD6A369D}">
      <dgm:prSet/>
      <dgm:spPr/>
      <dgm:t>
        <a:bodyPr/>
        <a:lstStyle/>
        <a:p>
          <a:endParaRPr lang="en-US"/>
        </a:p>
      </dgm:t>
    </dgm:pt>
    <dgm:pt modelId="{E159B45E-A493-4433-B1CD-AEEB1C58DF22}">
      <dgm:prSet custT="1"/>
      <dgm:spPr/>
      <dgm:t>
        <a:bodyPr/>
        <a:lstStyle/>
        <a:p>
          <a:r>
            <a:rPr lang="en-US" sz="1200" dirty="0"/>
            <a:t>Staying connected to your inner spirit and the lives of those around you can enhance your quality of life, both mentally and physically. Your personal concept of spirituality may change with your age and life experiences, but it always forms the basis of your well-being, helps you cope with stressors large and small, and affirms your purpose in life.</a:t>
          </a:r>
        </a:p>
      </dgm:t>
    </dgm:pt>
    <dgm:pt modelId="{41A243FA-CA3F-4C4A-8A3E-116AFC79E882}" type="parTrans" cxnId="{36FC8D12-EF9A-43D4-99FE-86675D6B4C83}">
      <dgm:prSet/>
      <dgm:spPr/>
      <dgm:t>
        <a:bodyPr/>
        <a:lstStyle/>
        <a:p>
          <a:endParaRPr lang="en-US"/>
        </a:p>
      </dgm:t>
    </dgm:pt>
    <dgm:pt modelId="{49A3225D-F1CB-4DAF-8140-8A09A43169C8}" type="sibTrans" cxnId="{36FC8D12-EF9A-43D4-99FE-86675D6B4C83}">
      <dgm:prSet/>
      <dgm:spPr/>
      <dgm:t>
        <a:bodyPr/>
        <a:lstStyle/>
        <a:p>
          <a:endParaRPr lang="en-US"/>
        </a:p>
      </dgm:t>
    </dgm:pt>
    <dgm:pt modelId="{0B9D19C8-50DC-4506-9A3A-FCD05B10C0C2}">
      <dgm:prSet/>
      <dgm:spPr/>
      <dgm:t>
        <a:bodyPr/>
        <a:lstStyle/>
        <a:p>
          <a:r>
            <a:rPr lang="en-US"/>
            <a:t>Cultivating</a:t>
          </a:r>
        </a:p>
      </dgm:t>
    </dgm:pt>
    <dgm:pt modelId="{E77B0D75-3900-48DD-A50E-CB76BC1D53BC}" type="parTrans" cxnId="{3AB29236-9122-445D-822D-CF5A82067A00}">
      <dgm:prSet/>
      <dgm:spPr/>
      <dgm:t>
        <a:bodyPr/>
        <a:lstStyle/>
        <a:p>
          <a:endParaRPr lang="en-US"/>
        </a:p>
      </dgm:t>
    </dgm:pt>
    <dgm:pt modelId="{0CAAAD7D-1ABD-4372-A24F-75C14F082B74}" type="sibTrans" cxnId="{3AB29236-9122-445D-822D-CF5A82067A00}">
      <dgm:prSet/>
      <dgm:spPr/>
      <dgm:t>
        <a:bodyPr/>
        <a:lstStyle/>
        <a:p>
          <a:endParaRPr lang="en-US"/>
        </a:p>
      </dgm:t>
    </dgm:pt>
    <dgm:pt modelId="{CCFD94B5-AA76-4FBB-A1E9-2FE8CC58EFDC}">
      <dgm:prSet custT="1"/>
      <dgm:spPr/>
      <dgm:t>
        <a:bodyPr/>
        <a:lstStyle/>
        <a:p>
          <a:r>
            <a:rPr lang="en-US" sz="1200" dirty="0"/>
            <a:t>Cultivating your spirituality</a:t>
          </a:r>
        </a:p>
      </dgm:t>
    </dgm:pt>
    <dgm:pt modelId="{49F1E51B-EFC2-4FD8-BE80-9A6DDCB2AEB2}" type="parTrans" cxnId="{42C621D2-1D00-4C02-89BB-D083DF696A7E}">
      <dgm:prSet/>
      <dgm:spPr/>
      <dgm:t>
        <a:bodyPr/>
        <a:lstStyle/>
        <a:p>
          <a:endParaRPr lang="en-US"/>
        </a:p>
      </dgm:t>
    </dgm:pt>
    <dgm:pt modelId="{C21BD432-35EA-43C6-A1F9-14D93555D989}" type="sibTrans" cxnId="{42C621D2-1D00-4C02-89BB-D083DF696A7E}">
      <dgm:prSet/>
      <dgm:spPr/>
      <dgm:t>
        <a:bodyPr/>
        <a:lstStyle/>
        <a:p>
          <a:endParaRPr lang="en-US"/>
        </a:p>
      </dgm:t>
    </dgm:pt>
    <dgm:pt modelId="{484075BA-AC9D-40B9-B719-B8729AFF5840}">
      <dgm:prSet custT="1"/>
      <dgm:spPr/>
      <dgm:t>
        <a:bodyPr/>
        <a:lstStyle/>
        <a:p>
          <a:r>
            <a:rPr lang="en-US" sz="1200" dirty="0"/>
            <a:t>Self-reflection: focus on inner self;  Prayer, mindfulness and relaxation techniques focus your thoughts and find peace of mind</a:t>
          </a:r>
        </a:p>
      </dgm:t>
    </dgm:pt>
    <dgm:pt modelId="{00E70EE6-B60D-41F9-A261-D88FF5C4734B}" type="parTrans" cxnId="{4749CB7E-669C-455C-8805-B8D35DA4DAD1}">
      <dgm:prSet/>
      <dgm:spPr/>
      <dgm:t>
        <a:bodyPr/>
        <a:lstStyle/>
        <a:p>
          <a:endParaRPr lang="en-US"/>
        </a:p>
      </dgm:t>
    </dgm:pt>
    <dgm:pt modelId="{9E937469-8407-43A6-B62D-CEB0477B99E1}" type="sibTrans" cxnId="{4749CB7E-669C-455C-8805-B8D35DA4DAD1}">
      <dgm:prSet/>
      <dgm:spPr/>
      <dgm:t>
        <a:bodyPr/>
        <a:lstStyle/>
        <a:p>
          <a:endParaRPr lang="en-US"/>
        </a:p>
      </dgm:t>
    </dgm:pt>
    <dgm:pt modelId="{493FD864-CAF1-3341-A61B-ECA5D5D0F412}">
      <dgm:prSet custT="1"/>
      <dgm:spPr/>
      <dgm:t>
        <a:bodyPr/>
        <a:lstStyle/>
        <a:p>
          <a:r>
            <a:rPr lang="en-US" sz="1200" dirty="0"/>
            <a:t>Keep a journal to help you express your feelings and record your progress.</a:t>
          </a:r>
        </a:p>
      </dgm:t>
    </dgm:pt>
    <dgm:pt modelId="{C18263FD-1819-FB46-9005-F1FBFC2F5272}" type="parTrans" cxnId="{460D4230-6110-C944-B532-CD38CE4D36D9}">
      <dgm:prSet/>
      <dgm:spPr/>
    </dgm:pt>
    <dgm:pt modelId="{E128607A-00E4-B14C-97CB-F535CB3DDE79}" type="sibTrans" cxnId="{460D4230-6110-C944-B532-CD38CE4D36D9}">
      <dgm:prSet/>
      <dgm:spPr/>
    </dgm:pt>
    <dgm:pt modelId="{6AD43EB8-58B2-8B4B-B7D4-18243C3C0A2C}">
      <dgm:prSet custT="1"/>
      <dgm:spPr/>
      <dgm:t>
        <a:bodyPr/>
        <a:lstStyle/>
        <a:p>
          <a:r>
            <a:rPr lang="en-US" sz="1200" dirty="0"/>
            <a:t>Seek out a trusted adviser or friend who can help you discover what's important to you in life and gain insights</a:t>
          </a:r>
        </a:p>
      </dgm:t>
    </dgm:pt>
    <dgm:pt modelId="{C90DEB44-3776-414A-AAD0-7ED6D41D0575}" type="parTrans" cxnId="{ED580223-7354-6240-ACFA-44E8C21C9F58}">
      <dgm:prSet/>
      <dgm:spPr/>
    </dgm:pt>
    <dgm:pt modelId="{C6B6FA95-7010-1542-A248-E74BA0B6F789}" type="sibTrans" cxnId="{ED580223-7354-6240-ACFA-44E8C21C9F58}">
      <dgm:prSet/>
      <dgm:spPr/>
    </dgm:pt>
    <dgm:pt modelId="{E52F9327-ABF6-DD45-8C53-A30E0BFA610A}">
      <dgm:prSet custT="1"/>
      <dgm:spPr/>
      <dgm:t>
        <a:bodyPr/>
        <a:lstStyle/>
        <a:p>
          <a:r>
            <a:rPr lang="en-US" sz="1200" dirty="0"/>
            <a:t>Read inspirational stories or essays and watch videos to help you evaluate different philosophies of life.</a:t>
          </a:r>
        </a:p>
      </dgm:t>
    </dgm:pt>
    <dgm:pt modelId="{4641B6B2-F7B3-1D4B-B359-32F9CC9F51F2}" type="parTrans" cxnId="{0A9FC928-593E-3F41-83A3-8EDAB102FB51}">
      <dgm:prSet/>
      <dgm:spPr/>
    </dgm:pt>
    <dgm:pt modelId="{42A8F0C5-16D9-BC46-B281-BB8FE722912C}" type="sibTrans" cxnId="{0A9FC928-593E-3F41-83A3-8EDAB102FB51}">
      <dgm:prSet/>
      <dgm:spPr/>
    </dgm:pt>
    <dgm:pt modelId="{571D1625-FBC4-EE49-92DC-865C7B3CEFEB}">
      <dgm:prSet custT="1"/>
      <dgm:spPr/>
      <dgm:t>
        <a:bodyPr/>
        <a:lstStyle/>
        <a:p>
          <a:r>
            <a:rPr lang="en-US" sz="1200" dirty="0"/>
            <a:t>Talk to others whose spiritual lives you admire. Ask questions to learn how they found their way to a fulfilling spiritual life.</a:t>
          </a:r>
        </a:p>
      </dgm:t>
    </dgm:pt>
    <dgm:pt modelId="{9EAC13CD-B208-A74D-9087-ADD32000FB96}" type="parTrans" cxnId="{F5554FBF-6028-6240-8E52-527B793C2CA2}">
      <dgm:prSet/>
      <dgm:spPr/>
    </dgm:pt>
    <dgm:pt modelId="{4C539C47-1A31-2049-BE3A-7EF63CB36082}" type="sibTrans" cxnId="{F5554FBF-6028-6240-8E52-527B793C2CA2}">
      <dgm:prSet/>
      <dgm:spPr/>
    </dgm:pt>
    <dgm:pt modelId="{1D169120-4F54-0E43-80C3-F1CB1D95EE09}" type="pres">
      <dgm:prSet presAssocID="{D397498F-D84E-4D9F-A2BC-B61465231623}" presName="Name0" presStyleCnt="0">
        <dgm:presLayoutVars>
          <dgm:dir/>
          <dgm:animLvl val="lvl"/>
          <dgm:resizeHandles val="exact"/>
        </dgm:presLayoutVars>
      </dgm:prSet>
      <dgm:spPr/>
      <dgm:t>
        <a:bodyPr/>
        <a:lstStyle/>
        <a:p>
          <a:endParaRPr lang="en-US"/>
        </a:p>
      </dgm:t>
    </dgm:pt>
    <dgm:pt modelId="{5E7CDCF9-C8C6-2C4D-87B9-0B9895282658}" type="pres">
      <dgm:prSet presAssocID="{3245F21D-74E2-493F-8885-2790DA3D2B2A}" presName="linNode" presStyleCnt="0"/>
      <dgm:spPr/>
    </dgm:pt>
    <dgm:pt modelId="{37352CE5-1BB1-8A4B-9A7D-22374FA90803}" type="pres">
      <dgm:prSet presAssocID="{3245F21D-74E2-493F-8885-2790DA3D2B2A}" presName="parentText" presStyleLbl="solidFgAcc1" presStyleIdx="0" presStyleCnt="3">
        <dgm:presLayoutVars>
          <dgm:chMax val="1"/>
          <dgm:bulletEnabled/>
        </dgm:presLayoutVars>
      </dgm:prSet>
      <dgm:spPr/>
      <dgm:t>
        <a:bodyPr/>
        <a:lstStyle/>
        <a:p>
          <a:endParaRPr lang="en-US"/>
        </a:p>
      </dgm:t>
    </dgm:pt>
    <dgm:pt modelId="{D2098113-E190-334C-AEF2-471D253E699F}" type="pres">
      <dgm:prSet presAssocID="{3245F21D-74E2-493F-8885-2790DA3D2B2A}" presName="descendantText" presStyleLbl="alignNode1" presStyleIdx="0" presStyleCnt="3" custScaleY="111786">
        <dgm:presLayoutVars>
          <dgm:bulletEnabled/>
        </dgm:presLayoutVars>
      </dgm:prSet>
      <dgm:spPr/>
      <dgm:t>
        <a:bodyPr/>
        <a:lstStyle/>
        <a:p>
          <a:endParaRPr lang="en-US"/>
        </a:p>
      </dgm:t>
    </dgm:pt>
    <dgm:pt modelId="{0D2192F8-9176-304A-A971-21082830B619}" type="pres">
      <dgm:prSet presAssocID="{50855A71-1FA3-4F63-A091-5B43854C42DA}" presName="sp" presStyleCnt="0"/>
      <dgm:spPr/>
    </dgm:pt>
    <dgm:pt modelId="{891028AA-D0D2-9A41-99CC-74320CEEE9EA}" type="pres">
      <dgm:prSet presAssocID="{A34E56A7-4945-4A9D-B341-3E5BF1D02689}" presName="linNode" presStyleCnt="0"/>
      <dgm:spPr/>
    </dgm:pt>
    <dgm:pt modelId="{06D21CA0-7E97-2F43-8CF0-63008BA00915}" type="pres">
      <dgm:prSet presAssocID="{A34E56A7-4945-4A9D-B341-3E5BF1D02689}" presName="parentText" presStyleLbl="solidFgAcc1" presStyleIdx="1" presStyleCnt="3">
        <dgm:presLayoutVars>
          <dgm:chMax val="1"/>
          <dgm:bulletEnabled/>
        </dgm:presLayoutVars>
      </dgm:prSet>
      <dgm:spPr/>
      <dgm:t>
        <a:bodyPr/>
        <a:lstStyle/>
        <a:p>
          <a:endParaRPr lang="en-US"/>
        </a:p>
      </dgm:t>
    </dgm:pt>
    <dgm:pt modelId="{E7F0182D-7302-524D-A7D6-14FCBC457A6A}" type="pres">
      <dgm:prSet presAssocID="{A34E56A7-4945-4A9D-B341-3E5BF1D02689}" presName="descendantText" presStyleLbl="alignNode1" presStyleIdx="1" presStyleCnt="3" custScaleY="78444">
        <dgm:presLayoutVars>
          <dgm:bulletEnabled/>
        </dgm:presLayoutVars>
      </dgm:prSet>
      <dgm:spPr/>
      <dgm:t>
        <a:bodyPr/>
        <a:lstStyle/>
        <a:p>
          <a:endParaRPr lang="en-US"/>
        </a:p>
      </dgm:t>
    </dgm:pt>
    <dgm:pt modelId="{ED1A1707-DAA7-374F-BE91-286082F38EFB}" type="pres">
      <dgm:prSet presAssocID="{7D60122B-BFB6-4CFE-B9A5-EEDBD03644EC}" presName="sp" presStyleCnt="0"/>
      <dgm:spPr/>
    </dgm:pt>
    <dgm:pt modelId="{7C96A5B7-4580-2B4F-B905-AC5A979C7EA0}" type="pres">
      <dgm:prSet presAssocID="{0B9D19C8-50DC-4506-9A3A-FCD05B10C0C2}" presName="linNode" presStyleCnt="0"/>
      <dgm:spPr/>
    </dgm:pt>
    <dgm:pt modelId="{F36CB125-1CD3-2F46-84E5-65018553D195}" type="pres">
      <dgm:prSet presAssocID="{0B9D19C8-50DC-4506-9A3A-FCD05B10C0C2}" presName="parentText" presStyleLbl="solidFgAcc1" presStyleIdx="2" presStyleCnt="3">
        <dgm:presLayoutVars>
          <dgm:chMax val="1"/>
          <dgm:bulletEnabled/>
        </dgm:presLayoutVars>
      </dgm:prSet>
      <dgm:spPr/>
      <dgm:t>
        <a:bodyPr/>
        <a:lstStyle/>
        <a:p>
          <a:endParaRPr lang="en-US"/>
        </a:p>
      </dgm:t>
    </dgm:pt>
    <dgm:pt modelId="{9A7B69C5-6BDB-E34B-B15E-9CAA9725604D}" type="pres">
      <dgm:prSet presAssocID="{0B9D19C8-50DC-4506-9A3A-FCD05B10C0C2}" presName="descendantText" presStyleLbl="alignNode1" presStyleIdx="2" presStyleCnt="3" custScaleY="159467">
        <dgm:presLayoutVars>
          <dgm:bulletEnabled/>
        </dgm:presLayoutVars>
      </dgm:prSet>
      <dgm:spPr/>
      <dgm:t>
        <a:bodyPr/>
        <a:lstStyle/>
        <a:p>
          <a:endParaRPr lang="en-US"/>
        </a:p>
      </dgm:t>
    </dgm:pt>
  </dgm:ptLst>
  <dgm:cxnLst>
    <dgm:cxn modelId="{C43FA3B2-95E7-4193-B426-3498C2484888}" srcId="{D397498F-D84E-4D9F-A2BC-B61465231623}" destId="{3245F21D-74E2-493F-8885-2790DA3D2B2A}" srcOrd="0" destOrd="0" parTransId="{96AC65A1-338B-4B2B-830B-240412AC5F66}" sibTransId="{50855A71-1FA3-4F63-A091-5B43854C42DA}"/>
    <dgm:cxn modelId="{D038F5EE-211F-6646-B8BE-8CFC90FBD582}" type="presOf" srcId="{484075BA-AC9D-40B9-B719-B8729AFF5840}" destId="{9A7B69C5-6BDB-E34B-B15E-9CAA9725604D}" srcOrd="0" destOrd="1" presId="urn:microsoft.com/office/officeart/2016/7/layout/VerticalHollowActionList"/>
    <dgm:cxn modelId="{ED580223-7354-6240-ACFA-44E8C21C9F58}" srcId="{CCFD94B5-AA76-4FBB-A1E9-2FE8CC58EFDC}" destId="{6AD43EB8-58B2-8B4B-B7D4-18243C3C0A2C}" srcOrd="2" destOrd="0" parTransId="{C90DEB44-3776-414A-AAD0-7ED6D41D0575}" sibTransId="{C6B6FA95-7010-1542-A248-E74BA0B6F789}"/>
    <dgm:cxn modelId="{E4514571-0E66-4396-B1F6-773BAD6A369D}" srcId="{A34E56A7-4945-4A9D-B341-3E5BF1D02689}" destId="{6E0D8B4A-8070-4F34-9E22-B385D17A06A2}" srcOrd="0" destOrd="0" parTransId="{65247204-31CE-4333-8407-674D5746A0F3}" sibTransId="{80F373AB-B823-4DD5-BC2B-0F57831AD9EF}"/>
    <dgm:cxn modelId="{FCED4182-7CD5-4AA0-8F99-730F94030ABC}" srcId="{D397498F-D84E-4D9F-A2BC-B61465231623}" destId="{A34E56A7-4945-4A9D-B341-3E5BF1D02689}" srcOrd="1" destOrd="0" parTransId="{C3B4755E-496C-4E90-A04B-C6A0AB09FF16}" sibTransId="{7D60122B-BFB6-4CFE-B9A5-EEDBD03644EC}"/>
    <dgm:cxn modelId="{3AB29236-9122-445D-822D-CF5A82067A00}" srcId="{D397498F-D84E-4D9F-A2BC-B61465231623}" destId="{0B9D19C8-50DC-4506-9A3A-FCD05B10C0C2}" srcOrd="2" destOrd="0" parTransId="{E77B0D75-3900-48DD-A50E-CB76BC1D53BC}" sibTransId="{0CAAAD7D-1ABD-4372-A24F-75C14F082B74}"/>
    <dgm:cxn modelId="{72631811-A9CF-3640-B803-58F4EA39110A}" type="presOf" srcId="{84F4082F-1828-4E8F-AC03-4338A431299E}" destId="{D2098113-E190-334C-AEF2-471D253E699F}" srcOrd="0" destOrd="2" presId="urn:microsoft.com/office/officeart/2016/7/layout/VerticalHollowActionList"/>
    <dgm:cxn modelId="{5F5EB308-128E-1548-BFD6-B92D8BCDA8C2}" type="presOf" srcId="{CCFD94B5-AA76-4FBB-A1E9-2FE8CC58EFDC}" destId="{9A7B69C5-6BDB-E34B-B15E-9CAA9725604D}" srcOrd="0" destOrd="0" presId="urn:microsoft.com/office/officeart/2016/7/layout/VerticalHollowActionList"/>
    <dgm:cxn modelId="{0A9FC928-593E-3F41-83A3-8EDAB102FB51}" srcId="{CCFD94B5-AA76-4FBB-A1E9-2FE8CC58EFDC}" destId="{E52F9327-ABF6-DD45-8C53-A30E0BFA610A}" srcOrd="3" destOrd="0" parTransId="{4641B6B2-F7B3-1D4B-B359-32F9CC9F51F2}" sibTransId="{42A8F0C5-16D9-BC46-B281-BB8FE722912C}"/>
    <dgm:cxn modelId="{CA6EE849-140B-424B-89E6-261D7E135603}" type="presOf" srcId="{77E043C9-766E-4AC8-BC9A-AB22A3E168B2}" destId="{D2098113-E190-334C-AEF2-471D253E699F}" srcOrd="0" destOrd="4" presId="urn:microsoft.com/office/officeart/2016/7/layout/VerticalHollowActionList"/>
    <dgm:cxn modelId="{42C621D2-1D00-4C02-89BB-D083DF696A7E}" srcId="{0B9D19C8-50DC-4506-9A3A-FCD05B10C0C2}" destId="{CCFD94B5-AA76-4FBB-A1E9-2FE8CC58EFDC}" srcOrd="0" destOrd="0" parTransId="{49F1E51B-EFC2-4FD8-BE80-9A6DDCB2AEB2}" sibTransId="{C21BD432-35EA-43C6-A1F9-14D93555D989}"/>
    <dgm:cxn modelId="{F5554FBF-6028-6240-8E52-527B793C2CA2}" srcId="{CCFD94B5-AA76-4FBB-A1E9-2FE8CC58EFDC}" destId="{571D1625-FBC4-EE49-92DC-865C7B3CEFEB}" srcOrd="4" destOrd="0" parTransId="{9EAC13CD-B208-A74D-9087-ADD32000FB96}" sibTransId="{4C539C47-1A31-2049-BE3A-7EF63CB36082}"/>
    <dgm:cxn modelId="{A5F7D2CB-21E1-3043-B7A8-0C826C432BA5}" type="presOf" srcId="{571D1625-FBC4-EE49-92DC-865C7B3CEFEB}" destId="{9A7B69C5-6BDB-E34B-B15E-9CAA9725604D}" srcOrd="0" destOrd="5" presId="urn:microsoft.com/office/officeart/2016/7/layout/VerticalHollowActionList"/>
    <dgm:cxn modelId="{6E534F05-73E5-A34A-A65B-C34F2DBBFC15}" type="presOf" srcId="{D397498F-D84E-4D9F-A2BC-B61465231623}" destId="{1D169120-4F54-0E43-80C3-F1CB1D95EE09}" srcOrd="0" destOrd="0" presId="urn:microsoft.com/office/officeart/2016/7/layout/VerticalHollowActionList"/>
    <dgm:cxn modelId="{3F018013-A85B-3F4E-8859-12C7AF3FD87D}" type="presOf" srcId="{6E0D8B4A-8070-4F34-9E22-B385D17A06A2}" destId="{E7F0182D-7302-524D-A7D6-14FCBC457A6A}" srcOrd="0" destOrd="0" presId="urn:microsoft.com/office/officeart/2016/7/layout/VerticalHollowActionList"/>
    <dgm:cxn modelId="{D398858E-DC2E-6048-A6A8-E5E806146A60}" type="presOf" srcId="{153632F1-C126-41FD-9F09-0A67152CE5FE}" destId="{D2098113-E190-334C-AEF2-471D253E699F}" srcOrd="0" destOrd="1" presId="urn:microsoft.com/office/officeart/2016/7/layout/VerticalHollowActionList"/>
    <dgm:cxn modelId="{460D4230-6110-C944-B532-CD38CE4D36D9}" srcId="{CCFD94B5-AA76-4FBB-A1E9-2FE8CC58EFDC}" destId="{493FD864-CAF1-3341-A61B-ECA5D5D0F412}" srcOrd="1" destOrd="0" parTransId="{C18263FD-1819-FB46-9005-F1FBFC2F5272}" sibTransId="{E128607A-00E4-B14C-97CB-F535CB3DDE79}"/>
    <dgm:cxn modelId="{36FC8D12-EF9A-43D4-99FE-86675D6B4C83}" srcId="{6E0D8B4A-8070-4F34-9E22-B385D17A06A2}" destId="{E159B45E-A493-4433-B1CD-AEEB1C58DF22}" srcOrd="0" destOrd="0" parTransId="{41A243FA-CA3F-4C4A-8A3E-116AFC79E882}" sibTransId="{49A3225D-F1CB-4DAF-8140-8A09A43169C8}"/>
    <dgm:cxn modelId="{F02BB3E0-6C27-409C-A785-98D1395B1E8D}" srcId="{CCB6E737-B908-4FAB-B19D-C47734E20FCB}" destId="{153632F1-C126-41FD-9F09-0A67152CE5FE}" srcOrd="0" destOrd="0" parTransId="{022C8E8A-A545-4971-9B15-7BA7481E22B1}" sibTransId="{65344ED5-687D-41AF-B054-B88C4E57D8FE}"/>
    <dgm:cxn modelId="{DB78FB68-3904-5C42-89A7-E56AFCAD154A}" type="presOf" srcId="{3245F21D-74E2-493F-8885-2790DA3D2B2A}" destId="{37352CE5-1BB1-8A4B-9A7D-22374FA90803}" srcOrd="0" destOrd="0" presId="urn:microsoft.com/office/officeart/2016/7/layout/VerticalHollowActionList"/>
    <dgm:cxn modelId="{51E28DED-ECD3-FD46-B13C-4F7A821D7430}" type="presOf" srcId="{CCB6E737-B908-4FAB-B19D-C47734E20FCB}" destId="{D2098113-E190-334C-AEF2-471D253E699F}" srcOrd="0" destOrd="0" presId="urn:microsoft.com/office/officeart/2016/7/layout/VerticalHollowActionList"/>
    <dgm:cxn modelId="{C62BEF9D-B593-CF4F-B52F-B56840110D81}" type="presOf" srcId="{0B9D19C8-50DC-4506-9A3A-FCD05B10C0C2}" destId="{F36CB125-1CD3-2F46-84E5-65018553D195}" srcOrd="0" destOrd="0" presId="urn:microsoft.com/office/officeart/2016/7/layout/VerticalHollowActionList"/>
    <dgm:cxn modelId="{71C43891-B48B-D849-8B47-CCC0C3FAEA31}" type="presOf" srcId="{493FD864-CAF1-3341-A61B-ECA5D5D0F412}" destId="{9A7B69C5-6BDB-E34B-B15E-9CAA9725604D}" srcOrd="0" destOrd="2" presId="urn:microsoft.com/office/officeart/2016/7/layout/VerticalHollowActionList"/>
    <dgm:cxn modelId="{C210F5D8-C198-474C-A096-6B3451EFD2FA}" type="presOf" srcId="{6AD43EB8-58B2-8B4B-B7D4-18243C3C0A2C}" destId="{9A7B69C5-6BDB-E34B-B15E-9CAA9725604D}" srcOrd="0" destOrd="3" presId="urn:microsoft.com/office/officeart/2016/7/layout/VerticalHollowActionList"/>
    <dgm:cxn modelId="{571E1958-6FC2-7A45-A26A-54F9666B37FE}" type="presOf" srcId="{A34E56A7-4945-4A9D-B341-3E5BF1D02689}" destId="{06D21CA0-7E97-2F43-8CF0-63008BA00915}" srcOrd="0" destOrd="0" presId="urn:microsoft.com/office/officeart/2016/7/layout/VerticalHollowActionList"/>
    <dgm:cxn modelId="{40FB1F92-FAEF-A542-B9BC-4CA658E1DFC4}" type="presOf" srcId="{E159B45E-A493-4433-B1CD-AEEB1C58DF22}" destId="{E7F0182D-7302-524D-A7D6-14FCBC457A6A}" srcOrd="0" destOrd="1" presId="urn:microsoft.com/office/officeart/2016/7/layout/VerticalHollowActionList"/>
    <dgm:cxn modelId="{0675874F-C48C-4E62-AF39-15DEF42A3201}" srcId="{CCB6E737-B908-4FAB-B19D-C47734E20FCB}" destId="{77E043C9-766E-4AC8-BC9A-AB22A3E168B2}" srcOrd="3" destOrd="0" parTransId="{388A6326-120B-452C-851A-BD785FA24F35}" sibTransId="{D571FF3F-A1FF-4B87-ACDE-0FFEC24C3475}"/>
    <dgm:cxn modelId="{4749CB7E-669C-455C-8805-B8D35DA4DAD1}" srcId="{CCFD94B5-AA76-4FBB-A1E9-2FE8CC58EFDC}" destId="{484075BA-AC9D-40B9-B719-B8729AFF5840}" srcOrd="0" destOrd="0" parTransId="{00E70EE6-B60D-41F9-A261-D88FF5C4734B}" sibTransId="{9E937469-8407-43A6-B62D-CEB0477B99E1}"/>
    <dgm:cxn modelId="{1234CAFD-18F2-49CC-9D29-FD6C3E8F20B4}" srcId="{CCB6E737-B908-4FAB-B19D-C47734E20FCB}" destId="{FB10F8B5-C75D-441F-B602-6226F38AEBB1}" srcOrd="2" destOrd="0" parTransId="{0B659E7F-5D5D-4EEF-883B-01F75A00DEFE}" sibTransId="{FA183569-74E9-4D11-8794-6714D9821009}"/>
    <dgm:cxn modelId="{949F3A4C-F87F-4FFB-9E78-D8025522CACB}" srcId="{CCB6E737-B908-4FAB-B19D-C47734E20FCB}" destId="{84F4082F-1828-4E8F-AC03-4338A431299E}" srcOrd="1" destOrd="0" parTransId="{056F334D-8852-4C7F-B152-8941631DD1D8}" sibTransId="{01F61F22-35E2-4576-BA3D-FF5372E71AF5}"/>
    <dgm:cxn modelId="{0FB05D3A-53D4-4344-94B5-10DF2A5C5EE5}" srcId="{3245F21D-74E2-493F-8885-2790DA3D2B2A}" destId="{CCB6E737-B908-4FAB-B19D-C47734E20FCB}" srcOrd="0" destOrd="0" parTransId="{193D79B7-3762-43D4-BE58-F360EA5241E9}" sibTransId="{FB2FBE57-74E1-47C0-96E8-3B0BEC78A932}"/>
    <dgm:cxn modelId="{E1ADBC41-7EF9-444B-BE76-557FC9214A9C}" type="presOf" srcId="{E52F9327-ABF6-DD45-8C53-A30E0BFA610A}" destId="{9A7B69C5-6BDB-E34B-B15E-9CAA9725604D}" srcOrd="0" destOrd="4" presId="urn:microsoft.com/office/officeart/2016/7/layout/VerticalHollowActionList"/>
    <dgm:cxn modelId="{1BBE00C8-AC5D-7D4A-BD3B-707088FF2C5D}" type="presOf" srcId="{FB10F8B5-C75D-441F-B602-6226F38AEBB1}" destId="{D2098113-E190-334C-AEF2-471D253E699F}" srcOrd="0" destOrd="3" presId="urn:microsoft.com/office/officeart/2016/7/layout/VerticalHollowActionList"/>
    <dgm:cxn modelId="{9546247E-217B-D94A-BC89-64834A09C706}" type="presParOf" srcId="{1D169120-4F54-0E43-80C3-F1CB1D95EE09}" destId="{5E7CDCF9-C8C6-2C4D-87B9-0B9895282658}" srcOrd="0" destOrd="0" presId="urn:microsoft.com/office/officeart/2016/7/layout/VerticalHollowActionList"/>
    <dgm:cxn modelId="{505FE93F-B3BC-874A-8051-78097A56A102}" type="presParOf" srcId="{5E7CDCF9-C8C6-2C4D-87B9-0B9895282658}" destId="{37352CE5-1BB1-8A4B-9A7D-22374FA90803}" srcOrd="0" destOrd="0" presId="urn:microsoft.com/office/officeart/2016/7/layout/VerticalHollowActionList"/>
    <dgm:cxn modelId="{63E401F0-8FF8-CE4F-97AF-5D61E73991FF}" type="presParOf" srcId="{5E7CDCF9-C8C6-2C4D-87B9-0B9895282658}" destId="{D2098113-E190-334C-AEF2-471D253E699F}" srcOrd="1" destOrd="0" presId="urn:microsoft.com/office/officeart/2016/7/layout/VerticalHollowActionList"/>
    <dgm:cxn modelId="{857851C6-B122-404F-9953-63DEC72DA5CF}" type="presParOf" srcId="{1D169120-4F54-0E43-80C3-F1CB1D95EE09}" destId="{0D2192F8-9176-304A-A971-21082830B619}" srcOrd="1" destOrd="0" presId="urn:microsoft.com/office/officeart/2016/7/layout/VerticalHollowActionList"/>
    <dgm:cxn modelId="{A8CEF25E-AB93-2C4C-AA8A-3B47BA6AACD2}" type="presParOf" srcId="{1D169120-4F54-0E43-80C3-F1CB1D95EE09}" destId="{891028AA-D0D2-9A41-99CC-74320CEEE9EA}" srcOrd="2" destOrd="0" presId="urn:microsoft.com/office/officeart/2016/7/layout/VerticalHollowActionList"/>
    <dgm:cxn modelId="{BFFCD772-FA84-F142-BE19-83490C530316}" type="presParOf" srcId="{891028AA-D0D2-9A41-99CC-74320CEEE9EA}" destId="{06D21CA0-7E97-2F43-8CF0-63008BA00915}" srcOrd="0" destOrd="0" presId="urn:microsoft.com/office/officeart/2016/7/layout/VerticalHollowActionList"/>
    <dgm:cxn modelId="{37AC142B-8994-7046-990F-985F03240571}" type="presParOf" srcId="{891028AA-D0D2-9A41-99CC-74320CEEE9EA}" destId="{E7F0182D-7302-524D-A7D6-14FCBC457A6A}" srcOrd="1" destOrd="0" presId="urn:microsoft.com/office/officeart/2016/7/layout/VerticalHollowActionList"/>
    <dgm:cxn modelId="{21776E96-D425-444C-8964-3C502DD20CF7}" type="presParOf" srcId="{1D169120-4F54-0E43-80C3-F1CB1D95EE09}" destId="{ED1A1707-DAA7-374F-BE91-286082F38EFB}" srcOrd="3" destOrd="0" presId="urn:microsoft.com/office/officeart/2016/7/layout/VerticalHollowActionList"/>
    <dgm:cxn modelId="{D43EF862-BBDD-F74C-BEA3-D12680574B67}" type="presParOf" srcId="{1D169120-4F54-0E43-80C3-F1CB1D95EE09}" destId="{7C96A5B7-4580-2B4F-B905-AC5A979C7EA0}" srcOrd="4" destOrd="0" presId="urn:microsoft.com/office/officeart/2016/7/layout/VerticalHollowActionList"/>
    <dgm:cxn modelId="{506049C1-4786-CD49-B8F7-01DC201031A1}" type="presParOf" srcId="{7C96A5B7-4580-2B4F-B905-AC5A979C7EA0}" destId="{F36CB125-1CD3-2F46-84E5-65018553D195}" srcOrd="0" destOrd="0" presId="urn:microsoft.com/office/officeart/2016/7/layout/VerticalHollowActionList"/>
    <dgm:cxn modelId="{1991A2B9-31FA-D943-BDE8-AB7D918F8171}" type="presParOf" srcId="{7C96A5B7-4580-2B4F-B905-AC5A979C7EA0}" destId="{9A7B69C5-6BDB-E34B-B15E-9CAA9725604D}"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6835D3-1399-4557-AC9D-CD1D4DE7EDBF}"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67BD8E69-7E84-41F5-A9F1-E720F6FA1842}">
      <dgm:prSet/>
      <dgm:spPr/>
      <dgm:t>
        <a:bodyPr/>
        <a:lstStyle/>
        <a:p>
          <a:r>
            <a:rPr lang="en-US"/>
            <a:t>The ability to explore patterns and significance in both great and minor life events</a:t>
          </a:r>
        </a:p>
      </dgm:t>
    </dgm:pt>
    <dgm:pt modelId="{291B4AC4-34D5-47A0-9FC5-E43A8C4057E5}" type="parTrans" cxnId="{959B4392-4466-48F0-BDB5-15328FB2A75B}">
      <dgm:prSet/>
      <dgm:spPr/>
      <dgm:t>
        <a:bodyPr/>
        <a:lstStyle/>
        <a:p>
          <a:endParaRPr lang="en-US"/>
        </a:p>
      </dgm:t>
    </dgm:pt>
    <dgm:pt modelId="{14367E3D-2EF0-4F28-BA25-FF5A1C95C1A2}" type="sibTrans" cxnId="{959B4392-4466-48F0-BDB5-15328FB2A75B}">
      <dgm:prSet/>
      <dgm:spPr/>
      <dgm:t>
        <a:bodyPr/>
        <a:lstStyle/>
        <a:p>
          <a:endParaRPr lang="en-US"/>
        </a:p>
      </dgm:t>
    </dgm:pt>
    <dgm:pt modelId="{61DB5C85-253F-4DF8-BB12-EACE7382EB75}">
      <dgm:prSet/>
      <dgm:spPr/>
      <dgm:t>
        <a:bodyPr/>
        <a:lstStyle/>
        <a:p>
          <a:r>
            <a:rPr lang="en-US"/>
            <a:t>The process of finding clarity through events and situations</a:t>
          </a:r>
        </a:p>
      </dgm:t>
    </dgm:pt>
    <dgm:pt modelId="{EFF0A2F2-5B19-4624-9966-C99ECC3DE013}" type="parTrans" cxnId="{1DB57581-8C1B-4300-92AE-49D23008A6B9}">
      <dgm:prSet/>
      <dgm:spPr/>
      <dgm:t>
        <a:bodyPr/>
        <a:lstStyle/>
        <a:p>
          <a:endParaRPr lang="en-US"/>
        </a:p>
      </dgm:t>
    </dgm:pt>
    <dgm:pt modelId="{84DD8695-E7C9-424E-95FC-E51A87C9D91A}" type="sibTrans" cxnId="{1DB57581-8C1B-4300-92AE-49D23008A6B9}">
      <dgm:prSet/>
      <dgm:spPr/>
      <dgm:t>
        <a:bodyPr/>
        <a:lstStyle/>
        <a:p>
          <a:endParaRPr lang="en-US"/>
        </a:p>
      </dgm:t>
    </dgm:pt>
    <dgm:pt modelId="{C3F498CE-49DC-4BCA-964C-42322A34F9B7}">
      <dgm:prSet/>
      <dgm:spPr/>
      <dgm:t>
        <a:bodyPr/>
        <a:lstStyle/>
        <a:p>
          <a:r>
            <a:rPr lang="en-US" dirty="0"/>
            <a:t>It is unique and depends on life experiences, circumstances, viewpoints, culture, states of being, value systems, etc.</a:t>
          </a:r>
        </a:p>
      </dgm:t>
    </dgm:pt>
    <dgm:pt modelId="{49BC30E1-734F-4E2A-92F6-A18368CF8CFA}" type="parTrans" cxnId="{FC78AE14-C7D0-406B-B437-D585460B3A1C}">
      <dgm:prSet/>
      <dgm:spPr/>
      <dgm:t>
        <a:bodyPr/>
        <a:lstStyle/>
        <a:p>
          <a:endParaRPr lang="en-US"/>
        </a:p>
      </dgm:t>
    </dgm:pt>
    <dgm:pt modelId="{A0D5FAD5-C918-4ED7-9EC1-3ADD131D0241}" type="sibTrans" cxnId="{FC78AE14-C7D0-406B-B437-D585460B3A1C}">
      <dgm:prSet/>
      <dgm:spPr/>
      <dgm:t>
        <a:bodyPr/>
        <a:lstStyle/>
        <a:p>
          <a:endParaRPr lang="en-US"/>
        </a:p>
      </dgm:t>
    </dgm:pt>
    <dgm:pt modelId="{B402BCC9-4201-4784-82F4-3F4994B581D8}">
      <dgm:prSet/>
      <dgm:spPr/>
      <dgm:t>
        <a:bodyPr/>
        <a:lstStyle/>
        <a:p>
          <a:r>
            <a:rPr lang="en-US" dirty="0"/>
            <a:t>More focused on perception and understanding </a:t>
          </a:r>
        </a:p>
        <a:p>
          <a:r>
            <a:rPr lang="en-US" dirty="0"/>
            <a:t>vs. </a:t>
          </a:r>
        </a:p>
        <a:p>
          <a:r>
            <a:rPr lang="en-US" dirty="0"/>
            <a:t>fact based</a:t>
          </a:r>
        </a:p>
      </dgm:t>
    </dgm:pt>
    <dgm:pt modelId="{0DF88099-94B5-4846-B5EB-DD950E24F804}" type="parTrans" cxnId="{22CF5A06-B920-4E65-A0D4-071C9085AC3B}">
      <dgm:prSet/>
      <dgm:spPr/>
      <dgm:t>
        <a:bodyPr/>
        <a:lstStyle/>
        <a:p>
          <a:endParaRPr lang="en-US"/>
        </a:p>
      </dgm:t>
    </dgm:pt>
    <dgm:pt modelId="{9DF18980-C567-437B-A945-0BEC3DB2F701}" type="sibTrans" cxnId="{22CF5A06-B920-4E65-A0D4-071C9085AC3B}">
      <dgm:prSet/>
      <dgm:spPr/>
      <dgm:t>
        <a:bodyPr/>
        <a:lstStyle/>
        <a:p>
          <a:endParaRPr lang="en-US"/>
        </a:p>
      </dgm:t>
    </dgm:pt>
    <dgm:pt modelId="{407B7B29-ED68-4C92-9F68-6CD23E70FB0C}">
      <dgm:prSet/>
      <dgm:spPr/>
      <dgm:t>
        <a:bodyPr/>
        <a:lstStyle/>
        <a:p>
          <a:r>
            <a:rPr lang="en-US"/>
            <a:t>A sense that one is apart of something greater than itself</a:t>
          </a:r>
        </a:p>
      </dgm:t>
    </dgm:pt>
    <dgm:pt modelId="{BC1DB765-7703-4F00-AFC8-FC26386FCA11}" type="parTrans" cxnId="{DE613A03-CB03-47F3-8C52-DBEBEB224A6B}">
      <dgm:prSet/>
      <dgm:spPr/>
      <dgm:t>
        <a:bodyPr/>
        <a:lstStyle/>
        <a:p>
          <a:endParaRPr lang="en-US"/>
        </a:p>
      </dgm:t>
    </dgm:pt>
    <dgm:pt modelId="{0B27F055-907C-49A3-A96F-2BC041014C4F}" type="sibTrans" cxnId="{DE613A03-CB03-47F3-8C52-DBEBEB224A6B}">
      <dgm:prSet/>
      <dgm:spPr/>
      <dgm:t>
        <a:bodyPr/>
        <a:lstStyle/>
        <a:p>
          <a:endParaRPr lang="en-US"/>
        </a:p>
      </dgm:t>
    </dgm:pt>
    <dgm:pt modelId="{5DFC2A9B-2357-4E1E-A7AB-1F3B8D6FD450}">
      <dgm:prSet/>
      <dgm:spPr/>
      <dgm:t>
        <a:bodyPr/>
        <a:lstStyle/>
        <a:p>
          <a:r>
            <a:rPr lang="en-US"/>
            <a:t>Restatement or Renewed View of a Painful Event</a:t>
          </a:r>
        </a:p>
      </dgm:t>
    </dgm:pt>
    <dgm:pt modelId="{6FA77721-95EA-4DC7-9DCA-A6870E074201}" type="parTrans" cxnId="{97998AB3-3F55-4F56-9F19-DFBD3BAB502C}">
      <dgm:prSet/>
      <dgm:spPr/>
      <dgm:t>
        <a:bodyPr/>
        <a:lstStyle/>
        <a:p>
          <a:endParaRPr lang="en-US"/>
        </a:p>
      </dgm:t>
    </dgm:pt>
    <dgm:pt modelId="{7CCE3815-C9F9-490E-B711-F2EAFA9B2D15}" type="sibTrans" cxnId="{97998AB3-3F55-4F56-9F19-DFBD3BAB502C}">
      <dgm:prSet/>
      <dgm:spPr/>
      <dgm:t>
        <a:bodyPr/>
        <a:lstStyle/>
        <a:p>
          <a:endParaRPr lang="en-US"/>
        </a:p>
      </dgm:t>
    </dgm:pt>
    <dgm:pt modelId="{E1414DBA-7FAD-4B40-91A7-0D90A8953FE0}" type="pres">
      <dgm:prSet presAssocID="{406835D3-1399-4557-AC9D-CD1D4DE7EDBF}" presName="Name0" presStyleCnt="0">
        <dgm:presLayoutVars>
          <dgm:dir/>
          <dgm:resizeHandles val="exact"/>
        </dgm:presLayoutVars>
      </dgm:prSet>
      <dgm:spPr/>
      <dgm:t>
        <a:bodyPr/>
        <a:lstStyle/>
        <a:p>
          <a:endParaRPr lang="en-US"/>
        </a:p>
      </dgm:t>
    </dgm:pt>
    <dgm:pt modelId="{F55535A4-4BA4-A647-88C2-A863188D3473}" type="pres">
      <dgm:prSet presAssocID="{67BD8E69-7E84-41F5-A9F1-E720F6FA1842}" presName="node" presStyleLbl="node1" presStyleIdx="0" presStyleCnt="6">
        <dgm:presLayoutVars>
          <dgm:bulletEnabled val="1"/>
        </dgm:presLayoutVars>
      </dgm:prSet>
      <dgm:spPr/>
      <dgm:t>
        <a:bodyPr/>
        <a:lstStyle/>
        <a:p>
          <a:endParaRPr lang="en-US"/>
        </a:p>
      </dgm:t>
    </dgm:pt>
    <dgm:pt modelId="{D3CE2287-60D5-E34C-B081-96C67431BC58}" type="pres">
      <dgm:prSet presAssocID="{14367E3D-2EF0-4F28-BA25-FF5A1C95C1A2}" presName="sibTrans" presStyleLbl="sibTrans1D1" presStyleIdx="0" presStyleCnt="5"/>
      <dgm:spPr/>
      <dgm:t>
        <a:bodyPr/>
        <a:lstStyle/>
        <a:p>
          <a:endParaRPr lang="en-US"/>
        </a:p>
      </dgm:t>
    </dgm:pt>
    <dgm:pt modelId="{87669A14-3110-CC49-864F-BB16CD414B5C}" type="pres">
      <dgm:prSet presAssocID="{14367E3D-2EF0-4F28-BA25-FF5A1C95C1A2}" presName="connectorText" presStyleLbl="sibTrans1D1" presStyleIdx="0" presStyleCnt="5"/>
      <dgm:spPr/>
      <dgm:t>
        <a:bodyPr/>
        <a:lstStyle/>
        <a:p>
          <a:endParaRPr lang="en-US"/>
        </a:p>
      </dgm:t>
    </dgm:pt>
    <dgm:pt modelId="{4C111D52-AE8C-7447-A617-80BAD9F1D5EF}" type="pres">
      <dgm:prSet presAssocID="{61DB5C85-253F-4DF8-BB12-EACE7382EB75}" presName="node" presStyleLbl="node1" presStyleIdx="1" presStyleCnt="6">
        <dgm:presLayoutVars>
          <dgm:bulletEnabled val="1"/>
        </dgm:presLayoutVars>
      </dgm:prSet>
      <dgm:spPr/>
      <dgm:t>
        <a:bodyPr/>
        <a:lstStyle/>
        <a:p>
          <a:endParaRPr lang="en-US"/>
        </a:p>
      </dgm:t>
    </dgm:pt>
    <dgm:pt modelId="{1BBB29CE-D0A2-0640-B22B-7C995EC95D2E}" type="pres">
      <dgm:prSet presAssocID="{84DD8695-E7C9-424E-95FC-E51A87C9D91A}" presName="sibTrans" presStyleLbl="sibTrans1D1" presStyleIdx="1" presStyleCnt="5"/>
      <dgm:spPr/>
      <dgm:t>
        <a:bodyPr/>
        <a:lstStyle/>
        <a:p>
          <a:endParaRPr lang="en-US"/>
        </a:p>
      </dgm:t>
    </dgm:pt>
    <dgm:pt modelId="{326134C7-C799-CD43-9606-34AEDB21D99F}" type="pres">
      <dgm:prSet presAssocID="{84DD8695-E7C9-424E-95FC-E51A87C9D91A}" presName="connectorText" presStyleLbl="sibTrans1D1" presStyleIdx="1" presStyleCnt="5"/>
      <dgm:spPr/>
      <dgm:t>
        <a:bodyPr/>
        <a:lstStyle/>
        <a:p>
          <a:endParaRPr lang="en-US"/>
        </a:p>
      </dgm:t>
    </dgm:pt>
    <dgm:pt modelId="{F2C7CC29-330C-1547-97AF-B2023B86A12D}" type="pres">
      <dgm:prSet presAssocID="{C3F498CE-49DC-4BCA-964C-42322A34F9B7}" presName="node" presStyleLbl="node1" presStyleIdx="2" presStyleCnt="6">
        <dgm:presLayoutVars>
          <dgm:bulletEnabled val="1"/>
        </dgm:presLayoutVars>
      </dgm:prSet>
      <dgm:spPr/>
      <dgm:t>
        <a:bodyPr/>
        <a:lstStyle/>
        <a:p>
          <a:endParaRPr lang="en-US"/>
        </a:p>
      </dgm:t>
    </dgm:pt>
    <dgm:pt modelId="{E87D36B9-AA3B-5C4A-9478-DAC7DD08B976}" type="pres">
      <dgm:prSet presAssocID="{A0D5FAD5-C918-4ED7-9EC1-3ADD131D0241}" presName="sibTrans" presStyleLbl="sibTrans1D1" presStyleIdx="2" presStyleCnt="5"/>
      <dgm:spPr/>
      <dgm:t>
        <a:bodyPr/>
        <a:lstStyle/>
        <a:p>
          <a:endParaRPr lang="en-US"/>
        </a:p>
      </dgm:t>
    </dgm:pt>
    <dgm:pt modelId="{C135D61C-C367-D747-85AB-3AAE8BDE880B}" type="pres">
      <dgm:prSet presAssocID="{A0D5FAD5-C918-4ED7-9EC1-3ADD131D0241}" presName="connectorText" presStyleLbl="sibTrans1D1" presStyleIdx="2" presStyleCnt="5"/>
      <dgm:spPr/>
      <dgm:t>
        <a:bodyPr/>
        <a:lstStyle/>
        <a:p>
          <a:endParaRPr lang="en-US"/>
        </a:p>
      </dgm:t>
    </dgm:pt>
    <dgm:pt modelId="{E88BD931-607B-0C40-91DF-3F20A8594440}" type="pres">
      <dgm:prSet presAssocID="{B402BCC9-4201-4784-82F4-3F4994B581D8}" presName="node" presStyleLbl="node1" presStyleIdx="3" presStyleCnt="6">
        <dgm:presLayoutVars>
          <dgm:bulletEnabled val="1"/>
        </dgm:presLayoutVars>
      </dgm:prSet>
      <dgm:spPr/>
      <dgm:t>
        <a:bodyPr/>
        <a:lstStyle/>
        <a:p>
          <a:endParaRPr lang="en-US"/>
        </a:p>
      </dgm:t>
    </dgm:pt>
    <dgm:pt modelId="{BB109E1C-4BA6-C44F-90FB-CC44094165F6}" type="pres">
      <dgm:prSet presAssocID="{9DF18980-C567-437B-A945-0BEC3DB2F701}" presName="sibTrans" presStyleLbl="sibTrans1D1" presStyleIdx="3" presStyleCnt="5"/>
      <dgm:spPr/>
      <dgm:t>
        <a:bodyPr/>
        <a:lstStyle/>
        <a:p>
          <a:endParaRPr lang="en-US"/>
        </a:p>
      </dgm:t>
    </dgm:pt>
    <dgm:pt modelId="{10008962-0A94-9946-B141-4F43C4A4E7DB}" type="pres">
      <dgm:prSet presAssocID="{9DF18980-C567-437B-A945-0BEC3DB2F701}" presName="connectorText" presStyleLbl="sibTrans1D1" presStyleIdx="3" presStyleCnt="5"/>
      <dgm:spPr/>
      <dgm:t>
        <a:bodyPr/>
        <a:lstStyle/>
        <a:p>
          <a:endParaRPr lang="en-US"/>
        </a:p>
      </dgm:t>
    </dgm:pt>
    <dgm:pt modelId="{BFD6441C-5710-1A4C-B626-076170C69AFE}" type="pres">
      <dgm:prSet presAssocID="{407B7B29-ED68-4C92-9F68-6CD23E70FB0C}" presName="node" presStyleLbl="node1" presStyleIdx="4" presStyleCnt="6">
        <dgm:presLayoutVars>
          <dgm:bulletEnabled val="1"/>
        </dgm:presLayoutVars>
      </dgm:prSet>
      <dgm:spPr/>
      <dgm:t>
        <a:bodyPr/>
        <a:lstStyle/>
        <a:p>
          <a:endParaRPr lang="en-US"/>
        </a:p>
      </dgm:t>
    </dgm:pt>
    <dgm:pt modelId="{428E2FFA-8969-8B4F-81A1-17C66A0D198D}" type="pres">
      <dgm:prSet presAssocID="{0B27F055-907C-49A3-A96F-2BC041014C4F}" presName="sibTrans" presStyleLbl="sibTrans1D1" presStyleIdx="4" presStyleCnt="5"/>
      <dgm:spPr/>
      <dgm:t>
        <a:bodyPr/>
        <a:lstStyle/>
        <a:p>
          <a:endParaRPr lang="en-US"/>
        </a:p>
      </dgm:t>
    </dgm:pt>
    <dgm:pt modelId="{C5E12CA6-DF02-4D40-8D68-1E53FDC763C7}" type="pres">
      <dgm:prSet presAssocID="{0B27F055-907C-49A3-A96F-2BC041014C4F}" presName="connectorText" presStyleLbl="sibTrans1D1" presStyleIdx="4" presStyleCnt="5"/>
      <dgm:spPr/>
      <dgm:t>
        <a:bodyPr/>
        <a:lstStyle/>
        <a:p>
          <a:endParaRPr lang="en-US"/>
        </a:p>
      </dgm:t>
    </dgm:pt>
    <dgm:pt modelId="{7F487B30-D7B8-2A4C-8619-1332FD6D1F65}" type="pres">
      <dgm:prSet presAssocID="{5DFC2A9B-2357-4E1E-A7AB-1F3B8D6FD450}" presName="node" presStyleLbl="node1" presStyleIdx="5" presStyleCnt="6">
        <dgm:presLayoutVars>
          <dgm:bulletEnabled val="1"/>
        </dgm:presLayoutVars>
      </dgm:prSet>
      <dgm:spPr/>
      <dgm:t>
        <a:bodyPr/>
        <a:lstStyle/>
        <a:p>
          <a:endParaRPr lang="en-US"/>
        </a:p>
      </dgm:t>
    </dgm:pt>
  </dgm:ptLst>
  <dgm:cxnLst>
    <dgm:cxn modelId="{842375B7-D7DC-994A-BFD4-A0C0ECB43853}" type="presOf" srcId="{407B7B29-ED68-4C92-9F68-6CD23E70FB0C}" destId="{BFD6441C-5710-1A4C-B626-076170C69AFE}" srcOrd="0" destOrd="0" presId="urn:microsoft.com/office/officeart/2016/7/layout/RepeatingBendingProcessNew"/>
    <dgm:cxn modelId="{834EE0E6-6C4B-DE4A-B26C-3271F61A49E2}" type="presOf" srcId="{A0D5FAD5-C918-4ED7-9EC1-3ADD131D0241}" destId="{C135D61C-C367-D747-85AB-3AAE8BDE880B}" srcOrd="1" destOrd="0" presId="urn:microsoft.com/office/officeart/2016/7/layout/RepeatingBendingProcessNew"/>
    <dgm:cxn modelId="{8D5DF37D-A819-F84A-A473-091D47AD91DF}" type="presOf" srcId="{C3F498CE-49DC-4BCA-964C-42322A34F9B7}" destId="{F2C7CC29-330C-1547-97AF-B2023B86A12D}" srcOrd="0" destOrd="0" presId="urn:microsoft.com/office/officeart/2016/7/layout/RepeatingBendingProcessNew"/>
    <dgm:cxn modelId="{FEBC9E9A-9B31-2A4C-8C4C-9EF025C6B74C}" type="presOf" srcId="{9DF18980-C567-437B-A945-0BEC3DB2F701}" destId="{BB109E1C-4BA6-C44F-90FB-CC44094165F6}" srcOrd="0" destOrd="0" presId="urn:microsoft.com/office/officeart/2016/7/layout/RepeatingBendingProcessNew"/>
    <dgm:cxn modelId="{8A9DE0FE-FECD-8943-A881-51790131B8BD}" type="presOf" srcId="{0B27F055-907C-49A3-A96F-2BC041014C4F}" destId="{C5E12CA6-DF02-4D40-8D68-1E53FDC763C7}" srcOrd="1" destOrd="0" presId="urn:microsoft.com/office/officeart/2016/7/layout/RepeatingBendingProcessNew"/>
    <dgm:cxn modelId="{3956BF69-0C56-B145-AAA0-A2160FFECA4E}" type="presOf" srcId="{A0D5FAD5-C918-4ED7-9EC1-3ADD131D0241}" destId="{E87D36B9-AA3B-5C4A-9478-DAC7DD08B976}" srcOrd="0" destOrd="0" presId="urn:microsoft.com/office/officeart/2016/7/layout/RepeatingBendingProcessNew"/>
    <dgm:cxn modelId="{4B574E5C-3F3E-D84E-8605-55E961892DAE}" type="presOf" srcId="{14367E3D-2EF0-4F28-BA25-FF5A1C95C1A2}" destId="{87669A14-3110-CC49-864F-BB16CD414B5C}" srcOrd="1" destOrd="0" presId="urn:microsoft.com/office/officeart/2016/7/layout/RepeatingBendingProcessNew"/>
    <dgm:cxn modelId="{831C8ABB-3E22-1E49-9154-B6F0FB565C57}" type="presOf" srcId="{67BD8E69-7E84-41F5-A9F1-E720F6FA1842}" destId="{F55535A4-4BA4-A647-88C2-A863188D3473}" srcOrd="0" destOrd="0" presId="urn:microsoft.com/office/officeart/2016/7/layout/RepeatingBendingProcessNew"/>
    <dgm:cxn modelId="{B5E51681-7A81-1A42-9A0B-1AF3224E62D5}" type="presOf" srcId="{84DD8695-E7C9-424E-95FC-E51A87C9D91A}" destId="{1BBB29CE-D0A2-0640-B22B-7C995EC95D2E}" srcOrd="0" destOrd="0" presId="urn:microsoft.com/office/officeart/2016/7/layout/RepeatingBendingProcessNew"/>
    <dgm:cxn modelId="{20B5E8F7-4890-504A-A8D5-725FF3314D85}" type="presOf" srcId="{0B27F055-907C-49A3-A96F-2BC041014C4F}" destId="{428E2FFA-8969-8B4F-81A1-17C66A0D198D}" srcOrd="0" destOrd="0" presId="urn:microsoft.com/office/officeart/2016/7/layout/RepeatingBendingProcessNew"/>
    <dgm:cxn modelId="{B59896DE-94BE-F94B-905F-0B6DA5BEA016}" type="presOf" srcId="{5DFC2A9B-2357-4E1E-A7AB-1F3B8D6FD450}" destId="{7F487B30-D7B8-2A4C-8619-1332FD6D1F65}" srcOrd="0" destOrd="0" presId="urn:microsoft.com/office/officeart/2016/7/layout/RepeatingBendingProcessNew"/>
    <dgm:cxn modelId="{1B1B01DA-35DB-814D-8BD8-5036490D89B2}" type="presOf" srcId="{B402BCC9-4201-4784-82F4-3F4994B581D8}" destId="{E88BD931-607B-0C40-91DF-3F20A8594440}" srcOrd="0" destOrd="0" presId="urn:microsoft.com/office/officeart/2016/7/layout/RepeatingBendingProcessNew"/>
    <dgm:cxn modelId="{2C440DC9-3C0E-474C-9760-2F94B0FE3AF6}" type="presOf" srcId="{9DF18980-C567-437B-A945-0BEC3DB2F701}" destId="{10008962-0A94-9946-B141-4F43C4A4E7DB}" srcOrd="1" destOrd="0" presId="urn:microsoft.com/office/officeart/2016/7/layout/RepeatingBendingProcessNew"/>
    <dgm:cxn modelId="{22CF5A06-B920-4E65-A0D4-071C9085AC3B}" srcId="{406835D3-1399-4557-AC9D-CD1D4DE7EDBF}" destId="{B402BCC9-4201-4784-82F4-3F4994B581D8}" srcOrd="3" destOrd="0" parTransId="{0DF88099-94B5-4846-B5EB-DD950E24F804}" sibTransId="{9DF18980-C567-437B-A945-0BEC3DB2F701}"/>
    <dgm:cxn modelId="{FE319811-20F4-F94A-9728-4BD55E47BE41}" type="presOf" srcId="{84DD8695-E7C9-424E-95FC-E51A87C9D91A}" destId="{326134C7-C799-CD43-9606-34AEDB21D99F}" srcOrd="1" destOrd="0" presId="urn:microsoft.com/office/officeart/2016/7/layout/RepeatingBendingProcessNew"/>
    <dgm:cxn modelId="{28CD6B64-1623-BE4B-A437-871E6D2CDA46}" type="presOf" srcId="{406835D3-1399-4557-AC9D-CD1D4DE7EDBF}" destId="{E1414DBA-7FAD-4B40-91A7-0D90A8953FE0}" srcOrd="0" destOrd="0" presId="urn:microsoft.com/office/officeart/2016/7/layout/RepeatingBendingProcessNew"/>
    <dgm:cxn modelId="{1DB57581-8C1B-4300-92AE-49D23008A6B9}" srcId="{406835D3-1399-4557-AC9D-CD1D4DE7EDBF}" destId="{61DB5C85-253F-4DF8-BB12-EACE7382EB75}" srcOrd="1" destOrd="0" parTransId="{EFF0A2F2-5B19-4624-9966-C99ECC3DE013}" sibTransId="{84DD8695-E7C9-424E-95FC-E51A87C9D91A}"/>
    <dgm:cxn modelId="{FC78AE14-C7D0-406B-B437-D585460B3A1C}" srcId="{406835D3-1399-4557-AC9D-CD1D4DE7EDBF}" destId="{C3F498CE-49DC-4BCA-964C-42322A34F9B7}" srcOrd="2" destOrd="0" parTransId="{49BC30E1-734F-4E2A-92F6-A18368CF8CFA}" sibTransId="{A0D5FAD5-C918-4ED7-9EC1-3ADD131D0241}"/>
    <dgm:cxn modelId="{A5010027-12FB-1847-A7FE-755A0B6A47B7}" type="presOf" srcId="{61DB5C85-253F-4DF8-BB12-EACE7382EB75}" destId="{4C111D52-AE8C-7447-A617-80BAD9F1D5EF}" srcOrd="0" destOrd="0" presId="urn:microsoft.com/office/officeart/2016/7/layout/RepeatingBendingProcessNew"/>
    <dgm:cxn modelId="{D9644C05-7181-C143-A7D4-294431E17FD7}" type="presOf" srcId="{14367E3D-2EF0-4F28-BA25-FF5A1C95C1A2}" destId="{D3CE2287-60D5-E34C-B081-96C67431BC58}" srcOrd="0" destOrd="0" presId="urn:microsoft.com/office/officeart/2016/7/layout/RepeatingBendingProcessNew"/>
    <dgm:cxn modelId="{959B4392-4466-48F0-BDB5-15328FB2A75B}" srcId="{406835D3-1399-4557-AC9D-CD1D4DE7EDBF}" destId="{67BD8E69-7E84-41F5-A9F1-E720F6FA1842}" srcOrd="0" destOrd="0" parTransId="{291B4AC4-34D5-47A0-9FC5-E43A8C4057E5}" sibTransId="{14367E3D-2EF0-4F28-BA25-FF5A1C95C1A2}"/>
    <dgm:cxn modelId="{97998AB3-3F55-4F56-9F19-DFBD3BAB502C}" srcId="{406835D3-1399-4557-AC9D-CD1D4DE7EDBF}" destId="{5DFC2A9B-2357-4E1E-A7AB-1F3B8D6FD450}" srcOrd="5" destOrd="0" parTransId="{6FA77721-95EA-4DC7-9DCA-A6870E074201}" sibTransId="{7CCE3815-C9F9-490E-B711-F2EAFA9B2D15}"/>
    <dgm:cxn modelId="{DE613A03-CB03-47F3-8C52-DBEBEB224A6B}" srcId="{406835D3-1399-4557-AC9D-CD1D4DE7EDBF}" destId="{407B7B29-ED68-4C92-9F68-6CD23E70FB0C}" srcOrd="4" destOrd="0" parTransId="{BC1DB765-7703-4F00-AFC8-FC26386FCA11}" sibTransId="{0B27F055-907C-49A3-A96F-2BC041014C4F}"/>
    <dgm:cxn modelId="{3463649F-3BF8-C640-BE5A-6E84BC80AB1E}" type="presParOf" srcId="{E1414DBA-7FAD-4B40-91A7-0D90A8953FE0}" destId="{F55535A4-4BA4-A647-88C2-A863188D3473}" srcOrd="0" destOrd="0" presId="urn:microsoft.com/office/officeart/2016/7/layout/RepeatingBendingProcessNew"/>
    <dgm:cxn modelId="{457B7352-BF0B-1B41-816F-9C25EAF2F004}" type="presParOf" srcId="{E1414DBA-7FAD-4B40-91A7-0D90A8953FE0}" destId="{D3CE2287-60D5-E34C-B081-96C67431BC58}" srcOrd="1" destOrd="0" presId="urn:microsoft.com/office/officeart/2016/7/layout/RepeatingBendingProcessNew"/>
    <dgm:cxn modelId="{35DE847D-5F64-1945-B860-EFD384564401}" type="presParOf" srcId="{D3CE2287-60D5-E34C-B081-96C67431BC58}" destId="{87669A14-3110-CC49-864F-BB16CD414B5C}" srcOrd="0" destOrd="0" presId="urn:microsoft.com/office/officeart/2016/7/layout/RepeatingBendingProcessNew"/>
    <dgm:cxn modelId="{EDE70C0E-1E28-264C-8039-6F3BFEA81DF9}" type="presParOf" srcId="{E1414DBA-7FAD-4B40-91A7-0D90A8953FE0}" destId="{4C111D52-AE8C-7447-A617-80BAD9F1D5EF}" srcOrd="2" destOrd="0" presId="urn:microsoft.com/office/officeart/2016/7/layout/RepeatingBendingProcessNew"/>
    <dgm:cxn modelId="{0ECCD79D-4F4E-D947-BA7E-747AB0AD304E}" type="presParOf" srcId="{E1414DBA-7FAD-4B40-91A7-0D90A8953FE0}" destId="{1BBB29CE-D0A2-0640-B22B-7C995EC95D2E}" srcOrd="3" destOrd="0" presId="urn:microsoft.com/office/officeart/2016/7/layout/RepeatingBendingProcessNew"/>
    <dgm:cxn modelId="{80299776-2388-EA4E-82D0-3F5C87D79398}" type="presParOf" srcId="{1BBB29CE-D0A2-0640-B22B-7C995EC95D2E}" destId="{326134C7-C799-CD43-9606-34AEDB21D99F}" srcOrd="0" destOrd="0" presId="urn:microsoft.com/office/officeart/2016/7/layout/RepeatingBendingProcessNew"/>
    <dgm:cxn modelId="{468BBD5A-E49B-6B44-A9B6-75F087DD7EBD}" type="presParOf" srcId="{E1414DBA-7FAD-4B40-91A7-0D90A8953FE0}" destId="{F2C7CC29-330C-1547-97AF-B2023B86A12D}" srcOrd="4" destOrd="0" presId="urn:microsoft.com/office/officeart/2016/7/layout/RepeatingBendingProcessNew"/>
    <dgm:cxn modelId="{80EE1F5A-9AD4-2C40-A5DE-C4AF827EA7A9}" type="presParOf" srcId="{E1414DBA-7FAD-4B40-91A7-0D90A8953FE0}" destId="{E87D36B9-AA3B-5C4A-9478-DAC7DD08B976}" srcOrd="5" destOrd="0" presId="urn:microsoft.com/office/officeart/2016/7/layout/RepeatingBendingProcessNew"/>
    <dgm:cxn modelId="{C9E84E46-DA1B-0F42-B898-8283DE0AF242}" type="presParOf" srcId="{E87D36B9-AA3B-5C4A-9478-DAC7DD08B976}" destId="{C135D61C-C367-D747-85AB-3AAE8BDE880B}" srcOrd="0" destOrd="0" presId="urn:microsoft.com/office/officeart/2016/7/layout/RepeatingBendingProcessNew"/>
    <dgm:cxn modelId="{5DBE714F-A9F2-534C-B79D-A6F9667B6231}" type="presParOf" srcId="{E1414DBA-7FAD-4B40-91A7-0D90A8953FE0}" destId="{E88BD931-607B-0C40-91DF-3F20A8594440}" srcOrd="6" destOrd="0" presId="urn:microsoft.com/office/officeart/2016/7/layout/RepeatingBendingProcessNew"/>
    <dgm:cxn modelId="{163F6B1C-49E2-8143-BF9E-07D3D71D282D}" type="presParOf" srcId="{E1414DBA-7FAD-4B40-91A7-0D90A8953FE0}" destId="{BB109E1C-4BA6-C44F-90FB-CC44094165F6}" srcOrd="7" destOrd="0" presId="urn:microsoft.com/office/officeart/2016/7/layout/RepeatingBendingProcessNew"/>
    <dgm:cxn modelId="{88A183B4-23E5-294E-97E5-6AB65FD49E9A}" type="presParOf" srcId="{BB109E1C-4BA6-C44F-90FB-CC44094165F6}" destId="{10008962-0A94-9946-B141-4F43C4A4E7DB}" srcOrd="0" destOrd="0" presId="urn:microsoft.com/office/officeart/2016/7/layout/RepeatingBendingProcessNew"/>
    <dgm:cxn modelId="{413137CC-2294-464A-BC9B-BA9C10388022}" type="presParOf" srcId="{E1414DBA-7FAD-4B40-91A7-0D90A8953FE0}" destId="{BFD6441C-5710-1A4C-B626-076170C69AFE}" srcOrd="8" destOrd="0" presId="urn:microsoft.com/office/officeart/2016/7/layout/RepeatingBendingProcessNew"/>
    <dgm:cxn modelId="{671BF1AE-E56F-084B-B7AF-CFEA9D73A907}" type="presParOf" srcId="{E1414DBA-7FAD-4B40-91A7-0D90A8953FE0}" destId="{428E2FFA-8969-8B4F-81A1-17C66A0D198D}" srcOrd="9" destOrd="0" presId="urn:microsoft.com/office/officeart/2016/7/layout/RepeatingBendingProcessNew"/>
    <dgm:cxn modelId="{DF6991B2-CD44-F74F-A344-537323179D31}" type="presParOf" srcId="{428E2FFA-8969-8B4F-81A1-17C66A0D198D}" destId="{C5E12CA6-DF02-4D40-8D68-1E53FDC763C7}" srcOrd="0" destOrd="0" presId="urn:microsoft.com/office/officeart/2016/7/layout/RepeatingBendingProcessNew"/>
    <dgm:cxn modelId="{C92B5757-818C-8443-91F0-69198EEF5DDB}" type="presParOf" srcId="{E1414DBA-7FAD-4B40-91A7-0D90A8953FE0}" destId="{7F487B30-D7B8-2A4C-8619-1332FD6D1F65}"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D3AACA-9FE0-4466-89E5-DAEEED8A6331}"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0324B811-2E85-4E4D-83CE-5569CC4BFBAC}">
      <dgm:prSet/>
      <dgm:spPr/>
      <dgm:t>
        <a:bodyPr/>
        <a:lstStyle/>
        <a:p>
          <a:r>
            <a:rPr lang="en-US"/>
            <a:t>“When we are no longer able to change a situation, we are challenged to change ourselves.”</a:t>
          </a:r>
          <a:br>
            <a:rPr lang="en-US"/>
          </a:br>
          <a:r>
            <a:rPr lang="en-US"/>
            <a:t>― </a:t>
          </a:r>
          <a:r>
            <a:rPr lang="en-US" b="1"/>
            <a:t>Viktor E. Frankl, </a:t>
          </a:r>
          <a:r>
            <a:rPr lang="en-US" b="1">
              <a:hlinkClick xmlns:r="http://schemas.openxmlformats.org/officeDocument/2006/relationships" r:id="rId1"/>
            </a:rPr>
            <a:t>Man's Search for Meaning</a:t>
          </a:r>
          <a:endParaRPr lang="en-US"/>
        </a:p>
      </dgm:t>
    </dgm:pt>
    <dgm:pt modelId="{2235D810-DF9A-492F-BC22-EF92CCC8CD93}" type="parTrans" cxnId="{96C1FE59-2B5F-46FA-BB77-50109B8D5930}">
      <dgm:prSet/>
      <dgm:spPr/>
      <dgm:t>
        <a:bodyPr/>
        <a:lstStyle/>
        <a:p>
          <a:endParaRPr lang="en-US"/>
        </a:p>
      </dgm:t>
    </dgm:pt>
    <dgm:pt modelId="{27E8F554-F051-41D1-83CB-2729483776F0}" type="sibTrans" cxnId="{96C1FE59-2B5F-46FA-BB77-50109B8D5930}">
      <dgm:prSet/>
      <dgm:spPr/>
      <dgm:t>
        <a:bodyPr/>
        <a:lstStyle/>
        <a:p>
          <a:endParaRPr lang="en-US"/>
        </a:p>
      </dgm:t>
    </dgm:pt>
    <dgm:pt modelId="{DAD748F6-6F78-439F-9CAB-CEE30B994810}">
      <dgm:prSet/>
      <dgm:spPr/>
      <dgm:t>
        <a:bodyPr/>
        <a:lstStyle/>
        <a:p>
          <a:r>
            <a:rPr lang="en-US"/>
            <a:t>“Everything can be taken from a man but one thing: the last of the human freedoms—to choose one’s attitude in any given set of circumstances, to choose one’s own way.”</a:t>
          </a:r>
          <a:br>
            <a:rPr lang="en-US"/>
          </a:br>
          <a:r>
            <a:rPr lang="en-US"/>
            <a:t>― </a:t>
          </a:r>
          <a:r>
            <a:rPr lang="en-US" b="1"/>
            <a:t>Viktor E. Frankl, </a:t>
          </a:r>
          <a:r>
            <a:rPr lang="en-US" b="1">
              <a:hlinkClick xmlns:r="http://schemas.openxmlformats.org/officeDocument/2006/relationships" r:id="rId1"/>
            </a:rPr>
            <a:t>Man's Search for Meaning</a:t>
          </a:r>
          <a:endParaRPr lang="en-US"/>
        </a:p>
      </dgm:t>
    </dgm:pt>
    <dgm:pt modelId="{30B80B03-44F7-4F9E-879E-C34F0DD3C07F}" type="parTrans" cxnId="{969B050F-5B82-44F1-A476-BC56CD616D94}">
      <dgm:prSet/>
      <dgm:spPr/>
      <dgm:t>
        <a:bodyPr/>
        <a:lstStyle/>
        <a:p>
          <a:endParaRPr lang="en-US"/>
        </a:p>
      </dgm:t>
    </dgm:pt>
    <dgm:pt modelId="{178B7F69-0692-400E-87A1-B21441677E2B}" type="sibTrans" cxnId="{969B050F-5B82-44F1-A476-BC56CD616D94}">
      <dgm:prSet/>
      <dgm:spPr/>
      <dgm:t>
        <a:bodyPr/>
        <a:lstStyle/>
        <a:p>
          <a:endParaRPr lang="en-US"/>
        </a:p>
      </dgm:t>
    </dgm:pt>
    <dgm:pt modelId="{13800768-0B34-4223-A281-4083DFF8646C}">
      <dgm:prSet/>
      <dgm:spPr/>
      <dgm:t>
        <a:bodyPr/>
        <a:lstStyle/>
        <a:p>
          <a:r>
            <a:rPr lang="en-US"/>
            <a:t>“An abnormal reaction to an abnormal situation is normal behavior.”</a:t>
          </a:r>
          <a:br>
            <a:rPr lang="en-US"/>
          </a:br>
          <a:r>
            <a:rPr lang="en-US"/>
            <a:t>― </a:t>
          </a:r>
          <a:r>
            <a:rPr lang="en-US" b="1"/>
            <a:t>Victor Frankl, </a:t>
          </a:r>
          <a:r>
            <a:rPr lang="en-US" b="1">
              <a:hlinkClick xmlns:r="http://schemas.openxmlformats.org/officeDocument/2006/relationships" r:id="rId1"/>
            </a:rPr>
            <a:t>Man's Search for Meaning</a:t>
          </a:r>
          <a:endParaRPr lang="en-US"/>
        </a:p>
      </dgm:t>
    </dgm:pt>
    <dgm:pt modelId="{53DA313A-606E-43BC-8E70-EF890A53D18F}" type="parTrans" cxnId="{E8CE8B57-2874-4FEA-AC2C-470F4B6A5D8E}">
      <dgm:prSet/>
      <dgm:spPr/>
      <dgm:t>
        <a:bodyPr/>
        <a:lstStyle/>
        <a:p>
          <a:endParaRPr lang="en-US"/>
        </a:p>
      </dgm:t>
    </dgm:pt>
    <dgm:pt modelId="{4479519F-76EF-486E-9BD9-AFFA0981E85D}" type="sibTrans" cxnId="{E8CE8B57-2874-4FEA-AC2C-470F4B6A5D8E}">
      <dgm:prSet/>
      <dgm:spPr/>
      <dgm:t>
        <a:bodyPr/>
        <a:lstStyle/>
        <a:p>
          <a:endParaRPr lang="en-US"/>
        </a:p>
      </dgm:t>
    </dgm:pt>
    <dgm:pt modelId="{3415DD59-B636-4E5E-A566-E241BDBB51E5}">
      <dgm:prSet/>
      <dgm:spPr/>
      <dgm:t>
        <a:bodyPr/>
        <a:lstStyle/>
        <a:p>
          <a:r>
            <a:rPr lang="en-US"/>
            <a:t>“But there was no need to be ashamed of tears, for tears bore witness that a man had the greatest of courage, the courage to suffer.” (vulnerability)</a:t>
          </a:r>
          <a:br>
            <a:rPr lang="en-US"/>
          </a:br>
          <a:r>
            <a:rPr lang="en-US"/>
            <a:t>― </a:t>
          </a:r>
          <a:r>
            <a:rPr lang="en-US" b="1"/>
            <a:t>Viktor E. Frankl, </a:t>
          </a:r>
          <a:r>
            <a:rPr lang="en-US" b="1">
              <a:hlinkClick xmlns:r="http://schemas.openxmlformats.org/officeDocument/2006/relationships" r:id="rId1"/>
            </a:rPr>
            <a:t>Man's Search for Meaning</a:t>
          </a:r>
          <a:endParaRPr lang="en-US"/>
        </a:p>
      </dgm:t>
    </dgm:pt>
    <dgm:pt modelId="{1FA0DCBF-5B96-4328-B55A-399D169650DF}" type="parTrans" cxnId="{58F24811-A936-4254-BA0B-1A05660B4139}">
      <dgm:prSet/>
      <dgm:spPr/>
      <dgm:t>
        <a:bodyPr/>
        <a:lstStyle/>
        <a:p>
          <a:endParaRPr lang="en-US"/>
        </a:p>
      </dgm:t>
    </dgm:pt>
    <dgm:pt modelId="{036AF1F3-BB9C-4F40-B757-7DBE1137A86E}" type="sibTrans" cxnId="{58F24811-A936-4254-BA0B-1A05660B4139}">
      <dgm:prSet/>
      <dgm:spPr/>
      <dgm:t>
        <a:bodyPr/>
        <a:lstStyle/>
        <a:p>
          <a:endParaRPr lang="en-US"/>
        </a:p>
      </dgm:t>
    </dgm:pt>
    <dgm:pt modelId="{D7503B9D-8D6F-9740-A0C8-D609ECC617F4}" type="pres">
      <dgm:prSet presAssocID="{08D3AACA-9FE0-4466-89E5-DAEEED8A6331}" presName="linear" presStyleCnt="0">
        <dgm:presLayoutVars>
          <dgm:animLvl val="lvl"/>
          <dgm:resizeHandles val="exact"/>
        </dgm:presLayoutVars>
      </dgm:prSet>
      <dgm:spPr/>
      <dgm:t>
        <a:bodyPr/>
        <a:lstStyle/>
        <a:p>
          <a:endParaRPr lang="en-US"/>
        </a:p>
      </dgm:t>
    </dgm:pt>
    <dgm:pt modelId="{41668F2D-5C48-2A4E-97D1-B1778AD866CA}" type="pres">
      <dgm:prSet presAssocID="{0324B811-2E85-4E4D-83CE-5569CC4BFBAC}" presName="parentText" presStyleLbl="node1" presStyleIdx="0" presStyleCnt="4">
        <dgm:presLayoutVars>
          <dgm:chMax val="0"/>
          <dgm:bulletEnabled val="1"/>
        </dgm:presLayoutVars>
      </dgm:prSet>
      <dgm:spPr/>
      <dgm:t>
        <a:bodyPr/>
        <a:lstStyle/>
        <a:p>
          <a:endParaRPr lang="en-US"/>
        </a:p>
      </dgm:t>
    </dgm:pt>
    <dgm:pt modelId="{DEBA356E-A27C-7B4B-92AE-D02E43704E73}" type="pres">
      <dgm:prSet presAssocID="{27E8F554-F051-41D1-83CB-2729483776F0}" presName="spacer" presStyleCnt="0"/>
      <dgm:spPr/>
    </dgm:pt>
    <dgm:pt modelId="{5CA5A4BD-0F1E-F242-ADCA-5CA3B885030C}" type="pres">
      <dgm:prSet presAssocID="{DAD748F6-6F78-439F-9CAB-CEE30B994810}" presName="parentText" presStyleLbl="node1" presStyleIdx="1" presStyleCnt="4">
        <dgm:presLayoutVars>
          <dgm:chMax val="0"/>
          <dgm:bulletEnabled val="1"/>
        </dgm:presLayoutVars>
      </dgm:prSet>
      <dgm:spPr/>
      <dgm:t>
        <a:bodyPr/>
        <a:lstStyle/>
        <a:p>
          <a:endParaRPr lang="en-US"/>
        </a:p>
      </dgm:t>
    </dgm:pt>
    <dgm:pt modelId="{9E7CE2CD-BA54-C54B-B74E-6FA5DC41CD72}" type="pres">
      <dgm:prSet presAssocID="{178B7F69-0692-400E-87A1-B21441677E2B}" presName="spacer" presStyleCnt="0"/>
      <dgm:spPr/>
    </dgm:pt>
    <dgm:pt modelId="{9621B206-AC34-FE4E-8B7F-8DA644463757}" type="pres">
      <dgm:prSet presAssocID="{13800768-0B34-4223-A281-4083DFF8646C}" presName="parentText" presStyleLbl="node1" presStyleIdx="2" presStyleCnt="4">
        <dgm:presLayoutVars>
          <dgm:chMax val="0"/>
          <dgm:bulletEnabled val="1"/>
        </dgm:presLayoutVars>
      </dgm:prSet>
      <dgm:spPr/>
      <dgm:t>
        <a:bodyPr/>
        <a:lstStyle/>
        <a:p>
          <a:endParaRPr lang="en-US"/>
        </a:p>
      </dgm:t>
    </dgm:pt>
    <dgm:pt modelId="{1FE8FD4B-F0CA-2645-B7D7-98FD5D5A5475}" type="pres">
      <dgm:prSet presAssocID="{4479519F-76EF-486E-9BD9-AFFA0981E85D}" presName="spacer" presStyleCnt="0"/>
      <dgm:spPr/>
    </dgm:pt>
    <dgm:pt modelId="{8083D24F-CC42-9D48-B49F-0BAD630BE957}" type="pres">
      <dgm:prSet presAssocID="{3415DD59-B636-4E5E-A566-E241BDBB51E5}" presName="parentText" presStyleLbl="node1" presStyleIdx="3" presStyleCnt="4">
        <dgm:presLayoutVars>
          <dgm:chMax val="0"/>
          <dgm:bulletEnabled val="1"/>
        </dgm:presLayoutVars>
      </dgm:prSet>
      <dgm:spPr/>
      <dgm:t>
        <a:bodyPr/>
        <a:lstStyle/>
        <a:p>
          <a:endParaRPr lang="en-US"/>
        </a:p>
      </dgm:t>
    </dgm:pt>
  </dgm:ptLst>
  <dgm:cxnLst>
    <dgm:cxn modelId="{A19F7333-BEBB-7349-A338-E4BE13E7F4DA}" type="presOf" srcId="{0324B811-2E85-4E4D-83CE-5569CC4BFBAC}" destId="{41668F2D-5C48-2A4E-97D1-B1778AD866CA}" srcOrd="0" destOrd="0" presId="urn:microsoft.com/office/officeart/2005/8/layout/vList2"/>
    <dgm:cxn modelId="{96C1FE59-2B5F-46FA-BB77-50109B8D5930}" srcId="{08D3AACA-9FE0-4466-89E5-DAEEED8A6331}" destId="{0324B811-2E85-4E4D-83CE-5569CC4BFBAC}" srcOrd="0" destOrd="0" parTransId="{2235D810-DF9A-492F-BC22-EF92CCC8CD93}" sibTransId="{27E8F554-F051-41D1-83CB-2729483776F0}"/>
    <dgm:cxn modelId="{EA25D963-B058-C34D-BA08-D711DF7FA1A9}" type="presOf" srcId="{08D3AACA-9FE0-4466-89E5-DAEEED8A6331}" destId="{D7503B9D-8D6F-9740-A0C8-D609ECC617F4}" srcOrd="0" destOrd="0" presId="urn:microsoft.com/office/officeart/2005/8/layout/vList2"/>
    <dgm:cxn modelId="{121CEF74-E256-4448-940F-CD2F9D426614}" type="presOf" srcId="{DAD748F6-6F78-439F-9CAB-CEE30B994810}" destId="{5CA5A4BD-0F1E-F242-ADCA-5CA3B885030C}" srcOrd="0" destOrd="0" presId="urn:microsoft.com/office/officeart/2005/8/layout/vList2"/>
    <dgm:cxn modelId="{58F24811-A936-4254-BA0B-1A05660B4139}" srcId="{08D3AACA-9FE0-4466-89E5-DAEEED8A6331}" destId="{3415DD59-B636-4E5E-A566-E241BDBB51E5}" srcOrd="3" destOrd="0" parTransId="{1FA0DCBF-5B96-4328-B55A-399D169650DF}" sibTransId="{036AF1F3-BB9C-4F40-B757-7DBE1137A86E}"/>
    <dgm:cxn modelId="{5E1350EE-006C-F04A-A8F0-D398FBD6F2D8}" type="presOf" srcId="{3415DD59-B636-4E5E-A566-E241BDBB51E5}" destId="{8083D24F-CC42-9D48-B49F-0BAD630BE957}" srcOrd="0" destOrd="0" presId="urn:microsoft.com/office/officeart/2005/8/layout/vList2"/>
    <dgm:cxn modelId="{E8CE8B57-2874-4FEA-AC2C-470F4B6A5D8E}" srcId="{08D3AACA-9FE0-4466-89E5-DAEEED8A6331}" destId="{13800768-0B34-4223-A281-4083DFF8646C}" srcOrd="2" destOrd="0" parTransId="{53DA313A-606E-43BC-8E70-EF890A53D18F}" sibTransId="{4479519F-76EF-486E-9BD9-AFFA0981E85D}"/>
    <dgm:cxn modelId="{650D1EAE-757C-EC4F-A03F-390EF75F3F24}" type="presOf" srcId="{13800768-0B34-4223-A281-4083DFF8646C}" destId="{9621B206-AC34-FE4E-8B7F-8DA644463757}" srcOrd="0" destOrd="0" presId="urn:microsoft.com/office/officeart/2005/8/layout/vList2"/>
    <dgm:cxn modelId="{969B050F-5B82-44F1-A476-BC56CD616D94}" srcId="{08D3AACA-9FE0-4466-89E5-DAEEED8A6331}" destId="{DAD748F6-6F78-439F-9CAB-CEE30B994810}" srcOrd="1" destOrd="0" parTransId="{30B80B03-44F7-4F9E-879E-C34F0DD3C07F}" sibTransId="{178B7F69-0692-400E-87A1-B21441677E2B}"/>
    <dgm:cxn modelId="{8FB8EEE4-3A15-4140-A1A8-61573E0A3DC0}" type="presParOf" srcId="{D7503B9D-8D6F-9740-A0C8-D609ECC617F4}" destId="{41668F2D-5C48-2A4E-97D1-B1778AD866CA}" srcOrd="0" destOrd="0" presId="urn:microsoft.com/office/officeart/2005/8/layout/vList2"/>
    <dgm:cxn modelId="{A252567B-8488-C846-841A-B09E9C88F3F9}" type="presParOf" srcId="{D7503B9D-8D6F-9740-A0C8-D609ECC617F4}" destId="{DEBA356E-A27C-7B4B-92AE-D02E43704E73}" srcOrd="1" destOrd="0" presId="urn:microsoft.com/office/officeart/2005/8/layout/vList2"/>
    <dgm:cxn modelId="{7F563D2C-3781-9246-96ED-3BDC8EA98A90}" type="presParOf" srcId="{D7503B9D-8D6F-9740-A0C8-D609ECC617F4}" destId="{5CA5A4BD-0F1E-F242-ADCA-5CA3B885030C}" srcOrd="2" destOrd="0" presId="urn:microsoft.com/office/officeart/2005/8/layout/vList2"/>
    <dgm:cxn modelId="{D541AED2-B572-E84A-9B91-B95F00EFE498}" type="presParOf" srcId="{D7503B9D-8D6F-9740-A0C8-D609ECC617F4}" destId="{9E7CE2CD-BA54-C54B-B74E-6FA5DC41CD72}" srcOrd="3" destOrd="0" presId="urn:microsoft.com/office/officeart/2005/8/layout/vList2"/>
    <dgm:cxn modelId="{92083D7B-3731-DE4D-9DAD-AB17CA4F51E6}" type="presParOf" srcId="{D7503B9D-8D6F-9740-A0C8-D609ECC617F4}" destId="{9621B206-AC34-FE4E-8B7F-8DA644463757}" srcOrd="4" destOrd="0" presId="urn:microsoft.com/office/officeart/2005/8/layout/vList2"/>
    <dgm:cxn modelId="{3378735C-B437-524E-AEE8-0C299C0F7678}" type="presParOf" srcId="{D7503B9D-8D6F-9740-A0C8-D609ECC617F4}" destId="{1FE8FD4B-F0CA-2645-B7D7-98FD5D5A5475}" srcOrd="5" destOrd="0" presId="urn:microsoft.com/office/officeart/2005/8/layout/vList2"/>
    <dgm:cxn modelId="{583EA277-DE47-FF4C-8756-8B1F4A8BE37B}" type="presParOf" srcId="{D7503B9D-8D6F-9740-A0C8-D609ECC617F4}" destId="{8083D24F-CC42-9D48-B49F-0BAD630BE95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AC482-C9EA-124B-9F4B-47D9B1BC8562}" type="datetimeFigureOut">
              <a:rPr lang="en-US" smtClean="0"/>
              <a:t>6/1/2021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26A40-36FC-6443-8696-E6F05BDB86A8}" type="slidenum">
              <a:rPr lang="en-US" smtClean="0"/>
              <a:t>‹#›</a:t>
            </a:fld>
            <a:endParaRPr lang="en-US"/>
          </a:p>
        </p:txBody>
      </p:sp>
    </p:spTree>
    <p:extLst>
      <p:ext uri="{BB962C8B-B14F-4D97-AF65-F5344CB8AC3E}">
        <p14:creationId xmlns:p14="http://schemas.microsoft.com/office/powerpoint/2010/main" val="4248205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ayoclinic.org/about-this-site/welcom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Taking the path less traveled by exploring your spirituality can lead to a clearer life purpose, better personal relationships and enhanced stress management skills.</a:t>
            </a:r>
            <a:endParaRPr lang="en-US" dirty="0"/>
          </a:p>
          <a:p>
            <a:r>
              <a:rPr lang="en-US" dirty="0">
                <a:hlinkClick r:id="rId3"/>
              </a:rPr>
              <a:t>By Mayo Clinic Staff</a:t>
            </a:r>
            <a:endParaRPr lang="en-US" sz="1800" dirty="0"/>
          </a:p>
          <a:p>
            <a:r>
              <a:rPr lang="en-US" dirty="0"/>
              <a:t>Some stress relief tools are very tangible: exercising more, eating healthy foods and talking with friends. A less tangible — but no less useful — way to find stress relief is through spirituality.</a:t>
            </a:r>
          </a:p>
          <a:p>
            <a:r>
              <a:rPr lang="en-US" b="1" dirty="0"/>
              <a:t>What is spirituality?</a:t>
            </a:r>
            <a:endParaRPr lang="en-US" sz="1050" dirty="0"/>
          </a:p>
          <a:p>
            <a:r>
              <a:rPr lang="en-US" dirty="0"/>
              <a:t>Spirituality has many definitions, but at its core spirituality helps to give your life context. It's not necessarily connected to a specific belief system or even religious worship. Instead, it arises from your connection with yourself and with others, the development of your personal value system, and your search for meaning in life.</a:t>
            </a:r>
          </a:p>
          <a:p>
            <a:r>
              <a:rPr lang="en-US" dirty="0"/>
              <a:t>For many, spirituality takes the form of religious observance, prayer, meditation or a belief in a higher power. For others, it can be found in nature, music, art or a secular community. Spirituality is different for everyone.</a:t>
            </a:r>
          </a:p>
          <a:p>
            <a:endParaRPr lang="en-US" dirty="0"/>
          </a:p>
        </p:txBody>
      </p:sp>
      <p:sp>
        <p:nvSpPr>
          <p:cNvPr id="4" name="Slide Number Placeholder 3"/>
          <p:cNvSpPr>
            <a:spLocks noGrp="1"/>
          </p:cNvSpPr>
          <p:nvPr>
            <p:ph type="sldNum" sz="quarter" idx="5"/>
          </p:nvPr>
        </p:nvSpPr>
        <p:spPr/>
        <p:txBody>
          <a:bodyPr/>
          <a:lstStyle/>
          <a:p>
            <a:fld id="{9B626A40-36FC-6443-8696-E6F05BDB86A8}" type="slidenum">
              <a:rPr lang="en-US" smtClean="0"/>
              <a:t>13</a:t>
            </a:fld>
            <a:endParaRPr lang="en-US"/>
          </a:p>
        </p:txBody>
      </p:sp>
    </p:spTree>
    <p:extLst>
      <p:ext uri="{BB962C8B-B14F-4D97-AF65-F5344CB8AC3E}">
        <p14:creationId xmlns:p14="http://schemas.microsoft.com/office/powerpoint/2010/main" val="222652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answers to such questions can help you identify the most important people and experiences in your life. With this information, you can focus your search for spirituality on the relationships and activities in life that have helped define you as a person and those that continue to inspire your personal growth.</a:t>
            </a:r>
          </a:p>
          <a:p>
            <a:endParaRPr lang="en-US" dirty="0"/>
          </a:p>
        </p:txBody>
      </p:sp>
      <p:sp>
        <p:nvSpPr>
          <p:cNvPr id="4" name="Slide Number Placeholder 3"/>
          <p:cNvSpPr>
            <a:spLocks noGrp="1"/>
          </p:cNvSpPr>
          <p:nvPr>
            <p:ph type="sldNum" sz="quarter" idx="5"/>
          </p:nvPr>
        </p:nvSpPr>
        <p:spPr/>
        <p:txBody>
          <a:bodyPr/>
          <a:lstStyle/>
          <a:p>
            <a:fld id="{9B626A40-36FC-6443-8696-E6F05BDB86A8}" type="slidenum">
              <a:rPr lang="en-US" smtClean="0"/>
              <a:t>14</a:t>
            </a:fld>
            <a:endParaRPr lang="en-US"/>
          </a:p>
        </p:txBody>
      </p:sp>
    </p:spTree>
    <p:extLst>
      <p:ext uri="{BB962C8B-B14F-4D97-AF65-F5344CB8AC3E}">
        <p14:creationId xmlns:p14="http://schemas.microsoft.com/office/powerpoint/2010/main" val="1641985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78ED36-6890-BB4E-813E-456A940CC5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479DE53-7743-FF43-9405-38A93E5647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33F6716-2EED-554E-BFB7-0F7569568137}"/>
              </a:ext>
            </a:extLst>
          </p:cNvPr>
          <p:cNvSpPr>
            <a:spLocks noGrp="1"/>
          </p:cNvSpPr>
          <p:nvPr>
            <p:ph type="dt" sz="half" idx="10"/>
          </p:nvPr>
        </p:nvSpPr>
        <p:spPr/>
        <p:txBody>
          <a:bodyPr/>
          <a:lstStyle/>
          <a:p>
            <a:fld id="{5586B75A-687E-405C-8A0B-8D00578BA2C3}" type="datetimeFigureOut">
              <a:rPr lang="en-US" smtClean="0"/>
              <a:pPr/>
              <a:t>6/1/2021</a:t>
            </a:fld>
            <a:endParaRPr lang="en-US" dirty="0"/>
          </a:p>
        </p:txBody>
      </p:sp>
      <p:sp>
        <p:nvSpPr>
          <p:cNvPr id="5" name="Footer Placeholder 4">
            <a:extLst>
              <a:ext uri="{FF2B5EF4-FFF2-40B4-BE49-F238E27FC236}">
                <a16:creationId xmlns:a16="http://schemas.microsoft.com/office/drawing/2014/main" xmlns="" id="{7446DE42-EAA8-EF4A-9A65-861054720D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11A84AD7-3923-D646-926B-186E64B7F560}"/>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8133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697348-B278-E849-8741-BAB0CC9089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3E1B163-4656-CE4F-9BD6-6A5C490A3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3EC5A6-299C-034C-B54E-B61C3956719B}"/>
              </a:ext>
            </a:extLst>
          </p:cNvPr>
          <p:cNvSpPr>
            <a:spLocks noGrp="1"/>
          </p:cNvSpPr>
          <p:nvPr>
            <p:ph type="dt" sz="half" idx="10"/>
          </p:nvPr>
        </p:nvSpPr>
        <p:spPr/>
        <p:txBody>
          <a:bodyPr/>
          <a:lstStyle/>
          <a:p>
            <a:fld id="{5586B75A-687E-405C-8A0B-8D00578BA2C3}" type="datetimeFigureOut">
              <a:rPr lang="en-US" smtClean="0"/>
              <a:pPr/>
              <a:t>6/1/2021</a:t>
            </a:fld>
            <a:endParaRPr lang="en-US" dirty="0"/>
          </a:p>
        </p:txBody>
      </p:sp>
      <p:sp>
        <p:nvSpPr>
          <p:cNvPr id="5" name="Footer Placeholder 4">
            <a:extLst>
              <a:ext uri="{FF2B5EF4-FFF2-40B4-BE49-F238E27FC236}">
                <a16:creationId xmlns:a16="http://schemas.microsoft.com/office/drawing/2014/main" xmlns="" id="{F33A6EAC-71A6-2F46-9EDA-499B7D7F37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3474FCAC-7AB4-594B-8344-4591DB704DC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32990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C32D13-386A-2740-80E9-24C5BB5EE8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A177EE5-6DD3-9C49-AFFF-FC7F1E0841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2FBF13-F7F0-1348-BC40-BEF8A1ED8EBB}"/>
              </a:ext>
            </a:extLst>
          </p:cNvPr>
          <p:cNvSpPr>
            <a:spLocks noGrp="1"/>
          </p:cNvSpPr>
          <p:nvPr>
            <p:ph type="dt" sz="half" idx="10"/>
          </p:nvPr>
        </p:nvSpPr>
        <p:spPr/>
        <p:txBody>
          <a:bodyPr/>
          <a:lstStyle/>
          <a:p>
            <a:fld id="{5586B75A-687E-405C-8A0B-8D00578BA2C3}" type="datetimeFigureOut">
              <a:rPr lang="en-US" smtClean="0"/>
              <a:pPr/>
              <a:t>6/1/2021</a:t>
            </a:fld>
            <a:endParaRPr lang="en-US" dirty="0"/>
          </a:p>
        </p:txBody>
      </p:sp>
      <p:sp>
        <p:nvSpPr>
          <p:cNvPr id="5" name="Footer Placeholder 4">
            <a:extLst>
              <a:ext uri="{FF2B5EF4-FFF2-40B4-BE49-F238E27FC236}">
                <a16:creationId xmlns:a16="http://schemas.microsoft.com/office/drawing/2014/main" xmlns="" id="{808EDBBA-5F39-6D42-A608-4E4004C018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A86910EF-41BD-3044-A55A-1384DD0C96AB}"/>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587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E1EF4-315F-9F4B-9573-89327AF742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80066E-FA42-B345-B7DC-E648AE17EF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B67C5B-2125-C042-889A-6E174DB70884}"/>
              </a:ext>
            </a:extLst>
          </p:cNvPr>
          <p:cNvSpPr>
            <a:spLocks noGrp="1"/>
          </p:cNvSpPr>
          <p:nvPr>
            <p:ph type="dt" sz="half" idx="10"/>
          </p:nvPr>
        </p:nvSpPr>
        <p:spPr/>
        <p:txBody>
          <a:bodyPr/>
          <a:lstStyle/>
          <a:p>
            <a:fld id="{5586B75A-687E-405C-8A0B-8D00578BA2C3}" type="datetimeFigureOut">
              <a:rPr lang="en-US" smtClean="0"/>
              <a:pPr/>
              <a:t>6/1/2021</a:t>
            </a:fld>
            <a:endParaRPr lang="en-US" dirty="0"/>
          </a:p>
        </p:txBody>
      </p:sp>
      <p:sp>
        <p:nvSpPr>
          <p:cNvPr id="5" name="Footer Placeholder 4">
            <a:extLst>
              <a:ext uri="{FF2B5EF4-FFF2-40B4-BE49-F238E27FC236}">
                <a16:creationId xmlns:a16="http://schemas.microsoft.com/office/drawing/2014/main" xmlns="" id="{FDDBA165-3D06-AB44-923B-DE35E567EE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433B7AD-436B-7746-A27C-AB940EB64E4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7398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22E7E7-0CA0-F743-A4F9-48E233E004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52C4B1A-AC4A-D04F-B2D5-4039B0D8C7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5AF2F22-AE01-334F-BAFC-B70D321987F1}"/>
              </a:ext>
            </a:extLst>
          </p:cNvPr>
          <p:cNvSpPr>
            <a:spLocks noGrp="1"/>
          </p:cNvSpPr>
          <p:nvPr>
            <p:ph type="dt" sz="half" idx="10"/>
          </p:nvPr>
        </p:nvSpPr>
        <p:spPr/>
        <p:txBody>
          <a:bodyPr/>
          <a:lstStyle/>
          <a:p>
            <a:fld id="{5586B75A-687E-405C-8A0B-8D00578BA2C3}" type="datetimeFigureOut">
              <a:rPr lang="en-US" smtClean="0"/>
              <a:pPr/>
              <a:t>6/1/2021</a:t>
            </a:fld>
            <a:endParaRPr lang="en-US" dirty="0"/>
          </a:p>
        </p:txBody>
      </p:sp>
      <p:sp>
        <p:nvSpPr>
          <p:cNvPr id="5" name="Footer Placeholder 4">
            <a:extLst>
              <a:ext uri="{FF2B5EF4-FFF2-40B4-BE49-F238E27FC236}">
                <a16:creationId xmlns:a16="http://schemas.microsoft.com/office/drawing/2014/main" xmlns="" id="{AF53479A-05E3-A84D-8784-01737EFB9B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2647F7CF-F05E-9A47-95B9-DD6CF056A99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25522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BDBB37-EE02-C442-BBBD-2A4205E363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70E1156-13C9-8A4A-B0B9-0CBFCB80E4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97F36F6-A6F2-D443-AED3-268F24CCD7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140E989-4DB4-AF48-AEBE-FAC99428A3DA}"/>
              </a:ext>
            </a:extLst>
          </p:cNvPr>
          <p:cNvSpPr>
            <a:spLocks noGrp="1"/>
          </p:cNvSpPr>
          <p:nvPr>
            <p:ph type="dt" sz="half" idx="10"/>
          </p:nvPr>
        </p:nvSpPr>
        <p:spPr/>
        <p:txBody>
          <a:bodyPr/>
          <a:lstStyle/>
          <a:p>
            <a:fld id="{5586B75A-687E-405C-8A0B-8D00578BA2C3}" type="datetimeFigureOut">
              <a:rPr lang="en-US" smtClean="0"/>
              <a:pPr/>
              <a:t>6/1/2021</a:t>
            </a:fld>
            <a:endParaRPr lang="en-US" dirty="0"/>
          </a:p>
        </p:txBody>
      </p:sp>
      <p:sp>
        <p:nvSpPr>
          <p:cNvPr id="6" name="Footer Placeholder 5">
            <a:extLst>
              <a:ext uri="{FF2B5EF4-FFF2-40B4-BE49-F238E27FC236}">
                <a16:creationId xmlns:a16="http://schemas.microsoft.com/office/drawing/2014/main" xmlns="" id="{84CB893D-90A7-E54D-A244-BA0C840BB5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AE8C8922-AB4D-0A47-94E3-0C90C3F570A0}"/>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7614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32F35-627C-AC43-8AB0-FE7E4B6B1C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9545F28-200B-104D-9D6F-0678CB6B1F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813A5AB-0D10-5E4A-B887-6B402E1DA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815EDDD-7524-B744-9FFA-B9A22F23CD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B3F142-2C51-4B46-A0F7-C1CE3389FC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8A2A12E-2A3D-8640-9B41-245FF5CC5A2E}"/>
              </a:ext>
            </a:extLst>
          </p:cNvPr>
          <p:cNvSpPr>
            <a:spLocks noGrp="1"/>
          </p:cNvSpPr>
          <p:nvPr>
            <p:ph type="dt" sz="half" idx="10"/>
          </p:nvPr>
        </p:nvSpPr>
        <p:spPr/>
        <p:txBody>
          <a:bodyPr/>
          <a:lstStyle/>
          <a:p>
            <a:fld id="{5586B75A-687E-405C-8A0B-8D00578BA2C3}" type="datetimeFigureOut">
              <a:rPr lang="en-US" smtClean="0"/>
              <a:pPr/>
              <a:t>6/1/2021</a:t>
            </a:fld>
            <a:endParaRPr lang="en-US" dirty="0"/>
          </a:p>
        </p:txBody>
      </p:sp>
      <p:sp>
        <p:nvSpPr>
          <p:cNvPr id="8" name="Footer Placeholder 7">
            <a:extLst>
              <a:ext uri="{FF2B5EF4-FFF2-40B4-BE49-F238E27FC236}">
                <a16:creationId xmlns:a16="http://schemas.microsoft.com/office/drawing/2014/main" xmlns="" id="{A2B24E3A-8231-1246-B057-2B565AC86A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E7C5AFC6-BBF8-F24C-B544-FC97EEB4872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4418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C2F6EC-9A00-624B-BEB4-91758F57ED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BDFE8A2-C202-8148-983F-44CF3F608DA4}"/>
              </a:ext>
            </a:extLst>
          </p:cNvPr>
          <p:cNvSpPr>
            <a:spLocks noGrp="1"/>
          </p:cNvSpPr>
          <p:nvPr>
            <p:ph type="dt" sz="half" idx="10"/>
          </p:nvPr>
        </p:nvSpPr>
        <p:spPr/>
        <p:txBody>
          <a:bodyPr/>
          <a:lstStyle/>
          <a:p>
            <a:fld id="{5586B75A-687E-405C-8A0B-8D00578BA2C3}" type="datetimeFigureOut">
              <a:rPr lang="en-US" smtClean="0"/>
              <a:pPr/>
              <a:t>6/1/2021</a:t>
            </a:fld>
            <a:endParaRPr lang="en-US" dirty="0"/>
          </a:p>
        </p:txBody>
      </p:sp>
      <p:sp>
        <p:nvSpPr>
          <p:cNvPr id="4" name="Footer Placeholder 3">
            <a:extLst>
              <a:ext uri="{FF2B5EF4-FFF2-40B4-BE49-F238E27FC236}">
                <a16:creationId xmlns:a16="http://schemas.microsoft.com/office/drawing/2014/main" xmlns="" id="{24407FE7-0708-CB4A-B95B-AE75F5838D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300F0BC8-0900-8B4C-9CFD-9FAB940E47E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14109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5A52F5-F39F-3F49-951F-77A63A34B48B}"/>
              </a:ext>
            </a:extLst>
          </p:cNvPr>
          <p:cNvSpPr>
            <a:spLocks noGrp="1"/>
          </p:cNvSpPr>
          <p:nvPr>
            <p:ph type="dt" sz="half" idx="10"/>
          </p:nvPr>
        </p:nvSpPr>
        <p:spPr/>
        <p:txBody>
          <a:bodyPr/>
          <a:lstStyle/>
          <a:p>
            <a:fld id="{5586B75A-687E-405C-8A0B-8D00578BA2C3}" type="datetimeFigureOut">
              <a:rPr lang="en-US" smtClean="0"/>
              <a:pPr/>
              <a:t>6/1/2021</a:t>
            </a:fld>
            <a:endParaRPr lang="en-US" dirty="0"/>
          </a:p>
        </p:txBody>
      </p:sp>
      <p:sp>
        <p:nvSpPr>
          <p:cNvPr id="3" name="Footer Placeholder 2">
            <a:extLst>
              <a:ext uri="{FF2B5EF4-FFF2-40B4-BE49-F238E27FC236}">
                <a16:creationId xmlns:a16="http://schemas.microsoft.com/office/drawing/2014/main" xmlns="" id="{4BD27875-E5D7-D643-8ADD-9A4D991C25D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85050BA3-DCE0-3D40-90C6-E806A40819A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18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479EFC-3C81-7E41-B82B-0D7B607F29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1C0BB15-55C2-AA4F-A74B-729271675F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0F11FF1-603A-8340-B59F-9551D7205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63DA86D-FC29-1448-81F9-CF814B33AFD7}"/>
              </a:ext>
            </a:extLst>
          </p:cNvPr>
          <p:cNvSpPr>
            <a:spLocks noGrp="1"/>
          </p:cNvSpPr>
          <p:nvPr>
            <p:ph type="dt" sz="half" idx="10"/>
          </p:nvPr>
        </p:nvSpPr>
        <p:spPr/>
        <p:txBody>
          <a:bodyPr/>
          <a:lstStyle/>
          <a:p>
            <a:fld id="{5586B75A-687E-405C-8A0B-8D00578BA2C3}" type="datetimeFigureOut">
              <a:rPr lang="en-US" smtClean="0"/>
              <a:pPr/>
              <a:t>6/1/2021</a:t>
            </a:fld>
            <a:endParaRPr lang="en-US" dirty="0"/>
          </a:p>
        </p:txBody>
      </p:sp>
      <p:sp>
        <p:nvSpPr>
          <p:cNvPr id="6" name="Footer Placeholder 5">
            <a:extLst>
              <a:ext uri="{FF2B5EF4-FFF2-40B4-BE49-F238E27FC236}">
                <a16:creationId xmlns:a16="http://schemas.microsoft.com/office/drawing/2014/main" xmlns="" id="{A234BCAC-86E4-B740-8BA7-F1BB175DBB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FB267C5-98D7-054F-BD38-52E4D6B9C0F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95297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01FD27-968B-FC4E-9650-C7BCE463B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83BC7CE-F9A8-0B4C-9069-E2420B805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2610FC7-1256-E64A-A709-EB11FEC95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9C07974-04CC-9A4C-BE2E-FD620B844BDF}"/>
              </a:ext>
            </a:extLst>
          </p:cNvPr>
          <p:cNvSpPr>
            <a:spLocks noGrp="1"/>
          </p:cNvSpPr>
          <p:nvPr>
            <p:ph type="dt" sz="half" idx="10"/>
          </p:nvPr>
        </p:nvSpPr>
        <p:spPr/>
        <p:txBody>
          <a:bodyPr/>
          <a:lstStyle/>
          <a:p>
            <a:fld id="{5586B75A-687E-405C-8A0B-8D00578BA2C3}" type="datetimeFigureOut">
              <a:rPr lang="en-US" smtClean="0"/>
              <a:pPr/>
              <a:t>6/1/2021</a:t>
            </a:fld>
            <a:endParaRPr lang="en-US" dirty="0"/>
          </a:p>
        </p:txBody>
      </p:sp>
      <p:sp>
        <p:nvSpPr>
          <p:cNvPr id="6" name="Footer Placeholder 5">
            <a:extLst>
              <a:ext uri="{FF2B5EF4-FFF2-40B4-BE49-F238E27FC236}">
                <a16:creationId xmlns:a16="http://schemas.microsoft.com/office/drawing/2014/main" xmlns="" id="{C5F40A47-168F-3E46-BB33-E8F1E0F9B2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AEC401C6-EE77-284D-9A92-C557FCA9DD24}"/>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537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129E160-9182-C341-B23F-0EA23B92A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BE47AC9-D29B-5349-96EF-CB20231F31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9C2855-1D3F-B749-BC95-C99C0729FF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6/1/2021</a:t>
            </a:fld>
            <a:endParaRPr lang="en-US" dirty="0"/>
          </a:p>
        </p:txBody>
      </p:sp>
      <p:sp>
        <p:nvSpPr>
          <p:cNvPr id="5" name="Footer Placeholder 4">
            <a:extLst>
              <a:ext uri="{FF2B5EF4-FFF2-40B4-BE49-F238E27FC236}">
                <a16:creationId xmlns:a16="http://schemas.microsoft.com/office/drawing/2014/main" xmlns="" id="{0251AE85-49D6-0C4C-ABAD-E3BFE9700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716BF5C7-8DBC-D440-A84A-F4455F659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4691882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sherrie.noonan@maryland.gov"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s://www.mayoclinic.org/healthy-lifestyle/stress-management/in-depth/stress-relief/art-2004446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2D425AB-75CC-5A49-B97B-4CF089385E37}"/>
              </a:ext>
            </a:extLst>
          </p:cNvPr>
          <p:cNvSpPr>
            <a:spLocks noGrp="1"/>
          </p:cNvSpPr>
          <p:nvPr>
            <p:ph type="ctrTitle"/>
          </p:nvPr>
        </p:nvSpPr>
        <p:spPr>
          <a:xfrm>
            <a:off x="1524000" y="3193210"/>
            <a:ext cx="9144000" cy="2387600"/>
          </a:xfrm>
        </p:spPr>
        <p:txBody>
          <a:bodyPr vert="horz" lIns="91440" tIns="45720" rIns="91440" bIns="45720" rtlCol="0" anchor="b">
            <a:normAutofit/>
          </a:bodyPr>
          <a:lstStyle/>
          <a:p>
            <a:r>
              <a:rPr lang="en-US" sz="2800" spc="-100" dirty="0"/>
              <a:t>SHINELLE OGLESBY, MS, LCPC, NCC</a:t>
            </a:r>
            <a:br>
              <a:rPr lang="en-US" sz="2800" spc="-100" dirty="0"/>
            </a:br>
            <a:r>
              <a:rPr lang="en-US" sz="2800" spc="-100" dirty="0"/>
              <a:t>OWNER/THERAPIST</a:t>
            </a:r>
            <a:br>
              <a:rPr lang="en-US" sz="2800" spc="-100" dirty="0"/>
            </a:br>
            <a:endParaRPr lang="en-US" sz="2800" spc="-100" dirty="0"/>
          </a:p>
        </p:txBody>
      </p:sp>
      <p:sp>
        <p:nvSpPr>
          <p:cNvPr id="2" name="Content Placeholder 1">
            <a:extLst>
              <a:ext uri="{FF2B5EF4-FFF2-40B4-BE49-F238E27FC236}">
                <a16:creationId xmlns:a16="http://schemas.microsoft.com/office/drawing/2014/main" xmlns="" id="{E86148D9-54A1-FE45-997D-A3E6F574E841}"/>
              </a:ext>
            </a:extLst>
          </p:cNvPr>
          <p:cNvSpPr>
            <a:spLocks noGrp="1"/>
          </p:cNvSpPr>
          <p:nvPr>
            <p:ph type="subTitle" idx="1"/>
          </p:nvPr>
        </p:nvSpPr>
        <p:spPr>
          <a:xfrm>
            <a:off x="1618915" y="294481"/>
            <a:ext cx="9144000" cy="2477247"/>
          </a:xfrm>
        </p:spPr>
        <p:txBody>
          <a:bodyPr>
            <a:normAutofit fontScale="92500" lnSpcReduction="10000"/>
          </a:bodyPr>
          <a:lstStyle/>
          <a:p>
            <a:r>
              <a:rPr lang="en-US" sz="4100" b="1" dirty="0"/>
              <a:t>Spirituality and Self-Care </a:t>
            </a:r>
          </a:p>
          <a:p>
            <a:r>
              <a:rPr lang="en-US" sz="4100" b="1" dirty="0"/>
              <a:t>for </a:t>
            </a:r>
          </a:p>
          <a:p>
            <a:r>
              <a:rPr lang="en-US" sz="4100" b="1" dirty="0"/>
              <a:t>Health Care Workers</a:t>
            </a:r>
            <a:r>
              <a:rPr lang="en-US" sz="4100" b="1" dirty="0">
                <a:effectLst/>
              </a:rPr>
              <a:t> </a:t>
            </a:r>
          </a:p>
          <a:p>
            <a:endParaRPr lang="en-US" dirty="0"/>
          </a:p>
          <a:p>
            <a:r>
              <a:rPr lang="en-US" sz="1800" dirty="0"/>
              <a:t>BHA/MedChi Behavioral Health Webinar Series: Helping the Helpers and Those They Serve.</a:t>
            </a:r>
          </a:p>
        </p:txBody>
      </p:sp>
      <p:pic>
        <p:nvPicPr>
          <p:cNvPr id="6" name="Content Placeholder 5" descr="A picture containing table&#10;&#10;Description automatically generated">
            <a:extLst>
              <a:ext uri="{FF2B5EF4-FFF2-40B4-BE49-F238E27FC236}">
                <a16:creationId xmlns:a16="http://schemas.microsoft.com/office/drawing/2014/main" xmlns="" id="{2E6A778E-BE13-FF4C-8B1B-03D14C71E545}"/>
              </a:ext>
            </a:extLst>
          </p:cNvPr>
          <p:cNvPicPr>
            <a:picLocks noGrp="1" noChangeAspect="1"/>
          </p:cNvPicPr>
          <p:nvPr>
            <p:ph idx="4294967295"/>
          </p:nvPr>
        </p:nvPicPr>
        <p:blipFill>
          <a:blip r:embed="rId2"/>
          <a:stretch>
            <a:fillRect/>
          </a:stretch>
        </p:blipFill>
        <p:spPr>
          <a:xfrm>
            <a:off x="9413875" y="5159375"/>
            <a:ext cx="2778125" cy="842963"/>
          </a:xfrm>
          <a:prstGeom prst="rect">
            <a:avLst/>
          </a:prstGeom>
        </p:spPr>
      </p:pic>
      <p:sp>
        <p:nvSpPr>
          <p:cNvPr id="4" name="TextBox 3">
            <a:extLst>
              <a:ext uri="{FF2B5EF4-FFF2-40B4-BE49-F238E27FC236}">
                <a16:creationId xmlns:a16="http://schemas.microsoft.com/office/drawing/2014/main" xmlns="" id="{B2A79B03-6E15-8D45-9F0E-4C47D54470F2}"/>
              </a:ext>
            </a:extLst>
          </p:cNvPr>
          <p:cNvSpPr txBox="1"/>
          <p:nvPr/>
        </p:nvSpPr>
        <p:spPr>
          <a:xfrm>
            <a:off x="3964305" y="3731697"/>
            <a:ext cx="4103370" cy="369332"/>
          </a:xfrm>
          <a:prstGeom prst="rect">
            <a:avLst/>
          </a:prstGeom>
          <a:noFill/>
        </p:spPr>
        <p:txBody>
          <a:bodyPr wrap="square" rtlCol="0">
            <a:spAutoFit/>
          </a:bodyPr>
          <a:lstStyle/>
          <a:p>
            <a:pPr algn="ctr"/>
            <a:r>
              <a:rPr lang="en-US" b="1" dirty="0"/>
              <a:t>PRESENTER:</a:t>
            </a:r>
          </a:p>
        </p:txBody>
      </p:sp>
    </p:spTree>
    <p:extLst>
      <p:ext uri="{BB962C8B-B14F-4D97-AF65-F5344CB8AC3E}">
        <p14:creationId xmlns:p14="http://schemas.microsoft.com/office/powerpoint/2010/main" val="383014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D9E00F3-A47B-9246-B86A-0FE5F015EA7F}"/>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Symptoms of Traumatic Stress</a:t>
            </a:r>
          </a:p>
        </p:txBody>
      </p:sp>
      <p:graphicFrame>
        <p:nvGraphicFramePr>
          <p:cNvPr id="6" name="Content Placeholder 3">
            <a:extLst>
              <a:ext uri="{FF2B5EF4-FFF2-40B4-BE49-F238E27FC236}">
                <a16:creationId xmlns:a16="http://schemas.microsoft.com/office/drawing/2014/main" xmlns="" id="{DA4C9CDF-B4E4-4E92-A10B-3F099565EAAE}"/>
              </a:ext>
            </a:extLst>
          </p:cNvPr>
          <p:cNvGraphicFramePr>
            <a:graphicFrameLocks noGrp="1"/>
          </p:cNvGraphicFramePr>
          <p:nvPr>
            <p:ph idx="1"/>
            <p:extLst>
              <p:ext uri="{D42A27DB-BD31-4B8C-83A1-F6EECF244321}">
                <p14:modId xmlns:p14="http://schemas.microsoft.com/office/powerpoint/2010/main" val="257925328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624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B13CDC-3D33-A44A-AD4D-654F6FE9904B}"/>
              </a:ext>
            </a:extLst>
          </p:cNvPr>
          <p:cNvSpPr>
            <a:spLocks noGrp="1"/>
          </p:cNvSpPr>
          <p:nvPr>
            <p:ph type="title"/>
          </p:nvPr>
        </p:nvSpPr>
        <p:spPr>
          <a:xfrm>
            <a:off x="5054082" y="1298448"/>
            <a:ext cx="6068070" cy="3255264"/>
          </a:xfrm>
        </p:spPr>
        <p:txBody>
          <a:bodyPr vert="horz" lIns="91440" tIns="45720" rIns="91440" bIns="45720" rtlCol="0" anchor="b">
            <a:normAutofit/>
          </a:bodyPr>
          <a:lstStyle/>
          <a:p>
            <a:r>
              <a:rPr lang="en-US" sz="5900" spc="-100" dirty="0"/>
              <a:t>Let’s have a quick overview of Spiritual Trauma</a:t>
            </a:r>
          </a:p>
        </p:txBody>
      </p:sp>
      <p:pic>
        <p:nvPicPr>
          <p:cNvPr id="24" name="Graphic 5" descr="Brain in head">
            <a:extLst>
              <a:ext uri="{FF2B5EF4-FFF2-40B4-BE49-F238E27FC236}">
                <a16:creationId xmlns:a16="http://schemas.microsoft.com/office/drawing/2014/main" xmlns="" id="{62CE7DE0-DC42-4419-99F5-A02A1F223B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96177" y="1695799"/>
            <a:ext cx="3458249" cy="3458249"/>
          </a:xfrm>
          <a:prstGeom prst="rect">
            <a:avLst/>
          </a:prstGeom>
        </p:spPr>
      </p:pic>
    </p:spTree>
    <p:extLst>
      <p:ext uri="{BB962C8B-B14F-4D97-AF65-F5344CB8AC3E}">
        <p14:creationId xmlns:p14="http://schemas.microsoft.com/office/powerpoint/2010/main" val="738811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C9A1E1C-D3BC-45F8-B004-E52CFCF38A7E}"/>
              </a:ext>
            </a:extLst>
          </p:cNvPr>
          <p:cNvPicPr>
            <a:picLocks noChangeAspect="1"/>
          </p:cNvPicPr>
          <p:nvPr/>
        </p:nvPicPr>
        <p:blipFill rotWithShape="1">
          <a:blip r:embed="rId2">
            <a:alphaModFix amt="35000"/>
          </a:blip>
          <a:srcRect t="355" b="15375"/>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AC376013-B077-DB48-A555-7B19706CAEE0}"/>
              </a:ext>
            </a:extLst>
          </p:cNvPr>
          <p:cNvSpPr>
            <a:spLocks noGrp="1"/>
          </p:cNvSpPr>
          <p:nvPr>
            <p:ph type="title"/>
          </p:nvPr>
        </p:nvSpPr>
        <p:spPr>
          <a:xfrm>
            <a:off x="838200" y="365125"/>
            <a:ext cx="10515600" cy="1325563"/>
          </a:xfrm>
        </p:spPr>
        <p:txBody>
          <a:bodyPr>
            <a:normAutofit/>
          </a:bodyPr>
          <a:lstStyle/>
          <a:p>
            <a:r>
              <a:rPr lang="en-US">
                <a:solidFill>
                  <a:srgbClr val="FFFFFF"/>
                </a:solidFill>
              </a:rPr>
              <a:t>Spiritual Trauma and the Need for Healing</a:t>
            </a:r>
          </a:p>
        </p:txBody>
      </p:sp>
      <p:graphicFrame>
        <p:nvGraphicFramePr>
          <p:cNvPr id="20" name="Content Placeholder 2">
            <a:extLst>
              <a:ext uri="{FF2B5EF4-FFF2-40B4-BE49-F238E27FC236}">
                <a16:creationId xmlns:a16="http://schemas.microsoft.com/office/drawing/2014/main" xmlns="" id="{46A51E90-374B-49C3-AE0B-0620183003F6}"/>
              </a:ext>
            </a:extLst>
          </p:cNvPr>
          <p:cNvGraphicFramePr>
            <a:graphicFrameLocks noGrp="1"/>
          </p:cNvGraphicFramePr>
          <p:nvPr>
            <p:ph idx="1"/>
            <p:extLst>
              <p:ext uri="{D42A27DB-BD31-4B8C-83A1-F6EECF244321}">
                <p14:modId xmlns:p14="http://schemas.microsoft.com/office/powerpoint/2010/main" val="269999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616820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A9A390E-0442-7E4B-B691-4266C09BA021}"/>
              </a:ext>
            </a:extLst>
          </p:cNvPr>
          <p:cNvSpPr>
            <a:spLocks noGrp="1"/>
          </p:cNvSpPr>
          <p:nvPr>
            <p:ph type="title"/>
          </p:nvPr>
        </p:nvSpPr>
        <p:spPr>
          <a:xfrm>
            <a:off x="686834" y="1153572"/>
            <a:ext cx="3200400" cy="4461163"/>
          </a:xfrm>
        </p:spPr>
        <p:txBody>
          <a:bodyPr>
            <a:normAutofit/>
          </a:bodyPr>
          <a:lstStyle/>
          <a:p>
            <a:r>
              <a:rPr lang="en-US" b="1">
                <a:solidFill>
                  <a:srgbClr val="FFFFFF"/>
                </a:solidFill>
              </a:rPr>
              <a:t>What is Spirituality</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4342B9E2-AB74-5140-B7BE-B115BAD0F645}"/>
              </a:ext>
            </a:extLst>
          </p:cNvPr>
          <p:cNvSpPr>
            <a:spLocks noGrp="1"/>
          </p:cNvSpPr>
          <p:nvPr>
            <p:ph idx="1"/>
          </p:nvPr>
        </p:nvSpPr>
        <p:spPr>
          <a:xfrm>
            <a:off x="4447308" y="591344"/>
            <a:ext cx="6906491" cy="5585619"/>
          </a:xfrm>
        </p:spPr>
        <p:txBody>
          <a:bodyPr anchor="ctr">
            <a:normAutofit/>
          </a:bodyPr>
          <a:lstStyle/>
          <a:p>
            <a:r>
              <a:rPr lang="en-US" sz="2600"/>
              <a:t>Spirituality has many definitions, but at its core spirituality helps to give your life context. It's not necessarily connected to a specific belief system or even religious worship. Instead, it arises from your connection with yourself and with others, the development of your personal value system, and your search for meaning in life.</a:t>
            </a:r>
          </a:p>
          <a:p>
            <a:r>
              <a:rPr lang="en-US" sz="2600"/>
              <a:t>For many, spirituality takes the form of religious observance, prayer, meditation or a belief in a higher power. For others, it can be found in nature, music, art or a secular community. Spirituality is different for everyone.</a:t>
            </a:r>
          </a:p>
          <a:p>
            <a:endParaRPr lang="en-US" sz="2600"/>
          </a:p>
        </p:txBody>
      </p:sp>
    </p:spTree>
    <p:extLst>
      <p:ext uri="{BB962C8B-B14F-4D97-AF65-F5344CB8AC3E}">
        <p14:creationId xmlns:p14="http://schemas.microsoft.com/office/powerpoint/2010/main" val="2012582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3F7C68-A0F1-3E47-9C00-FBFAB3BBC853}"/>
              </a:ext>
            </a:extLst>
          </p:cNvPr>
          <p:cNvSpPr>
            <a:spLocks noGrp="1"/>
          </p:cNvSpPr>
          <p:nvPr>
            <p:ph type="title"/>
          </p:nvPr>
        </p:nvSpPr>
        <p:spPr/>
        <p:txBody>
          <a:bodyPr/>
          <a:lstStyle/>
          <a:p>
            <a:pPr algn="ctr"/>
            <a:r>
              <a:rPr lang="en-US" dirty="0"/>
              <a:t>How to Discover Your Spirituality</a:t>
            </a:r>
          </a:p>
        </p:txBody>
      </p:sp>
      <p:sp>
        <p:nvSpPr>
          <p:cNvPr id="3" name="Content Placeholder 2">
            <a:extLst>
              <a:ext uri="{FF2B5EF4-FFF2-40B4-BE49-F238E27FC236}">
                <a16:creationId xmlns:a16="http://schemas.microsoft.com/office/drawing/2014/main" xmlns="" id="{B515E43F-191E-5B48-8DE7-E3B7896FB5E2}"/>
              </a:ext>
            </a:extLst>
          </p:cNvPr>
          <p:cNvSpPr>
            <a:spLocks noGrp="1"/>
          </p:cNvSpPr>
          <p:nvPr>
            <p:ph idx="1"/>
          </p:nvPr>
        </p:nvSpPr>
        <p:spPr>
          <a:xfrm>
            <a:off x="976745" y="1382279"/>
            <a:ext cx="10515600" cy="435133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pPr lvl="0"/>
            <a:endParaRPr lang="en-US" dirty="0"/>
          </a:p>
          <a:p>
            <a:pPr marL="0" indent="0">
              <a:buNone/>
            </a:pPr>
            <a:r>
              <a:rPr lang="en-US" dirty="0">
                <a:solidFill>
                  <a:schemeClr val="accent1"/>
                </a:solidFill>
              </a:rPr>
              <a:t>Uncovering your spirituality may take some self-discovery.  Here are some questions to ask yourself to discover what experiences and values define you:</a:t>
            </a:r>
          </a:p>
          <a:p>
            <a:pPr marL="0" indent="0">
              <a:buNone/>
            </a:pPr>
            <a:endParaRPr lang="en-US" sz="2000" dirty="0">
              <a:solidFill>
                <a:schemeClr val="accent1"/>
              </a:solidFill>
            </a:endParaRPr>
          </a:p>
          <a:p>
            <a:r>
              <a:rPr lang="en-US" dirty="0"/>
              <a:t>What are your important relationships?</a:t>
            </a:r>
          </a:p>
          <a:p>
            <a:pPr lvl="0"/>
            <a:r>
              <a:rPr lang="en-US" dirty="0"/>
              <a:t>What do you value most in your life?</a:t>
            </a:r>
          </a:p>
          <a:p>
            <a:pPr lvl="0"/>
            <a:r>
              <a:rPr lang="en-US" dirty="0"/>
              <a:t>What people give you a sense of community?</a:t>
            </a:r>
          </a:p>
          <a:p>
            <a:pPr lvl="0"/>
            <a:r>
              <a:rPr lang="en-US" dirty="0"/>
              <a:t>What inspires you and gives you hope?</a:t>
            </a:r>
          </a:p>
          <a:p>
            <a:pPr lvl="0"/>
            <a:r>
              <a:rPr lang="en-US" dirty="0"/>
              <a:t>What brings you joy?</a:t>
            </a:r>
          </a:p>
          <a:p>
            <a:pPr lvl="0"/>
            <a:r>
              <a:rPr lang="en-US" dirty="0"/>
              <a:t>What are your proudest achievements?</a:t>
            </a:r>
          </a:p>
          <a:p>
            <a:endParaRPr lang="en-US" dirty="0"/>
          </a:p>
        </p:txBody>
      </p:sp>
    </p:spTree>
    <p:extLst>
      <p:ext uri="{BB962C8B-B14F-4D97-AF65-F5344CB8AC3E}">
        <p14:creationId xmlns:p14="http://schemas.microsoft.com/office/powerpoint/2010/main" val="57506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3" presetClass="entr" presetSubtype="1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linds(horizontal)">
                                      <p:cBhvr>
                                        <p:cTn id="15" dur="500"/>
                                        <p:tgtEl>
                                          <p:spTgt spid="3">
                                            <p:txEl>
                                              <p:pRg st="5" end="5"/>
                                            </p:txEl>
                                          </p:spTgt>
                                        </p:tgtEl>
                                      </p:cBhvr>
                                    </p:animEffect>
                                  </p:childTnLst>
                                </p:cTn>
                              </p:par>
                              <p:par>
                                <p:cTn id="16" presetID="2" presetClass="entr" presetSubtype="4"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 calcmode="lin" valueType="num">
                                      <p:cBhvr additive="base">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 calcmode="lin" valueType="num">
                                      <p:cBhvr additive="base">
                                        <p:cTn id="2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 calcmode="lin" valueType="num">
                                      <p:cBhvr additive="base">
                                        <p:cTn id="2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linds(horizontal)">
                                      <p:cBhvr>
                                        <p:cTn id="32" dur="500"/>
                                        <p:tgtEl>
                                          <p:spTgt spid="3">
                                            <p:txEl>
                                              <p:pRg st="3" end="3"/>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linds(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linds(horizontal)">
                                      <p:cBhvr>
                                        <p:cTn id="40" dur="500"/>
                                        <p:tgtEl>
                                          <p:spTgt spid="3">
                                            <p:txEl>
                                              <p:pRg st="6" end="6"/>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31">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Background pattern&#10;&#10;Description automatically generated">
            <a:extLst>
              <a:ext uri="{FF2B5EF4-FFF2-40B4-BE49-F238E27FC236}">
                <a16:creationId xmlns:a16="http://schemas.microsoft.com/office/drawing/2014/main" xmlns="" id="{9425AD7B-2FF3-4745-894B-8F21CB6B7994}"/>
              </a:ext>
            </a:extLst>
          </p:cNvPr>
          <p:cNvPicPr>
            <a:picLocks noChangeAspect="1"/>
          </p:cNvPicPr>
          <p:nvPr/>
        </p:nvPicPr>
        <p:blipFill rotWithShape="1">
          <a:blip r:embed="rId2">
            <a:alphaModFix amt="35000"/>
          </a:blip>
          <a:srcRect t="26284" r="1" b="453"/>
          <a:stretch/>
        </p:blipFill>
        <p:spPr>
          <a:xfrm>
            <a:off x="-4243" y="10"/>
            <a:ext cx="12196243" cy="6857990"/>
          </a:xfrm>
          <a:prstGeom prst="rect">
            <a:avLst/>
          </a:prstGeom>
        </p:spPr>
      </p:pic>
      <p:sp>
        <p:nvSpPr>
          <p:cNvPr id="2" name="Title 1">
            <a:extLst>
              <a:ext uri="{FF2B5EF4-FFF2-40B4-BE49-F238E27FC236}">
                <a16:creationId xmlns:a16="http://schemas.microsoft.com/office/drawing/2014/main" xmlns="" id="{225E0BF7-B730-7B4F-BA2D-305BDD8F7814}"/>
              </a:ext>
            </a:extLst>
          </p:cNvPr>
          <p:cNvSpPr>
            <a:spLocks noGrp="1"/>
          </p:cNvSpPr>
          <p:nvPr>
            <p:ph type="title"/>
          </p:nvPr>
        </p:nvSpPr>
        <p:spPr>
          <a:xfrm>
            <a:off x="643467" y="321734"/>
            <a:ext cx="10905066" cy="1135737"/>
          </a:xfrm>
        </p:spPr>
        <p:txBody>
          <a:bodyPr>
            <a:normAutofit/>
          </a:bodyPr>
          <a:lstStyle/>
          <a:p>
            <a:r>
              <a:rPr lang="en-US" sz="3600"/>
              <a:t>Ways to Connect Spiritually</a:t>
            </a:r>
          </a:p>
        </p:txBody>
      </p:sp>
      <p:sp>
        <p:nvSpPr>
          <p:cNvPr id="43" name="Rectangle 33">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35">
            <a:extLst>
              <a:ext uri="{FF2B5EF4-FFF2-40B4-BE49-F238E27FC236}">
                <a16:creationId xmlns:a16="http://schemas.microsoft.com/office/drawing/2014/main" xmlns=""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37">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9">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7" name="Content Placeholder 2">
            <a:extLst>
              <a:ext uri="{FF2B5EF4-FFF2-40B4-BE49-F238E27FC236}">
                <a16:creationId xmlns:a16="http://schemas.microsoft.com/office/drawing/2014/main" xmlns="" id="{589F2E07-7E9D-400F-9879-5DFC88C3EC6A}"/>
              </a:ext>
            </a:extLst>
          </p:cNvPr>
          <p:cNvGraphicFramePr/>
          <p:nvPr>
            <p:extLst>
              <p:ext uri="{D42A27DB-BD31-4B8C-83A1-F6EECF244321}">
                <p14:modId xmlns:p14="http://schemas.microsoft.com/office/powerpoint/2010/main" val="1216989054"/>
              </p:ext>
            </p:extLst>
          </p:nvPr>
        </p:nvGraphicFramePr>
        <p:xfrm>
          <a:off x="643467" y="1782981"/>
          <a:ext cx="10905066" cy="4836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6418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8" name="Rectangle 15">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0C6BAA55-3DD3-4068-980B-02C9E757910B}"/>
              </a:ext>
            </a:extLst>
          </p:cNvPr>
          <p:cNvPicPr>
            <a:picLocks noChangeAspect="1"/>
          </p:cNvPicPr>
          <p:nvPr/>
        </p:nvPicPr>
        <p:blipFill rotWithShape="1">
          <a:blip r:embed="rId2">
            <a:alphaModFix amt="50000"/>
          </a:blip>
          <a:srcRect r="-1" b="24980"/>
          <a:stretch/>
        </p:blipFill>
        <p:spPr>
          <a:xfrm>
            <a:off x="20" y="10"/>
            <a:ext cx="12188930" cy="6857990"/>
          </a:xfrm>
          <a:prstGeom prst="rect">
            <a:avLst/>
          </a:prstGeom>
        </p:spPr>
      </p:pic>
      <p:sp>
        <p:nvSpPr>
          <p:cNvPr id="2" name="Title 1">
            <a:extLst>
              <a:ext uri="{FF2B5EF4-FFF2-40B4-BE49-F238E27FC236}">
                <a16:creationId xmlns:a16="http://schemas.microsoft.com/office/drawing/2014/main" xmlns="" id="{B44ED7B3-0292-B142-99FB-A42AD3D5A109}"/>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Meaning Making</a:t>
            </a:r>
          </a:p>
        </p:txBody>
      </p:sp>
      <p:sp>
        <p:nvSpPr>
          <p:cNvPr id="3" name="Text Placeholder 2">
            <a:extLst>
              <a:ext uri="{FF2B5EF4-FFF2-40B4-BE49-F238E27FC236}">
                <a16:creationId xmlns:a16="http://schemas.microsoft.com/office/drawing/2014/main" xmlns="" id="{829A23FD-779C-3045-B921-622BA9EE700A}"/>
              </a:ext>
            </a:extLst>
          </p:cNvPr>
          <p:cNvSpPr>
            <a:spLocks noGrp="1"/>
          </p:cNvSpPr>
          <p:nvPr>
            <p:ph type="body" idx="1"/>
          </p:nvPr>
        </p:nvSpPr>
        <p:spPr>
          <a:xfrm>
            <a:off x="1527048" y="4599432"/>
            <a:ext cx="9144000" cy="1536192"/>
          </a:xfrm>
        </p:spPr>
        <p:txBody>
          <a:bodyPr vert="horz" lIns="91440" tIns="45720" rIns="91440" bIns="45720" rtlCol="0">
            <a:normAutofit/>
          </a:bodyPr>
          <a:lstStyle/>
          <a:p>
            <a:pPr algn="ctr"/>
            <a:r>
              <a:rPr lang="en-US">
                <a:solidFill>
                  <a:srgbClr val="FFFFFF"/>
                </a:solidFill>
              </a:rPr>
              <a:t>Where Your Faith and Spirituality Intersect Your Resiliency</a:t>
            </a:r>
          </a:p>
        </p:txBody>
      </p:sp>
      <p:sp>
        <p:nvSpPr>
          <p:cNvPr id="199" name="sketchy line">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36570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4">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9DCCAF1B-A41D-4B98-A224-C70301A495A9}"/>
              </a:ext>
            </a:extLst>
          </p:cNvPr>
          <p:cNvPicPr>
            <a:picLocks noChangeAspect="1"/>
          </p:cNvPicPr>
          <p:nvPr/>
        </p:nvPicPr>
        <p:blipFill rotWithShape="1">
          <a:blip r:embed="rId2">
            <a:alphaModFix amt="35000"/>
          </a:blip>
          <a:srcRect l="2667"/>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09E35465-BC7E-DE42-B422-3F7539CA9E4E}"/>
              </a:ext>
            </a:extLst>
          </p:cNvPr>
          <p:cNvSpPr>
            <a:spLocks noGrp="1"/>
          </p:cNvSpPr>
          <p:nvPr>
            <p:ph type="title"/>
          </p:nvPr>
        </p:nvSpPr>
        <p:spPr>
          <a:xfrm>
            <a:off x="838200" y="365125"/>
            <a:ext cx="10515600" cy="1325563"/>
          </a:xfrm>
        </p:spPr>
        <p:txBody>
          <a:bodyPr>
            <a:normAutofit/>
          </a:bodyPr>
          <a:lstStyle/>
          <a:p>
            <a:r>
              <a:rPr lang="en-US">
                <a:solidFill>
                  <a:srgbClr val="FFFFFF"/>
                </a:solidFill>
              </a:rPr>
              <a:t>What is Meaning Making</a:t>
            </a:r>
          </a:p>
        </p:txBody>
      </p:sp>
      <p:graphicFrame>
        <p:nvGraphicFramePr>
          <p:cNvPr id="5" name="Content Placeholder 2">
            <a:extLst>
              <a:ext uri="{FF2B5EF4-FFF2-40B4-BE49-F238E27FC236}">
                <a16:creationId xmlns:a16="http://schemas.microsoft.com/office/drawing/2014/main" xmlns="" id="{9E5A1BA9-C38D-442A-A2C1-ECEFFE2FE41E}"/>
              </a:ext>
            </a:extLst>
          </p:cNvPr>
          <p:cNvGraphicFramePr>
            <a:graphicFrameLocks noGrp="1"/>
          </p:cNvGraphicFramePr>
          <p:nvPr>
            <p:ph idx="1"/>
            <p:extLst>
              <p:ext uri="{D42A27DB-BD31-4B8C-83A1-F6EECF244321}">
                <p14:modId xmlns:p14="http://schemas.microsoft.com/office/powerpoint/2010/main" val="41044846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139024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55105D7-D108-4838-8D60-25532A2483D0}"/>
              </a:ext>
            </a:extLst>
          </p:cNvPr>
          <p:cNvPicPr>
            <a:picLocks noChangeAspect="1"/>
          </p:cNvPicPr>
          <p:nvPr/>
        </p:nvPicPr>
        <p:blipFill rotWithShape="1">
          <a:blip r:embed="rId2">
            <a:alphaModFix amt="35000"/>
          </a:blip>
          <a:srcRect t="14122"/>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3A81B073-8DB7-2E4D-8AD5-F4F1B30B1754}"/>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Quotes that Reflect Meaning Making</a:t>
            </a:r>
          </a:p>
        </p:txBody>
      </p:sp>
      <p:graphicFrame>
        <p:nvGraphicFramePr>
          <p:cNvPr id="7" name="Content Placeholder 2">
            <a:extLst>
              <a:ext uri="{FF2B5EF4-FFF2-40B4-BE49-F238E27FC236}">
                <a16:creationId xmlns:a16="http://schemas.microsoft.com/office/drawing/2014/main" xmlns="" id="{E5AC21B4-6694-49D6-B6CD-6C9C3D263BE1}"/>
              </a:ext>
            </a:extLst>
          </p:cNvPr>
          <p:cNvGraphicFramePr>
            <a:graphicFrameLocks noGrp="1"/>
          </p:cNvGraphicFramePr>
          <p:nvPr>
            <p:ph idx="1"/>
            <p:extLst>
              <p:ext uri="{D42A27DB-BD31-4B8C-83A1-F6EECF244321}">
                <p14:modId xmlns:p14="http://schemas.microsoft.com/office/powerpoint/2010/main" val="11731313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930294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647330B4-3462-4C6F-829B-B6D179FD2F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xmlns="" id="{D472C551-D440-40DF-9260-BDB9AC4096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Spa setting of candles">
            <a:extLst>
              <a:ext uri="{FF2B5EF4-FFF2-40B4-BE49-F238E27FC236}">
                <a16:creationId xmlns:a16="http://schemas.microsoft.com/office/drawing/2014/main" xmlns="" id="{AFBA963B-2510-41C6-94D7-D7435ECF9E15}"/>
              </a:ext>
            </a:extLst>
          </p:cNvPr>
          <p:cNvPicPr>
            <a:picLocks noChangeAspect="1"/>
          </p:cNvPicPr>
          <p:nvPr/>
        </p:nvPicPr>
        <p:blipFill rotWithShape="1">
          <a:blip r:embed="rId2">
            <a:duotone>
              <a:schemeClr val="accent1">
                <a:shade val="45000"/>
                <a:satMod val="135000"/>
              </a:schemeClr>
              <a:prstClr val="white"/>
            </a:duotone>
            <a:alphaModFix amt="35000"/>
          </a:blip>
          <a:srcRect t="5039" b="10374"/>
          <a:stretch/>
        </p:blipFill>
        <p:spPr>
          <a:xfrm>
            <a:off x="20" y="10"/>
            <a:ext cx="12191981" cy="6857989"/>
          </a:xfrm>
          <a:prstGeom prst="rect">
            <a:avLst/>
          </a:prstGeom>
        </p:spPr>
      </p:pic>
      <p:sp>
        <p:nvSpPr>
          <p:cNvPr id="2" name="Title 1">
            <a:extLst>
              <a:ext uri="{FF2B5EF4-FFF2-40B4-BE49-F238E27FC236}">
                <a16:creationId xmlns:a16="http://schemas.microsoft.com/office/drawing/2014/main" xmlns="" id="{ED6C751F-B180-6148-BF26-DC8C0700449C}"/>
              </a:ext>
            </a:extLst>
          </p:cNvPr>
          <p:cNvSpPr>
            <a:spLocks noGrp="1"/>
          </p:cNvSpPr>
          <p:nvPr>
            <p:ph type="title"/>
          </p:nvPr>
        </p:nvSpPr>
        <p:spPr>
          <a:xfrm>
            <a:off x="994873" y="2271449"/>
            <a:ext cx="6347918" cy="3670098"/>
          </a:xfrm>
        </p:spPr>
        <p:txBody>
          <a:bodyPr vert="horz" lIns="91440" tIns="45720" rIns="91440" bIns="45720" rtlCol="0" anchor="b">
            <a:normAutofit/>
          </a:bodyPr>
          <a:lstStyle/>
          <a:p>
            <a:r>
              <a:rPr lang="en-US" sz="5600">
                <a:solidFill>
                  <a:srgbClr val="FFFFFF"/>
                </a:solidFill>
              </a:rPr>
              <a:t>Self-Care and Stress Reduction</a:t>
            </a:r>
          </a:p>
        </p:txBody>
      </p:sp>
      <p:sp>
        <p:nvSpPr>
          <p:cNvPr id="3" name="Text Placeholder 2">
            <a:extLst>
              <a:ext uri="{FF2B5EF4-FFF2-40B4-BE49-F238E27FC236}">
                <a16:creationId xmlns:a16="http://schemas.microsoft.com/office/drawing/2014/main" xmlns="" id="{8B46F4FD-15A6-F246-B896-7E47C29254A7}"/>
              </a:ext>
            </a:extLst>
          </p:cNvPr>
          <p:cNvSpPr>
            <a:spLocks noGrp="1"/>
          </p:cNvSpPr>
          <p:nvPr>
            <p:ph type="body" idx="1"/>
          </p:nvPr>
        </p:nvSpPr>
        <p:spPr>
          <a:xfrm>
            <a:off x="7449798" y="3544059"/>
            <a:ext cx="3633923" cy="2397488"/>
          </a:xfrm>
        </p:spPr>
        <p:txBody>
          <a:bodyPr vert="horz" lIns="91440" tIns="45720" rIns="91440" bIns="45720" rtlCol="0" anchor="ctr">
            <a:normAutofit/>
          </a:bodyPr>
          <a:lstStyle/>
          <a:p>
            <a:endParaRPr lang="en-US" sz="2000">
              <a:solidFill>
                <a:srgbClr val="FFFFFF"/>
              </a:solidFill>
            </a:endParaRPr>
          </a:p>
        </p:txBody>
      </p:sp>
      <p:cxnSp>
        <p:nvCxnSpPr>
          <p:cNvPr id="13" name="Straight Connector 12">
            <a:extLst>
              <a:ext uri="{FF2B5EF4-FFF2-40B4-BE49-F238E27FC236}">
                <a16:creationId xmlns:a16="http://schemas.microsoft.com/office/drawing/2014/main" xmlns=""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5" name="Graphic 22">
            <a:extLst>
              <a:ext uri="{FF2B5EF4-FFF2-40B4-BE49-F238E27FC236}">
                <a16:creationId xmlns:a16="http://schemas.microsoft.com/office/drawing/2014/main" xmlns="" id="{508BEF50-7B1E-49A4-BC19-5F4F1D755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174340" y="122578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Graphic 23">
            <a:extLst>
              <a:ext uri="{FF2B5EF4-FFF2-40B4-BE49-F238E27FC236}">
                <a16:creationId xmlns:a16="http://schemas.microsoft.com/office/drawing/2014/main" xmlns="" id="{3FBAD350-5664-4811-A208-657FB882D3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534855" y="1685867"/>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Graphic 21">
            <a:extLst>
              <a:ext uri="{FF2B5EF4-FFF2-40B4-BE49-F238E27FC236}">
                <a16:creationId xmlns:a16="http://schemas.microsoft.com/office/drawing/2014/main" xmlns="" id="{C39ADB8F-D187-49D7-BDCF-C1B6DC7270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87962" y="2175690"/>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524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2AD26B-CF06-2046-8E7F-7A4CB8664B47}"/>
              </a:ext>
            </a:extLst>
          </p:cNvPr>
          <p:cNvSpPr>
            <a:spLocks noGrp="1"/>
          </p:cNvSpPr>
          <p:nvPr>
            <p:ph type="title"/>
          </p:nvPr>
        </p:nvSpPr>
        <p:spPr/>
        <p:txBody>
          <a:bodyPr>
            <a:normAutofit/>
          </a:bodyPr>
          <a:lstStyle/>
          <a:p>
            <a:r>
              <a:rPr lang="en-US" dirty="0"/>
              <a:t>CME Accreditation and Designation </a:t>
            </a:r>
          </a:p>
        </p:txBody>
      </p:sp>
      <p:sp>
        <p:nvSpPr>
          <p:cNvPr id="3" name="Content Placeholder 2">
            <a:extLst>
              <a:ext uri="{FF2B5EF4-FFF2-40B4-BE49-F238E27FC236}">
                <a16:creationId xmlns:a16="http://schemas.microsoft.com/office/drawing/2014/main" xmlns="" id="{596F2336-1A26-2A4E-B0D8-E76945428144}"/>
              </a:ext>
            </a:extLst>
          </p:cNvPr>
          <p:cNvSpPr>
            <a:spLocks noGrp="1"/>
          </p:cNvSpPr>
          <p:nvPr>
            <p:ph idx="1"/>
          </p:nvPr>
        </p:nvSpPr>
        <p:spPr/>
        <p:txBody>
          <a:bodyPr>
            <a:normAutofit/>
          </a:bodyPr>
          <a:lstStyle/>
          <a:p>
            <a:pPr marL="0" indent="0">
              <a:buNone/>
            </a:pPr>
            <a:r>
              <a:rPr lang="en-US" sz="1600" dirty="0">
                <a:solidFill>
                  <a:schemeClr val="tx1"/>
                </a:solidFill>
              </a:rPr>
              <a:t>This activity has been planned and implemented in accordance with the Essential Areas and policies of the Accreditation Council for Continuing Medical Education (ACCME) through the joint </a:t>
            </a:r>
            <a:r>
              <a:rPr lang="en-US" sz="1600" dirty="0" err="1">
                <a:solidFill>
                  <a:schemeClr val="tx1"/>
                </a:solidFill>
              </a:rPr>
              <a:t>providership</a:t>
            </a:r>
            <a:r>
              <a:rPr lang="en-US" sz="1600" dirty="0">
                <a:solidFill>
                  <a:schemeClr val="tx1"/>
                </a:solidFill>
              </a:rPr>
              <a:t> of MedChi, The Maryland State Medical Society and the Behavioral Health Administration of the Maryland Department of Health. MedChi is accredited by the ACCME to provide continuing medical education for physicians. CMEs will be available at no cost, as will Participant Certificates, which for other disciplines may qualify for CEUs or other continuing education credit, although these are not approved for CEUs by the Maryland Board of Social Work Examiners. Participants should check with their certifying organizations to see how these would apply. </a:t>
            </a:r>
          </a:p>
          <a:p>
            <a:pPr marL="0" indent="0">
              <a:buNone/>
            </a:pPr>
            <a:r>
              <a:rPr lang="en-US" sz="1600" dirty="0">
                <a:solidFill>
                  <a:schemeClr val="tx1"/>
                </a:solidFill>
              </a:rPr>
              <a:t>MedChi designates this webinar educational activity for a maximum of </a:t>
            </a:r>
            <a:r>
              <a:rPr lang="en-US" sz="1600" i="1" dirty="0">
                <a:solidFill>
                  <a:schemeClr val="tx1"/>
                </a:solidFill>
              </a:rPr>
              <a:t>1 AMA PRA Category 1 Credits™</a:t>
            </a:r>
            <a:r>
              <a:rPr lang="en-US" sz="1600" dirty="0">
                <a:solidFill>
                  <a:schemeClr val="tx1"/>
                </a:solidFill>
              </a:rPr>
              <a:t>. Physicians should claim only the credit commensurate with the extent of their participation in the activity, as should other disciplines who claim credit for Participant Certificates. For CME/Participant Certificate questions please contact Sherrie Noonan at </a:t>
            </a:r>
            <a:r>
              <a:rPr lang="en-US" sz="1600" dirty="0">
                <a:solidFill>
                  <a:schemeClr val="tx1"/>
                </a:solidFill>
                <a:hlinkClick r:id="rId2"/>
              </a:rPr>
              <a:t>sherrie.noonan@maryland.gov</a:t>
            </a:r>
            <a:r>
              <a:rPr lang="en-US" sz="1600" dirty="0">
                <a:solidFill>
                  <a:schemeClr val="tx1"/>
                </a:solidFill>
              </a:rPr>
              <a:t>.</a:t>
            </a:r>
            <a:r>
              <a:rPr lang="en-US" sz="1600" b="1" dirty="0">
                <a:solidFill>
                  <a:schemeClr val="tx1"/>
                </a:solidFill>
              </a:rPr>
              <a:t> </a:t>
            </a:r>
          </a:p>
          <a:p>
            <a:pPr marL="0" indent="0">
              <a:buNone/>
            </a:pPr>
            <a:endParaRPr lang="en-US" sz="1200" dirty="0">
              <a:solidFill>
                <a:schemeClr val="tx1"/>
              </a:solidFill>
            </a:endParaRPr>
          </a:p>
          <a:p>
            <a:endParaRPr lang="en-US" sz="1600" dirty="0">
              <a:solidFill>
                <a:schemeClr val="tx1"/>
              </a:solidFill>
            </a:endParaRPr>
          </a:p>
        </p:txBody>
      </p:sp>
      <p:pic>
        <p:nvPicPr>
          <p:cNvPr id="19" name="image1.png">
            <a:extLst>
              <a:ext uri="{FF2B5EF4-FFF2-40B4-BE49-F238E27FC236}">
                <a16:creationId xmlns:a16="http://schemas.microsoft.com/office/drawing/2014/main" xmlns="" id="{DA729C57-C2E3-1C4F-962C-A2EEBD0717CE}"/>
              </a:ext>
            </a:extLst>
          </p:cNvPr>
          <p:cNvPicPr/>
          <p:nvPr/>
        </p:nvPicPr>
        <p:blipFill>
          <a:blip r:embed="rId3"/>
          <a:srcRect/>
          <a:stretch>
            <a:fillRect/>
          </a:stretch>
        </p:blipFill>
        <p:spPr>
          <a:xfrm>
            <a:off x="3214406" y="4554430"/>
            <a:ext cx="768704" cy="900566"/>
          </a:xfrm>
          <a:prstGeom prst="rect">
            <a:avLst/>
          </a:prstGeom>
          <a:ln/>
        </p:spPr>
      </p:pic>
      <p:pic>
        <p:nvPicPr>
          <p:cNvPr id="20" name="image2.png">
            <a:extLst>
              <a:ext uri="{FF2B5EF4-FFF2-40B4-BE49-F238E27FC236}">
                <a16:creationId xmlns:a16="http://schemas.microsoft.com/office/drawing/2014/main" xmlns="" id="{000918AD-8F65-BE4F-B123-0FE03B191410}"/>
              </a:ext>
            </a:extLst>
          </p:cNvPr>
          <p:cNvPicPr/>
          <p:nvPr/>
        </p:nvPicPr>
        <p:blipFill>
          <a:blip r:embed="rId4"/>
          <a:srcRect/>
          <a:stretch>
            <a:fillRect/>
          </a:stretch>
        </p:blipFill>
        <p:spPr>
          <a:xfrm>
            <a:off x="6528547" y="4804974"/>
            <a:ext cx="967740" cy="399478"/>
          </a:xfrm>
          <a:prstGeom prst="rect">
            <a:avLst/>
          </a:prstGeom>
          <a:ln/>
        </p:spPr>
      </p:pic>
      <p:sp>
        <p:nvSpPr>
          <p:cNvPr id="13" name="TextBox 12">
            <a:extLst>
              <a:ext uri="{FF2B5EF4-FFF2-40B4-BE49-F238E27FC236}">
                <a16:creationId xmlns:a16="http://schemas.microsoft.com/office/drawing/2014/main" xmlns="" id="{69BFABAA-80F0-6441-943E-8D83957B3227}"/>
              </a:ext>
            </a:extLst>
          </p:cNvPr>
          <p:cNvSpPr txBox="1"/>
          <p:nvPr/>
        </p:nvSpPr>
        <p:spPr>
          <a:xfrm>
            <a:off x="1529928" y="5787363"/>
            <a:ext cx="7856220" cy="307777"/>
          </a:xfrm>
          <a:prstGeom prst="rect">
            <a:avLst/>
          </a:prstGeom>
          <a:noFill/>
        </p:spPr>
        <p:txBody>
          <a:bodyPr wrap="square" rtlCol="0">
            <a:spAutoFit/>
          </a:bodyPr>
          <a:lstStyle/>
          <a:p>
            <a:pPr algn="ctr"/>
            <a:r>
              <a:rPr lang="en-US" sz="1400" dirty="0"/>
              <a:t>Webinars jointly sponsored by the Behavioral Health Administration and MedChi</a:t>
            </a:r>
          </a:p>
        </p:txBody>
      </p:sp>
    </p:spTree>
    <p:extLst>
      <p:ext uri="{BB962C8B-B14F-4D97-AF65-F5344CB8AC3E}">
        <p14:creationId xmlns:p14="http://schemas.microsoft.com/office/powerpoint/2010/main" val="333796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Plant growing in a concrete crack">
            <a:extLst>
              <a:ext uri="{FF2B5EF4-FFF2-40B4-BE49-F238E27FC236}">
                <a16:creationId xmlns:a16="http://schemas.microsoft.com/office/drawing/2014/main" xmlns="" id="{E36194B1-D7A9-4046-BFB6-D3989C8C6927}"/>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0A651B7C-015A-6F49-B1C3-E1F33F6C78D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a:t>Spirituality and Meaning Making Mitigates the negative and disorienting affects that Traumatic Stressors cause to our Spiritual Parts.</a:t>
            </a:r>
          </a:p>
        </p:txBody>
      </p:sp>
      <p:sp>
        <p:nvSpPr>
          <p:cNvPr id="3" name="Text Placeholder 2">
            <a:extLst>
              <a:ext uri="{FF2B5EF4-FFF2-40B4-BE49-F238E27FC236}">
                <a16:creationId xmlns:a16="http://schemas.microsoft.com/office/drawing/2014/main" xmlns="" id="{6A7E94F5-02D7-8E4E-B1F7-9940EFDFF907}"/>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rPr>
              <a:t>The need for Self-Care care towards our spiritual parts is often unnoticed and underserved.</a:t>
            </a:r>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001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5FA7C47-B7C1-4D2E-AB49-ED23BA34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xmlns="" id="{596EE156-ABF1-4329-A6BA-03B4254E08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xmlns="" id="{19B9933F-AAB3-444A-8BB5-9CA194A8BC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xmlns="" id="{7D20183A-0B1D-4A1F-89B1-ADBEDBC6E5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8">
            <a:extLst>
              <a:ext uri="{FF2B5EF4-FFF2-40B4-BE49-F238E27FC236}">
                <a16:creationId xmlns:a16="http://schemas.microsoft.com/office/drawing/2014/main" xmlns="" id="{131031D3-26CD-4214-A9A4-5857EFA15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DF7A4474-25B1-2842-BC71-C71368982125}"/>
              </a:ext>
            </a:extLst>
          </p:cNvPr>
          <p:cNvSpPr>
            <a:spLocks noGrp="1"/>
          </p:cNvSpPr>
          <p:nvPr>
            <p:ph type="title"/>
          </p:nvPr>
        </p:nvSpPr>
        <p:spPr>
          <a:xfrm>
            <a:off x="1146879" y="998002"/>
            <a:ext cx="3182940" cy="1471959"/>
          </a:xfrm>
        </p:spPr>
        <p:txBody>
          <a:bodyPr>
            <a:normAutofit/>
          </a:bodyPr>
          <a:lstStyle/>
          <a:p>
            <a:r>
              <a:rPr lang="en-US" sz="3300">
                <a:solidFill>
                  <a:srgbClr val="FFFFFF"/>
                </a:solidFill>
              </a:rPr>
              <a:t> </a:t>
            </a:r>
            <a:r>
              <a:rPr lang="en-US" sz="3300" b="1">
                <a:solidFill>
                  <a:srgbClr val="FFFFFF"/>
                </a:solidFill>
              </a:rPr>
              <a:t>Connection of Spirituality and Stress Reduction</a:t>
            </a:r>
          </a:p>
        </p:txBody>
      </p:sp>
      <p:sp>
        <p:nvSpPr>
          <p:cNvPr id="3" name="Content Placeholder 2">
            <a:extLst>
              <a:ext uri="{FF2B5EF4-FFF2-40B4-BE49-F238E27FC236}">
                <a16:creationId xmlns:a16="http://schemas.microsoft.com/office/drawing/2014/main" xmlns="" id="{03687C16-F71F-D74E-AF0F-CC2D09615FD9}"/>
              </a:ext>
            </a:extLst>
          </p:cNvPr>
          <p:cNvSpPr>
            <a:spLocks noGrp="1"/>
          </p:cNvSpPr>
          <p:nvPr>
            <p:ph idx="1"/>
          </p:nvPr>
        </p:nvSpPr>
        <p:spPr>
          <a:xfrm>
            <a:off x="1139635" y="2546161"/>
            <a:ext cx="3200451" cy="2985929"/>
          </a:xfrm>
        </p:spPr>
        <p:txBody>
          <a:bodyPr anchor="t">
            <a:normAutofit/>
          </a:bodyPr>
          <a:lstStyle/>
          <a:p>
            <a:pPr marL="457200" lvl="1" indent="0">
              <a:buNone/>
            </a:pPr>
            <a:r>
              <a:rPr lang="en-US">
                <a:solidFill>
                  <a:srgbClr val="FEFFFF"/>
                </a:solidFill>
              </a:rPr>
              <a:t>Spirituality has many benefits for stress relief and overall mental health.</a:t>
            </a:r>
          </a:p>
          <a:p>
            <a:pPr lvl="1"/>
            <a:endParaRPr lang="en-US">
              <a:solidFill>
                <a:srgbClr val="FEFFFF"/>
              </a:solidFill>
            </a:endParaRPr>
          </a:p>
          <a:p>
            <a:pPr lvl="1"/>
            <a:endParaRPr lang="en-US">
              <a:solidFill>
                <a:srgbClr val="FEFFFF"/>
              </a:solidFill>
            </a:endParaRPr>
          </a:p>
        </p:txBody>
      </p:sp>
      <p:graphicFrame>
        <p:nvGraphicFramePr>
          <p:cNvPr id="4" name="Table 4">
            <a:extLst>
              <a:ext uri="{FF2B5EF4-FFF2-40B4-BE49-F238E27FC236}">
                <a16:creationId xmlns:a16="http://schemas.microsoft.com/office/drawing/2014/main" xmlns="" id="{2B36A357-FD07-094D-9D42-492E94873D7F}"/>
              </a:ext>
            </a:extLst>
          </p:cNvPr>
          <p:cNvGraphicFramePr>
            <a:graphicFrameLocks noGrp="1"/>
          </p:cNvGraphicFramePr>
          <p:nvPr>
            <p:extLst>
              <p:ext uri="{D42A27DB-BD31-4B8C-83A1-F6EECF244321}">
                <p14:modId xmlns:p14="http://schemas.microsoft.com/office/powerpoint/2010/main" val="2334170300"/>
              </p:ext>
            </p:extLst>
          </p:nvPr>
        </p:nvGraphicFramePr>
        <p:xfrm>
          <a:off x="4998268" y="649941"/>
          <a:ext cx="6539076" cy="5238701"/>
        </p:xfrm>
        <a:graphic>
          <a:graphicData uri="http://schemas.openxmlformats.org/drawingml/2006/table">
            <a:tbl>
              <a:tblPr firstRow="1" bandRow="1">
                <a:tableStyleId>{5C22544A-7EE6-4342-B048-85BDC9FD1C3A}</a:tableStyleId>
              </a:tblPr>
              <a:tblGrid>
                <a:gridCol w="2670956">
                  <a:extLst>
                    <a:ext uri="{9D8B030D-6E8A-4147-A177-3AD203B41FA5}">
                      <a16:colId xmlns:a16="http://schemas.microsoft.com/office/drawing/2014/main" xmlns="" val="2022935786"/>
                    </a:ext>
                  </a:extLst>
                </a:gridCol>
                <a:gridCol w="3868120">
                  <a:extLst>
                    <a:ext uri="{9D8B030D-6E8A-4147-A177-3AD203B41FA5}">
                      <a16:colId xmlns:a16="http://schemas.microsoft.com/office/drawing/2014/main" xmlns="" val="1216492806"/>
                    </a:ext>
                  </a:extLst>
                </a:gridCol>
              </a:tblGrid>
              <a:tr h="368216">
                <a:tc>
                  <a:txBody>
                    <a:bodyPr/>
                    <a:lstStyle/>
                    <a:p>
                      <a:pPr algn="ctr"/>
                      <a:r>
                        <a:rPr lang="en-US" sz="1600"/>
                        <a:t>Action</a:t>
                      </a:r>
                    </a:p>
                  </a:txBody>
                  <a:tcPr marL="83685" marR="83685" marT="41843" marB="41843"/>
                </a:tc>
                <a:tc>
                  <a:txBody>
                    <a:bodyPr/>
                    <a:lstStyle/>
                    <a:p>
                      <a:pPr algn="ctr"/>
                      <a:r>
                        <a:rPr lang="en-US" sz="1600"/>
                        <a:t>Stress Relief Response</a:t>
                      </a:r>
                    </a:p>
                  </a:txBody>
                  <a:tcPr marL="83685" marR="83685" marT="41843" marB="41843"/>
                </a:tc>
                <a:extLst>
                  <a:ext uri="{0D108BD9-81ED-4DB2-BD59-A6C34878D82A}">
                    <a16:rowId xmlns:a16="http://schemas.microsoft.com/office/drawing/2014/main" xmlns="" val="226345986"/>
                  </a:ext>
                </a:extLst>
              </a:tr>
              <a:tr h="1623495">
                <a:tc>
                  <a:txBody>
                    <a:bodyPr/>
                    <a:lstStyle/>
                    <a:p>
                      <a:r>
                        <a:rPr lang="en-US" sz="1600" b="1"/>
                        <a:t>Feel a sense of purpose</a:t>
                      </a:r>
                      <a:endParaRPr lang="en-US" sz="1600"/>
                    </a:p>
                  </a:txBody>
                  <a:tcPr marL="83685" marR="83685" marT="41843" marB="4184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Cultivating your spirituality may help uncover what's most meaningful in your life. By clarifying what's most important, you can focus less on the unimportant things and eliminate stress.</a:t>
                      </a:r>
                    </a:p>
                    <a:p>
                      <a:endParaRPr lang="en-US" sz="1600"/>
                    </a:p>
                  </a:txBody>
                  <a:tcPr marL="83685" marR="83685" marT="41843" marB="41843"/>
                </a:tc>
                <a:extLst>
                  <a:ext uri="{0D108BD9-81ED-4DB2-BD59-A6C34878D82A}">
                    <a16:rowId xmlns:a16="http://schemas.microsoft.com/office/drawing/2014/main" xmlns="" val="2431643363"/>
                  </a:ext>
                </a:extLst>
              </a:tr>
              <a:tr h="1623495">
                <a:tc>
                  <a:txBody>
                    <a:bodyPr/>
                    <a:lstStyle/>
                    <a:p>
                      <a:r>
                        <a:rPr lang="en-US" sz="1600" b="1"/>
                        <a:t>Connect to the world</a:t>
                      </a:r>
                      <a:endParaRPr lang="en-US" sz="1600"/>
                    </a:p>
                  </a:txBody>
                  <a:tcPr marL="83685" marR="83685" marT="41843" marB="4184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The more you feel you have a purpose in the world, the less solitary you may feel — even when you're alone. This can lead to a valuable inner peace during difficult times.</a:t>
                      </a:r>
                    </a:p>
                    <a:p>
                      <a:endParaRPr lang="en-US" sz="1600"/>
                    </a:p>
                  </a:txBody>
                  <a:tcPr marL="83685" marR="83685" marT="41843" marB="41843"/>
                </a:tc>
                <a:extLst>
                  <a:ext uri="{0D108BD9-81ED-4DB2-BD59-A6C34878D82A}">
                    <a16:rowId xmlns:a16="http://schemas.microsoft.com/office/drawing/2014/main" xmlns="" val="3148516222"/>
                  </a:ext>
                </a:extLst>
              </a:tr>
              <a:tr h="1623495">
                <a:tc>
                  <a:txBody>
                    <a:bodyPr/>
                    <a:lstStyle/>
                    <a:p>
                      <a:r>
                        <a:rPr lang="en-US" sz="1600" b="1"/>
                        <a:t>Release Control</a:t>
                      </a:r>
                      <a:endParaRPr lang="en-US" sz="1600"/>
                    </a:p>
                  </a:txBody>
                  <a:tcPr marL="83685" marR="83685" marT="41843" marB="41843"/>
                </a:tc>
                <a:tc>
                  <a:txBody>
                    <a:bodyPr/>
                    <a:lstStyle/>
                    <a:p>
                      <a:r>
                        <a:rPr lang="en-US" sz="1600"/>
                        <a:t>When you feel part of a greater whole, you may realize that you aren't responsible for everything that happens in life. You can share the burden of tough times as well as the joys of life's blessings with those around you</a:t>
                      </a:r>
                    </a:p>
                  </a:txBody>
                  <a:tcPr marL="83685" marR="83685" marT="41843" marB="41843"/>
                </a:tc>
                <a:extLst>
                  <a:ext uri="{0D108BD9-81ED-4DB2-BD59-A6C34878D82A}">
                    <a16:rowId xmlns:a16="http://schemas.microsoft.com/office/drawing/2014/main" xmlns="" val="3950243590"/>
                  </a:ext>
                </a:extLst>
              </a:tr>
            </a:tbl>
          </a:graphicData>
        </a:graphic>
      </p:graphicFrame>
    </p:spTree>
    <p:extLst>
      <p:ext uri="{BB962C8B-B14F-4D97-AF65-F5344CB8AC3E}">
        <p14:creationId xmlns:p14="http://schemas.microsoft.com/office/powerpoint/2010/main" val="311223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238565-0ED9-6A41-A182-9D639DD62657}"/>
              </a:ext>
            </a:extLst>
          </p:cNvPr>
          <p:cNvSpPr>
            <a:spLocks noGrp="1"/>
          </p:cNvSpPr>
          <p:nvPr>
            <p:ph type="title"/>
          </p:nvPr>
        </p:nvSpPr>
        <p:spPr>
          <a:xfrm>
            <a:off x="838200" y="365126"/>
            <a:ext cx="10515600" cy="673966"/>
          </a:xfrm>
        </p:spPr>
        <p:txBody>
          <a:bodyPr>
            <a:normAutofit/>
          </a:bodyPr>
          <a:lstStyle/>
          <a:p>
            <a:pPr algn="ctr"/>
            <a:r>
              <a:rPr lang="en-US" sz="3200" b="1" dirty="0"/>
              <a:t>Connection of Spirituality and Stress Reduction (Cont.)</a:t>
            </a:r>
            <a:endParaRPr lang="en-US" sz="3200" dirty="0"/>
          </a:p>
        </p:txBody>
      </p:sp>
      <p:sp>
        <p:nvSpPr>
          <p:cNvPr id="3" name="Content Placeholder 2">
            <a:extLst>
              <a:ext uri="{FF2B5EF4-FFF2-40B4-BE49-F238E27FC236}">
                <a16:creationId xmlns:a16="http://schemas.microsoft.com/office/drawing/2014/main" xmlns="" id="{0F226C5E-8B1C-114D-BD64-AA0A58A0FB00}"/>
              </a:ext>
            </a:extLst>
          </p:cNvPr>
          <p:cNvSpPr>
            <a:spLocks noGrp="1"/>
          </p:cNvSpPr>
          <p:nvPr>
            <p:ph idx="1"/>
          </p:nvPr>
        </p:nvSpPr>
        <p:spPr>
          <a:xfrm>
            <a:off x="838200" y="1151659"/>
            <a:ext cx="10515600" cy="4351338"/>
          </a:xfrm>
        </p:spPr>
        <p:txBody>
          <a:bodyPr>
            <a:normAutofit/>
          </a:bodyPr>
          <a:lstStyle/>
          <a:p>
            <a:pPr lvl="0"/>
            <a:endParaRPr lang="en-US" b="1" dirty="0"/>
          </a:p>
          <a:p>
            <a:pPr lvl="0"/>
            <a:endParaRPr lang="en-US" b="1" dirty="0"/>
          </a:p>
          <a:p>
            <a:pPr lvl="0"/>
            <a:endParaRPr lang="en-US" b="1" dirty="0"/>
          </a:p>
          <a:p>
            <a:pPr lvl="0"/>
            <a:endParaRPr lang="en-US" b="1" dirty="0"/>
          </a:p>
          <a:p>
            <a:pPr lvl="0"/>
            <a:endParaRPr lang="en-US" b="1" dirty="0"/>
          </a:p>
          <a:p>
            <a:pPr lvl="0"/>
            <a:endParaRPr lang="en-US" b="1" dirty="0"/>
          </a:p>
          <a:p>
            <a:pPr marL="0" indent="0">
              <a:buNone/>
            </a:pPr>
            <a:endParaRPr lang="en-US" dirty="0"/>
          </a:p>
        </p:txBody>
      </p:sp>
      <p:graphicFrame>
        <p:nvGraphicFramePr>
          <p:cNvPr id="4" name="Table 4">
            <a:extLst>
              <a:ext uri="{FF2B5EF4-FFF2-40B4-BE49-F238E27FC236}">
                <a16:creationId xmlns:a16="http://schemas.microsoft.com/office/drawing/2014/main" xmlns="" id="{39552750-77A1-2743-BA6B-CAF0EB592FCA}"/>
              </a:ext>
            </a:extLst>
          </p:cNvPr>
          <p:cNvGraphicFramePr>
            <a:graphicFrameLocks noGrp="1"/>
          </p:cNvGraphicFramePr>
          <p:nvPr>
            <p:extLst>
              <p:ext uri="{D42A27DB-BD31-4B8C-83A1-F6EECF244321}">
                <p14:modId xmlns:p14="http://schemas.microsoft.com/office/powerpoint/2010/main" val="3255233788"/>
              </p:ext>
            </p:extLst>
          </p:nvPr>
        </p:nvGraphicFramePr>
        <p:xfrm>
          <a:off x="1699491" y="1161041"/>
          <a:ext cx="8128000" cy="33934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562897289"/>
                    </a:ext>
                  </a:extLst>
                </a:gridCol>
                <a:gridCol w="4064000">
                  <a:extLst>
                    <a:ext uri="{9D8B030D-6E8A-4147-A177-3AD203B41FA5}">
                      <a16:colId xmlns:a16="http://schemas.microsoft.com/office/drawing/2014/main" xmlns="" val="2748843379"/>
                    </a:ext>
                  </a:extLst>
                </a:gridCol>
              </a:tblGrid>
              <a:tr h="370840">
                <a:tc>
                  <a:txBody>
                    <a:bodyPr/>
                    <a:lstStyle/>
                    <a:p>
                      <a:endParaRPr lang="en-US"/>
                    </a:p>
                  </a:txBody>
                  <a:tcPr/>
                </a:tc>
                <a:tc>
                  <a:txBody>
                    <a:bodyPr/>
                    <a:lstStyle/>
                    <a:p>
                      <a:endParaRPr lang="en-US"/>
                    </a:p>
                  </a:txBody>
                  <a:tcPr/>
                </a:tc>
                <a:extLst>
                  <a:ext uri="{0D108BD9-81ED-4DB2-BD59-A6C34878D82A}">
                    <a16:rowId xmlns:a16="http://schemas.microsoft.com/office/drawing/2014/main" xmlns="" val="2449694410"/>
                  </a:ext>
                </a:extLst>
              </a:tr>
              <a:tr h="370840">
                <a:tc>
                  <a:txBody>
                    <a:bodyPr/>
                    <a:lstStyle/>
                    <a:p>
                      <a:r>
                        <a:rPr lang="en-US" b="1" dirty="0"/>
                        <a:t>Expand your support network</a:t>
                      </a:r>
                      <a:endParaRPr lang="en-US" dirty="0"/>
                    </a:p>
                  </a:txBody>
                  <a:tcPr/>
                </a:tc>
                <a:tc>
                  <a:txBody>
                    <a:bodyPr/>
                    <a:lstStyle/>
                    <a:p>
                      <a:r>
                        <a:rPr lang="en-US" dirty="0"/>
                        <a:t>Whether you find spirituality in a church, mosque or synagogue, in your family, or in nature walks with a friend, this sharing of spiritual expression can help build relationships.</a:t>
                      </a:r>
                    </a:p>
                  </a:txBody>
                  <a:tcPr/>
                </a:tc>
                <a:extLst>
                  <a:ext uri="{0D108BD9-81ED-4DB2-BD59-A6C34878D82A}">
                    <a16:rowId xmlns:a16="http://schemas.microsoft.com/office/drawing/2014/main" xmlns="" val="3710678438"/>
                  </a:ext>
                </a:extLst>
              </a:tr>
              <a:tr h="370840">
                <a:tc>
                  <a:txBody>
                    <a:bodyPr/>
                    <a:lstStyle/>
                    <a:p>
                      <a:r>
                        <a:rPr lang="en-US" b="1" dirty="0"/>
                        <a:t>Lead a healthier life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who consider themselves spiritual may be better able to cope with stress and may experience health benefits.</a:t>
                      </a:r>
                    </a:p>
                    <a:p>
                      <a:endParaRPr lang="en-US" dirty="0"/>
                    </a:p>
                  </a:txBody>
                  <a:tcPr/>
                </a:tc>
                <a:extLst>
                  <a:ext uri="{0D108BD9-81ED-4DB2-BD59-A6C34878D82A}">
                    <a16:rowId xmlns:a16="http://schemas.microsoft.com/office/drawing/2014/main" xmlns="" val="3214439203"/>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3205951546"/>
                  </a:ext>
                </a:extLst>
              </a:tr>
            </a:tbl>
          </a:graphicData>
        </a:graphic>
      </p:graphicFrame>
    </p:spTree>
    <p:extLst>
      <p:ext uri="{BB962C8B-B14F-4D97-AF65-F5344CB8AC3E}">
        <p14:creationId xmlns:p14="http://schemas.microsoft.com/office/powerpoint/2010/main" val="959590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xmlns="" id="{09CFCDAF-46CE-4056-866C-5EE9122FDC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a:extLst>
              <a:ext uri="{FF2B5EF4-FFF2-40B4-BE49-F238E27FC236}">
                <a16:creationId xmlns:a16="http://schemas.microsoft.com/office/drawing/2014/main" xmlns="" id="{9F587EB1-1674-4B8B-88AD-2A81FFFB5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4" name="Picture 33" descr="Large skydiving group mid-air">
            <a:extLst>
              <a:ext uri="{FF2B5EF4-FFF2-40B4-BE49-F238E27FC236}">
                <a16:creationId xmlns:a16="http://schemas.microsoft.com/office/drawing/2014/main" xmlns="" id="{F08D61B8-914B-4394-B68B-6D0B779E23E6}"/>
              </a:ext>
            </a:extLst>
          </p:cNvPr>
          <p:cNvPicPr>
            <a:picLocks noChangeAspect="1"/>
          </p:cNvPicPr>
          <p:nvPr/>
        </p:nvPicPr>
        <p:blipFill rotWithShape="1">
          <a:blip r:embed="rId2">
            <a:duotone>
              <a:schemeClr val="accent1">
                <a:shade val="45000"/>
                <a:satMod val="135000"/>
              </a:schemeClr>
              <a:prstClr val="white"/>
            </a:duotone>
            <a:alphaModFix amt="35000"/>
          </a:blip>
          <a:srcRect t="11570" b="3844"/>
          <a:stretch/>
        </p:blipFill>
        <p:spPr>
          <a:xfrm>
            <a:off x="20" y="10"/>
            <a:ext cx="12191981" cy="6857989"/>
          </a:xfrm>
          <a:prstGeom prst="rect">
            <a:avLst/>
          </a:prstGeom>
        </p:spPr>
      </p:pic>
      <p:sp>
        <p:nvSpPr>
          <p:cNvPr id="2" name="Title 1">
            <a:extLst>
              <a:ext uri="{FF2B5EF4-FFF2-40B4-BE49-F238E27FC236}">
                <a16:creationId xmlns:a16="http://schemas.microsoft.com/office/drawing/2014/main" xmlns="" id="{06A45542-7E95-E745-B700-F06EF4220227}"/>
              </a:ext>
            </a:extLst>
          </p:cNvPr>
          <p:cNvSpPr>
            <a:spLocks noGrp="1"/>
          </p:cNvSpPr>
          <p:nvPr>
            <p:ph type="title"/>
          </p:nvPr>
        </p:nvSpPr>
        <p:spPr>
          <a:xfrm>
            <a:off x="838199" y="381934"/>
            <a:ext cx="5257801" cy="5181523"/>
          </a:xfrm>
        </p:spPr>
        <p:txBody>
          <a:bodyPr anchor="b">
            <a:normAutofit/>
          </a:bodyPr>
          <a:lstStyle/>
          <a:p>
            <a:r>
              <a:rPr lang="en-US" sz="8000">
                <a:solidFill>
                  <a:srgbClr val="FFFFFF"/>
                </a:solidFill>
              </a:rPr>
              <a:t>Meaning Making Reduces Suffering</a:t>
            </a:r>
          </a:p>
        </p:txBody>
      </p:sp>
      <p:cxnSp>
        <p:nvCxnSpPr>
          <p:cNvPr id="51" name="Straight Connector 41">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23622" y="373056"/>
            <a:ext cx="0" cy="6476066"/>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52"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22814"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1594"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raphic 12">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07274"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8141BDC4-C5E2-B348-9585-8EC751E34476}"/>
              </a:ext>
            </a:extLst>
          </p:cNvPr>
          <p:cNvSpPr>
            <a:spLocks noGrp="1"/>
          </p:cNvSpPr>
          <p:nvPr>
            <p:ph idx="1"/>
          </p:nvPr>
        </p:nvSpPr>
        <p:spPr>
          <a:xfrm>
            <a:off x="7229042" y="698643"/>
            <a:ext cx="4124758" cy="5301467"/>
          </a:xfrm>
        </p:spPr>
        <p:txBody>
          <a:bodyPr anchor="b">
            <a:normAutofit lnSpcReduction="10000"/>
          </a:bodyPr>
          <a:lstStyle/>
          <a:p>
            <a:pPr marL="457200" lvl="1" indent="0">
              <a:buNone/>
            </a:pPr>
            <a:endParaRPr lang="en-US" sz="2000" dirty="0">
              <a:solidFill>
                <a:srgbClr val="FFFFFF"/>
              </a:solidFill>
            </a:endParaRPr>
          </a:p>
          <a:p>
            <a:pPr marL="457200" lvl="1" indent="0">
              <a:buNone/>
            </a:pPr>
            <a:endParaRPr lang="en-US" sz="2000" dirty="0">
              <a:solidFill>
                <a:srgbClr val="FFFFFF"/>
              </a:solidFill>
            </a:endParaRPr>
          </a:p>
          <a:p>
            <a:pPr marL="457200" lvl="1" indent="0">
              <a:buNone/>
            </a:pPr>
            <a:r>
              <a:rPr lang="en-US" sz="3200" dirty="0">
                <a:solidFill>
                  <a:srgbClr val="FFFFFF"/>
                </a:solidFill>
              </a:rPr>
              <a:t>Become so full of good thoughts, deeds, gratitude, affirmations, goals, and activities, so that when suffering comes, there is only a small amount of space left for it to consume. </a:t>
            </a:r>
          </a:p>
          <a:p>
            <a:pPr marL="457200" lvl="1" indent="0">
              <a:buNone/>
            </a:pPr>
            <a:r>
              <a:rPr lang="en-US" sz="3200" dirty="0">
                <a:solidFill>
                  <a:srgbClr val="FFFFFF"/>
                </a:solidFill>
              </a:rPr>
              <a:t>(</a:t>
            </a:r>
            <a:r>
              <a:rPr lang="en-US" sz="3200" dirty="0" err="1">
                <a:solidFill>
                  <a:srgbClr val="FFFFFF"/>
                </a:solidFill>
              </a:rPr>
              <a:t>Shinelle</a:t>
            </a:r>
            <a:r>
              <a:rPr lang="en-US" sz="3200" dirty="0">
                <a:solidFill>
                  <a:srgbClr val="FFFFFF"/>
                </a:solidFill>
              </a:rPr>
              <a:t> Oglesby)</a:t>
            </a:r>
          </a:p>
        </p:txBody>
      </p:sp>
    </p:spTree>
    <p:extLst>
      <p:ext uri="{BB962C8B-B14F-4D97-AF65-F5344CB8AC3E}">
        <p14:creationId xmlns:p14="http://schemas.microsoft.com/office/powerpoint/2010/main" val="2914706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stones balanced in a stack">
            <a:extLst>
              <a:ext uri="{FF2B5EF4-FFF2-40B4-BE49-F238E27FC236}">
                <a16:creationId xmlns:a16="http://schemas.microsoft.com/office/drawing/2014/main" xmlns="" id="{11357BF3-33F6-4814-8EE1-8A99B3249DC6}"/>
              </a:ext>
            </a:extLst>
          </p:cNvPr>
          <p:cNvPicPr>
            <a:picLocks noChangeAspect="1"/>
          </p:cNvPicPr>
          <p:nvPr/>
        </p:nvPicPr>
        <p:blipFill rotWithShape="1">
          <a:blip r:embed="rId2">
            <a:alphaModFix amt="35000"/>
          </a:blip>
          <a:srcRect t="15089" b="641"/>
          <a:stretch/>
        </p:blipFill>
        <p:spPr>
          <a:xfrm>
            <a:off x="20" y="1"/>
            <a:ext cx="12191980" cy="6857999"/>
          </a:xfrm>
          <a:prstGeom prst="rect">
            <a:avLst/>
          </a:prstGeom>
        </p:spPr>
      </p:pic>
      <p:sp>
        <p:nvSpPr>
          <p:cNvPr id="2" name="Title 1">
            <a:extLst>
              <a:ext uri="{FF2B5EF4-FFF2-40B4-BE49-F238E27FC236}">
                <a16:creationId xmlns:a16="http://schemas.microsoft.com/office/drawing/2014/main" xmlns="" id="{BA4FDA70-9288-EE49-A4D6-AB45897C8710}"/>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Spiritual Meaning Making</a:t>
            </a:r>
          </a:p>
        </p:txBody>
      </p:sp>
      <p:cxnSp>
        <p:nvCxnSpPr>
          <p:cNvPr id="11" name="Straight Connector 10">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8C862748-651F-E645-ADCF-A14FC26FDC37}"/>
              </a:ext>
            </a:extLst>
          </p:cNvPr>
          <p:cNvSpPr>
            <a:spLocks noGrp="1"/>
          </p:cNvSpPr>
          <p:nvPr>
            <p:ph idx="1"/>
          </p:nvPr>
        </p:nvSpPr>
        <p:spPr>
          <a:xfrm>
            <a:off x="5155379" y="1065862"/>
            <a:ext cx="5744685" cy="4726276"/>
          </a:xfrm>
        </p:spPr>
        <p:txBody>
          <a:bodyPr anchor="ctr">
            <a:normAutofit/>
          </a:bodyPr>
          <a:lstStyle/>
          <a:p>
            <a:pPr marL="0" indent="0">
              <a:buNone/>
            </a:pPr>
            <a:r>
              <a:rPr lang="en-US" sz="2000">
                <a:solidFill>
                  <a:srgbClr val="FFFFFF"/>
                </a:solidFill>
              </a:rPr>
              <a:t>In the process of Spiritual Meaning Making, traumatic events are reappraised and often placed in a more benevolent context, context made up of symbols, myths, and exemplary figures that offers hope for oneself and others.</a:t>
            </a:r>
          </a:p>
          <a:p>
            <a:endParaRPr lang="en-US" sz="2000">
              <a:solidFill>
                <a:srgbClr val="FFFFFF"/>
              </a:solidFill>
            </a:endParaRPr>
          </a:p>
        </p:txBody>
      </p:sp>
    </p:spTree>
    <p:extLst>
      <p:ext uri="{BB962C8B-B14F-4D97-AF65-F5344CB8AC3E}">
        <p14:creationId xmlns:p14="http://schemas.microsoft.com/office/powerpoint/2010/main" val="123009929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xmlns="" id="{5AA03EDC-7067-4DFF-B672-541D016AA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EBF3E39-B0BE-496A-8604-9007470FFA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381E169-74B3-D545-A87C-B3C84010F5E8}"/>
              </a:ext>
            </a:extLst>
          </p:cNvPr>
          <p:cNvSpPr>
            <a:spLocks noGrp="1"/>
          </p:cNvSpPr>
          <p:nvPr>
            <p:ph type="title"/>
          </p:nvPr>
        </p:nvSpPr>
        <p:spPr>
          <a:xfrm>
            <a:off x="871442" y="685800"/>
            <a:ext cx="4353116" cy="1474666"/>
          </a:xfrm>
        </p:spPr>
        <p:txBody>
          <a:bodyPr anchor="b">
            <a:normAutofit/>
          </a:bodyPr>
          <a:lstStyle/>
          <a:p>
            <a:pPr algn="ctr"/>
            <a:r>
              <a:rPr lang="en-US" sz="2500" dirty="0">
                <a:solidFill>
                  <a:srgbClr val="595959"/>
                </a:solidFill>
              </a:rPr>
              <a:t>Examples of Positive Reappraisals of Negative Events</a:t>
            </a:r>
            <a:br>
              <a:rPr lang="en-US" sz="2500" dirty="0">
                <a:solidFill>
                  <a:srgbClr val="595959"/>
                </a:solidFill>
              </a:rPr>
            </a:br>
            <a:endParaRPr lang="en-US" sz="2500" dirty="0">
              <a:solidFill>
                <a:srgbClr val="595959"/>
              </a:solidFill>
            </a:endParaRPr>
          </a:p>
        </p:txBody>
      </p:sp>
      <p:sp>
        <p:nvSpPr>
          <p:cNvPr id="3" name="Content Placeholder 2">
            <a:extLst>
              <a:ext uri="{FF2B5EF4-FFF2-40B4-BE49-F238E27FC236}">
                <a16:creationId xmlns:a16="http://schemas.microsoft.com/office/drawing/2014/main" xmlns="" id="{074936E0-F9B7-D443-ADC9-97902FDD8719}"/>
              </a:ext>
            </a:extLst>
          </p:cNvPr>
          <p:cNvSpPr>
            <a:spLocks noGrp="1"/>
          </p:cNvSpPr>
          <p:nvPr>
            <p:ph idx="1"/>
          </p:nvPr>
        </p:nvSpPr>
        <p:spPr>
          <a:xfrm>
            <a:off x="871442" y="2447337"/>
            <a:ext cx="4353116" cy="3770434"/>
          </a:xfrm>
        </p:spPr>
        <p:txBody>
          <a:bodyPr anchor="t">
            <a:normAutofit/>
          </a:bodyPr>
          <a:lstStyle/>
          <a:p>
            <a:r>
              <a:rPr lang="en-US" sz="2000" dirty="0">
                <a:solidFill>
                  <a:srgbClr val="595959"/>
                </a:solidFill>
              </a:rPr>
              <a:t>A survivor  of the September 11 attacks visited the remains of the World Trade Center and Noticed a set of steel beams shaped like a cross.  For her this crucifix-like beams were an example  of hope and reminded her of the possibilities of resurrection and rebirth in the midst of painful circumstances.</a:t>
            </a:r>
          </a:p>
          <a:p>
            <a:endParaRPr lang="en-US" sz="2000" dirty="0">
              <a:solidFill>
                <a:srgbClr val="595959"/>
              </a:solidFill>
            </a:endParaRPr>
          </a:p>
        </p:txBody>
      </p:sp>
      <p:pic>
        <p:nvPicPr>
          <p:cNvPr id="5" name="Picture 4" descr="A picture containing outdoor, old, handcart, grill&#10;&#10;Description automatically generated">
            <a:extLst>
              <a:ext uri="{FF2B5EF4-FFF2-40B4-BE49-F238E27FC236}">
                <a16:creationId xmlns:a16="http://schemas.microsoft.com/office/drawing/2014/main" xmlns="" id="{33D6100E-ED8E-7A49-8199-61329041CC25}"/>
              </a:ext>
            </a:extLst>
          </p:cNvPr>
          <p:cNvPicPr>
            <a:picLocks noChangeAspect="1"/>
          </p:cNvPicPr>
          <p:nvPr/>
        </p:nvPicPr>
        <p:blipFill>
          <a:blip r:embed="rId2"/>
          <a:stretch>
            <a:fillRect/>
          </a:stretch>
        </p:blipFill>
        <p:spPr>
          <a:xfrm>
            <a:off x="7195734" y="685799"/>
            <a:ext cx="3969189" cy="5531972"/>
          </a:xfrm>
          <a:prstGeom prst="rect">
            <a:avLst/>
          </a:prstGeom>
        </p:spPr>
      </p:pic>
    </p:spTree>
    <p:extLst>
      <p:ext uri="{BB962C8B-B14F-4D97-AF65-F5344CB8AC3E}">
        <p14:creationId xmlns:p14="http://schemas.microsoft.com/office/powerpoint/2010/main" val="4126399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xmlns="" id="{CEB41C5C-0F34-4DDA-9D7C-5E717F35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5804F4B-8D35-3446-AFA6-B53E18685F56}"/>
              </a:ext>
            </a:extLst>
          </p:cNvPr>
          <p:cNvSpPr>
            <a:spLocks noGrp="1"/>
          </p:cNvSpPr>
          <p:nvPr>
            <p:ph type="title"/>
          </p:nvPr>
        </p:nvSpPr>
        <p:spPr>
          <a:xfrm>
            <a:off x="594360" y="640263"/>
            <a:ext cx="3822192" cy="1344975"/>
          </a:xfrm>
        </p:spPr>
        <p:txBody>
          <a:bodyPr>
            <a:normAutofit/>
          </a:bodyPr>
          <a:lstStyle/>
          <a:p>
            <a:r>
              <a:rPr lang="en-US" sz="2800">
                <a:solidFill>
                  <a:schemeClr val="bg1"/>
                </a:solidFill>
              </a:rPr>
              <a:t>Examples of Positive Reappraisals of Negative Events</a:t>
            </a:r>
          </a:p>
        </p:txBody>
      </p:sp>
      <p:cxnSp>
        <p:nvCxnSpPr>
          <p:cNvPr id="17" name="Straight Connector 11">
            <a:extLst>
              <a:ext uri="{FF2B5EF4-FFF2-40B4-BE49-F238E27FC236}">
                <a16:creationId xmlns:a16="http://schemas.microsoft.com/office/drawing/2014/main" xmlns="" id="{57E1E5E6-F385-4E9C-B201-BA5BDE5CAD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30FC0CF8-E4AB-0549-BD54-F1BDDBC31EF6}"/>
              </a:ext>
            </a:extLst>
          </p:cNvPr>
          <p:cNvSpPr>
            <a:spLocks noGrp="1"/>
          </p:cNvSpPr>
          <p:nvPr>
            <p:ph idx="1"/>
          </p:nvPr>
        </p:nvSpPr>
        <p:spPr>
          <a:xfrm>
            <a:off x="593610" y="2121763"/>
            <a:ext cx="3822192" cy="3773010"/>
          </a:xfrm>
        </p:spPr>
        <p:txBody>
          <a:bodyPr>
            <a:normAutofit/>
          </a:bodyPr>
          <a:lstStyle/>
          <a:p>
            <a:r>
              <a:rPr lang="en-US" sz="2000">
                <a:solidFill>
                  <a:schemeClr val="bg1"/>
                </a:solidFill>
              </a:rPr>
              <a:t>People may experience happiness, feelings of togetherness, hope, and good fortune to see a rainbow at the end of a storm, symbolizes God’s divine protection, mercy and grace even in the midst of corruption.</a:t>
            </a:r>
          </a:p>
          <a:p>
            <a:endParaRPr lang="en-US" sz="2000">
              <a:solidFill>
                <a:schemeClr val="bg1"/>
              </a:solidFill>
            </a:endParaRPr>
          </a:p>
        </p:txBody>
      </p:sp>
      <p:pic>
        <p:nvPicPr>
          <p:cNvPr id="5" name="Picture 4" descr="A picture containing text, nature, rainbow&#10;&#10;Description automatically generated">
            <a:extLst>
              <a:ext uri="{FF2B5EF4-FFF2-40B4-BE49-F238E27FC236}">
                <a16:creationId xmlns:a16="http://schemas.microsoft.com/office/drawing/2014/main" xmlns="" id="{6804F0A1-0C1B-9F43-B479-15C74A23A0B4}"/>
              </a:ext>
            </a:extLst>
          </p:cNvPr>
          <p:cNvPicPr>
            <a:picLocks noChangeAspect="1"/>
          </p:cNvPicPr>
          <p:nvPr/>
        </p:nvPicPr>
        <p:blipFill>
          <a:blip r:embed="rId2"/>
          <a:stretch>
            <a:fillRect/>
          </a:stretch>
        </p:blipFill>
        <p:spPr>
          <a:xfrm>
            <a:off x="5110716" y="646648"/>
            <a:ext cx="6596652" cy="5409254"/>
          </a:xfrm>
          <a:prstGeom prst="rect">
            <a:avLst/>
          </a:prstGeom>
        </p:spPr>
      </p:pic>
    </p:spTree>
    <p:extLst>
      <p:ext uri="{BB962C8B-B14F-4D97-AF65-F5344CB8AC3E}">
        <p14:creationId xmlns:p14="http://schemas.microsoft.com/office/powerpoint/2010/main" val="949017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4D378E-2CA0-D147-A805-B1F2E57A5474}"/>
              </a:ext>
            </a:extLst>
          </p:cNvPr>
          <p:cNvSpPr>
            <a:spLocks noGrp="1"/>
          </p:cNvSpPr>
          <p:nvPr>
            <p:ph type="title"/>
          </p:nvPr>
        </p:nvSpPr>
        <p:spPr>
          <a:xfrm>
            <a:off x="5054082" y="1298448"/>
            <a:ext cx="6068070" cy="3255264"/>
          </a:xfrm>
        </p:spPr>
        <p:txBody>
          <a:bodyPr vert="horz" lIns="91440" tIns="45720" rIns="91440" bIns="45720" rtlCol="0" anchor="b">
            <a:normAutofit/>
          </a:bodyPr>
          <a:lstStyle/>
          <a:p>
            <a:r>
              <a:rPr lang="en-US" sz="5900" spc="-100" dirty="0"/>
              <a:t>THANK YOU</a:t>
            </a:r>
          </a:p>
        </p:txBody>
      </p:sp>
      <p:pic>
        <p:nvPicPr>
          <p:cNvPr id="7" name="Graphic 6" descr="Smiling Face with No Fill">
            <a:extLst>
              <a:ext uri="{FF2B5EF4-FFF2-40B4-BE49-F238E27FC236}">
                <a16:creationId xmlns:a16="http://schemas.microsoft.com/office/drawing/2014/main" xmlns="" id="{4721A563-2855-46DC-A3B9-66D21DDCAD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96177" y="1695799"/>
            <a:ext cx="3458249" cy="3458249"/>
          </a:xfrm>
          <a:prstGeom prst="rect">
            <a:avLst/>
          </a:prstGeom>
        </p:spPr>
      </p:pic>
    </p:spTree>
    <p:extLst>
      <p:ext uri="{BB962C8B-B14F-4D97-AF65-F5344CB8AC3E}">
        <p14:creationId xmlns:p14="http://schemas.microsoft.com/office/powerpoint/2010/main" val="420439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94A682-5EF2-F348-8AB3-8DE412284F39}"/>
              </a:ext>
            </a:extLst>
          </p:cNvPr>
          <p:cNvSpPr>
            <a:spLocks noGrp="1"/>
          </p:cNvSpPr>
          <p:nvPr>
            <p:ph type="title"/>
          </p:nvPr>
        </p:nvSpPr>
        <p:spPr>
          <a:xfrm>
            <a:off x="4084398" y="1298448"/>
            <a:ext cx="7315200" cy="3255264"/>
          </a:xfrm>
        </p:spPr>
        <p:txBody>
          <a:bodyPr vert="horz" lIns="91440" tIns="45720" rIns="91440" bIns="45720" rtlCol="0" anchor="b">
            <a:normAutofit/>
          </a:bodyPr>
          <a:lstStyle/>
          <a:p>
            <a:r>
              <a:rPr lang="en-US" sz="5900" spc="-100">
                <a:solidFill>
                  <a:schemeClr val="tx2"/>
                </a:solidFill>
              </a:rPr>
              <a:t>Discussion</a:t>
            </a:r>
            <a:br>
              <a:rPr lang="en-US" sz="5900" spc="-100">
                <a:solidFill>
                  <a:schemeClr val="tx2"/>
                </a:solidFill>
              </a:rPr>
            </a:br>
            <a:r>
              <a:rPr lang="en-US" sz="5900" spc="-100">
                <a:solidFill>
                  <a:schemeClr val="tx2"/>
                </a:solidFill>
              </a:rPr>
              <a:t/>
            </a:r>
            <a:br>
              <a:rPr lang="en-US" sz="5900" spc="-100">
                <a:solidFill>
                  <a:schemeClr val="tx2"/>
                </a:solidFill>
              </a:rPr>
            </a:br>
            <a:r>
              <a:rPr lang="en-US" sz="5900" spc="-100">
                <a:solidFill>
                  <a:schemeClr val="tx2"/>
                </a:solidFill>
              </a:rPr>
              <a:t>Questions/Comments</a:t>
            </a:r>
          </a:p>
        </p:txBody>
      </p:sp>
    </p:spTree>
    <p:extLst>
      <p:ext uri="{BB962C8B-B14F-4D97-AF65-F5344CB8AC3E}">
        <p14:creationId xmlns:p14="http://schemas.microsoft.com/office/powerpoint/2010/main" val="1772250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B7911C-BB56-1241-A144-46B873A773F3}"/>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xmlns="" id="{54D3670B-BF69-A341-997E-A50E133BAD5D}"/>
              </a:ext>
            </a:extLst>
          </p:cNvPr>
          <p:cNvSpPr>
            <a:spLocks noGrp="1"/>
          </p:cNvSpPr>
          <p:nvPr>
            <p:ph idx="1"/>
          </p:nvPr>
        </p:nvSpPr>
        <p:spPr/>
        <p:txBody>
          <a:bodyPr/>
          <a:lstStyle/>
          <a:p>
            <a:r>
              <a:rPr lang="en-US" dirty="0"/>
              <a:t>Mayo Clinic,</a:t>
            </a:r>
            <a:r>
              <a:rPr lang="en-US" b="1" dirty="0"/>
              <a:t> Spirituality and stress relief: Make the connection,</a:t>
            </a:r>
            <a:r>
              <a:rPr lang="en-US" dirty="0"/>
              <a:t> </a:t>
            </a:r>
            <a:r>
              <a:rPr lang="en-US" dirty="0">
                <a:hlinkClick r:id="rId2"/>
              </a:rPr>
              <a:t>https://www.mayoclinic.org/healthy-lifestyle/stress-management/in-depth/stress-relief/art-20044464</a:t>
            </a:r>
            <a:r>
              <a:rPr lang="en-US" dirty="0"/>
              <a:t>, March 15, 2019, retrieved May 20, 2021</a:t>
            </a:r>
          </a:p>
          <a:p>
            <a:r>
              <a:rPr lang="en-US" dirty="0" err="1"/>
              <a:t>Paragment</a:t>
            </a:r>
            <a:r>
              <a:rPr lang="en-US" dirty="0"/>
              <a:t>, K.I.,( 2007). </a:t>
            </a:r>
            <a:r>
              <a:rPr lang="en-US" i="1" dirty="0"/>
              <a:t>Spiritually Integrated Psychotherapy:  Understanding the Sacred. </a:t>
            </a:r>
            <a:r>
              <a:rPr lang="en-US" dirty="0"/>
              <a:t>The Guilford Press</a:t>
            </a:r>
            <a:endParaRPr lang="en-US" i="1" dirty="0"/>
          </a:p>
        </p:txBody>
      </p:sp>
    </p:spTree>
    <p:extLst>
      <p:ext uri="{BB962C8B-B14F-4D97-AF65-F5344CB8AC3E}">
        <p14:creationId xmlns:p14="http://schemas.microsoft.com/office/powerpoint/2010/main" val="1548102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2AD26B-CF06-2046-8E7F-7A4CB8664B47}"/>
              </a:ext>
            </a:extLst>
          </p:cNvPr>
          <p:cNvSpPr>
            <a:spLocks noGrp="1"/>
          </p:cNvSpPr>
          <p:nvPr>
            <p:ph type="title"/>
          </p:nvPr>
        </p:nvSpPr>
        <p:spPr>
          <a:xfrm>
            <a:off x="1476588" y="327985"/>
            <a:ext cx="10515600" cy="1325563"/>
          </a:xfrm>
        </p:spPr>
        <p:txBody>
          <a:bodyPr>
            <a:normAutofit/>
          </a:bodyPr>
          <a:lstStyle/>
          <a:p>
            <a:pPr algn="ctr"/>
            <a:r>
              <a:rPr lang="en-US" dirty="0"/>
              <a:t>CME Disclosures</a:t>
            </a:r>
          </a:p>
        </p:txBody>
      </p:sp>
      <p:sp>
        <p:nvSpPr>
          <p:cNvPr id="3" name="Content Placeholder 2">
            <a:extLst>
              <a:ext uri="{FF2B5EF4-FFF2-40B4-BE49-F238E27FC236}">
                <a16:creationId xmlns:a16="http://schemas.microsoft.com/office/drawing/2014/main" xmlns="" id="{596F2336-1A26-2A4E-B0D8-E76945428144}"/>
              </a:ext>
            </a:extLst>
          </p:cNvPr>
          <p:cNvSpPr>
            <a:spLocks noGrp="1"/>
          </p:cNvSpPr>
          <p:nvPr>
            <p:ph idx="1"/>
          </p:nvPr>
        </p:nvSpPr>
        <p:spPr/>
        <p:txBody>
          <a:bodyPr>
            <a:normAutofit/>
          </a:bodyPr>
          <a:lstStyle/>
          <a:p>
            <a:r>
              <a:rPr lang="en-US" dirty="0"/>
              <a:t>Presenters and Planners: Aliya Jones, MD and Steve Whitefield, MD have reported no relevant financial relationships to disclose. </a:t>
            </a:r>
            <a:r>
              <a:rPr lang="en-US" dirty="0" err="1"/>
              <a:t>Shinelle</a:t>
            </a:r>
            <a:r>
              <a:rPr lang="en-US" dirty="0"/>
              <a:t> Oglesby, MS, LCPC and Dennis DuPont have reported no relevant financial relationships to disclose.</a:t>
            </a:r>
          </a:p>
          <a:p>
            <a:r>
              <a:rPr lang="en-US" dirty="0"/>
              <a:t>MedChi CME Reviewers: The reviewers from the MedChi Committee On Scientific Activities (COSA) for this activity have reported no relevant financial relationships to disclose.</a:t>
            </a:r>
          </a:p>
          <a:p>
            <a:pPr marL="0" indent="0">
              <a:buNone/>
            </a:pPr>
            <a:endParaRPr lang="en-US" sz="1200" dirty="0">
              <a:solidFill>
                <a:schemeClr val="tx1"/>
              </a:solidFill>
            </a:endParaRPr>
          </a:p>
          <a:p>
            <a:endParaRPr lang="en-US" sz="1600" dirty="0">
              <a:solidFill>
                <a:schemeClr val="tx1"/>
              </a:solidFill>
            </a:endParaRPr>
          </a:p>
        </p:txBody>
      </p:sp>
      <p:pic>
        <p:nvPicPr>
          <p:cNvPr id="19" name="image1.png">
            <a:extLst>
              <a:ext uri="{FF2B5EF4-FFF2-40B4-BE49-F238E27FC236}">
                <a16:creationId xmlns:a16="http://schemas.microsoft.com/office/drawing/2014/main" xmlns="" id="{DA729C57-C2E3-1C4F-962C-A2EEBD0717CE}"/>
              </a:ext>
            </a:extLst>
          </p:cNvPr>
          <p:cNvPicPr/>
          <p:nvPr/>
        </p:nvPicPr>
        <p:blipFill>
          <a:blip r:embed="rId2"/>
          <a:srcRect/>
          <a:stretch>
            <a:fillRect/>
          </a:stretch>
        </p:blipFill>
        <p:spPr>
          <a:xfrm>
            <a:off x="3265394" y="4714720"/>
            <a:ext cx="768704" cy="900566"/>
          </a:xfrm>
          <a:prstGeom prst="rect">
            <a:avLst/>
          </a:prstGeom>
          <a:ln/>
        </p:spPr>
      </p:pic>
      <p:pic>
        <p:nvPicPr>
          <p:cNvPr id="20" name="image2.png">
            <a:extLst>
              <a:ext uri="{FF2B5EF4-FFF2-40B4-BE49-F238E27FC236}">
                <a16:creationId xmlns:a16="http://schemas.microsoft.com/office/drawing/2014/main" xmlns="" id="{000918AD-8F65-BE4F-B123-0FE03B191410}"/>
              </a:ext>
            </a:extLst>
          </p:cNvPr>
          <p:cNvPicPr/>
          <p:nvPr/>
        </p:nvPicPr>
        <p:blipFill>
          <a:blip r:embed="rId3"/>
          <a:srcRect/>
          <a:stretch>
            <a:fillRect/>
          </a:stretch>
        </p:blipFill>
        <p:spPr>
          <a:xfrm>
            <a:off x="6734388" y="5095673"/>
            <a:ext cx="967740" cy="399478"/>
          </a:xfrm>
          <a:prstGeom prst="rect">
            <a:avLst/>
          </a:prstGeom>
          <a:ln/>
        </p:spPr>
      </p:pic>
      <p:sp>
        <p:nvSpPr>
          <p:cNvPr id="13" name="TextBox 12">
            <a:extLst>
              <a:ext uri="{FF2B5EF4-FFF2-40B4-BE49-F238E27FC236}">
                <a16:creationId xmlns:a16="http://schemas.microsoft.com/office/drawing/2014/main" xmlns="" id="{69BFABAA-80F0-6441-943E-8D83957B3227}"/>
              </a:ext>
            </a:extLst>
          </p:cNvPr>
          <p:cNvSpPr txBox="1"/>
          <p:nvPr/>
        </p:nvSpPr>
        <p:spPr>
          <a:xfrm>
            <a:off x="1529928" y="5787363"/>
            <a:ext cx="7856220" cy="307777"/>
          </a:xfrm>
          <a:prstGeom prst="rect">
            <a:avLst/>
          </a:prstGeom>
          <a:noFill/>
        </p:spPr>
        <p:txBody>
          <a:bodyPr wrap="square" rtlCol="0">
            <a:spAutoFit/>
          </a:bodyPr>
          <a:lstStyle/>
          <a:p>
            <a:pPr algn="ctr"/>
            <a:r>
              <a:rPr lang="en-US" sz="1400" dirty="0"/>
              <a:t>Webinars jointly sponsored by the Behavioral Health Administration and MedChi</a:t>
            </a:r>
          </a:p>
        </p:txBody>
      </p:sp>
    </p:spTree>
    <p:extLst>
      <p:ext uri="{BB962C8B-B14F-4D97-AF65-F5344CB8AC3E}">
        <p14:creationId xmlns:p14="http://schemas.microsoft.com/office/powerpoint/2010/main" val="3588345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53B85E-0E7D-5348-B4D0-5BF644716DDF}"/>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xmlns="" id="{E0FA98AC-4C09-5141-9988-A4FD5B220016}"/>
              </a:ext>
            </a:extLst>
          </p:cNvPr>
          <p:cNvSpPr>
            <a:spLocks noGrp="1"/>
          </p:cNvSpPr>
          <p:nvPr>
            <p:ph idx="1"/>
          </p:nvPr>
        </p:nvSpPr>
        <p:spPr/>
        <p:txBody>
          <a:bodyPr>
            <a:normAutofit fontScale="70000" lnSpcReduction="20000"/>
          </a:bodyPr>
          <a:lstStyle/>
          <a:p>
            <a:r>
              <a:rPr lang="en-US" dirty="0"/>
              <a:t>The participant will be able to recognize the existence of spiritual trauma and how it may disorient and negatively affect a person’s well-being, creating traumatic stress.</a:t>
            </a:r>
          </a:p>
          <a:p>
            <a:r>
              <a:rPr lang="en-US" dirty="0"/>
              <a:t>The participant will identify individualized ways to use meaning making to engage in re-orienting and re-framing traumatic events, from one’s own spiritual perspective to reduce distress.</a:t>
            </a:r>
          </a:p>
          <a:p>
            <a:r>
              <a:rPr lang="en-US" dirty="0"/>
              <a:t>The participant will examine the impacts that the  COVID-19 pandemic, current social justice issues, and other stressors can potentially have on their ability to  deliver quality care to the people they serve.</a:t>
            </a:r>
          </a:p>
          <a:p>
            <a:r>
              <a:rPr lang="en-US" dirty="0"/>
              <a:t>The participate will discuss the importance of  integrating meaning making and spirituality into their daily lives, in an attempt, to reduce psychological, emotional and physical distress.</a:t>
            </a:r>
          </a:p>
          <a:p>
            <a:r>
              <a:rPr lang="en-US" dirty="0"/>
              <a:t>Given a set of self-care techniques, participants will identify ways to incorporate their own spirituality to personalize their attempts to be more self-focused and self-reflective. as a method of Self-Care.</a:t>
            </a:r>
          </a:p>
          <a:p>
            <a:r>
              <a:rPr lang="en-US" dirty="0"/>
              <a:t>Participants will discuss ways that Self-care, using meaning making and spirituality, can be applied to the care providers deliver to the people they serve.</a:t>
            </a:r>
          </a:p>
        </p:txBody>
      </p:sp>
    </p:spTree>
    <p:extLst>
      <p:ext uri="{BB962C8B-B14F-4D97-AF65-F5344CB8AC3E}">
        <p14:creationId xmlns:p14="http://schemas.microsoft.com/office/powerpoint/2010/main" val="111211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5BDE1B-6E38-5643-8978-2F82C903EBE6}"/>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dirty="0">
                <a:solidFill>
                  <a:srgbClr val="FFFFFF"/>
                </a:solidFill>
              </a:rPr>
              <a:t>Mental Health is Four Dimensional</a:t>
            </a:r>
          </a:p>
        </p:txBody>
      </p:sp>
      <p:sp>
        <p:nvSpPr>
          <p:cNvPr id="3" name="Content Placeholder 2">
            <a:extLst>
              <a:ext uri="{FF2B5EF4-FFF2-40B4-BE49-F238E27FC236}">
                <a16:creationId xmlns:a16="http://schemas.microsoft.com/office/drawing/2014/main" xmlns="" id="{0D719A82-FFEF-204C-BCA3-A5F85AB3FA3B}"/>
              </a:ext>
            </a:extLst>
          </p:cNvPr>
          <p:cNvSpPr>
            <a:spLocks noGrp="1"/>
          </p:cNvSpPr>
          <p:nvPr>
            <p:ph idx="1"/>
          </p:nvPr>
        </p:nvSpPr>
        <p:spPr>
          <a:xfrm>
            <a:off x="4038600" y="4884873"/>
            <a:ext cx="7188199" cy="1292090"/>
          </a:xfrm>
        </p:spPr>
        <p:txBody>
          <a:bodyPr>
            <a:normAutofit/>
          </a:bodyPr>
          <a:lstStyle/>
          <a:p>
            <a:r>
              <a:rPr lang="en-US" sz="1400" dirty="0"/>
              <a:t>Psychological/Mental</a:t>
            </a:r>
          </a:p>
          <a:p>
            <a:r>
              <a:rPr lang="en-US" sz="1400" dirty="0"/>
              <a:t>Physical</a:t>
            </a:r>
          </a:p>
          <a:p>
            <a:r>
              <a:rPr lang="en-US" sz="1400" dirty="0"/>
              <a:t>Social/Emotional</a:t>
            </a:r>
          </a:p>
          <a:p>
            <a:r>
              <a:rPr lang="en-US" sz="1400" dirty="0"/>
              <a:t>Spiritual</a:t>
            </a:r>
          </a:p>
          <a:p>
            <a:endParaRPr lang="en-US" sz="1400" dirty="0"/>
          </a:p>
        </p:txBody>
      </p:sp>
      <p:pic>
        <p:nvPicPr>
          <p:cNvPr id="7" name="Picture 6" descr="Diagram&#10;&#10;Description automatically generated with medium confidence">
            <a:extLst>
              <a:ext uri="{FF2B5EF4-FFF2-40B4-BE49-F238E27FC236}">
                <a16:creationId xmlns:a16="http://schemas.microsoft.com/office/drawing/2014/main" xmlns="" id="{47B175F0-8F61-9A4B-A125-A3FE4FA94FF6}"/>
              </a:ext>
            </a:extLst>
          </p:cNvPr>
          <p:cNvPicPr>
            <a:picLocks noChangeAspect="1"/>
          </p:cNvPicPr>
          <p:nvPr/>
        </p:nvPicPr>
        <p:blipFill>
          <a:blip r:embed="rId2"/>
          <a:stretch>
            <a:fillRect/>
          </a:stretch>
        </p:blipFill>
        <p:spPr>
          <a:xfrm>
            <a:off x="4038600" y="484910"/>
            <a:ext cx="7188199" cy="3640882"/>
          </a:xfrm>
          <a:prstGeom prst="rect">
            <a:avLst/>
          </a:prstGeom>
        </p:spPr>
      </p:pic>
    </p:spTree>
    <p:extLst>
      <p:ext uri="{BB962C8B-B14F-4D97-AF65-F5344CB8AC3E}">
        <p14:creationId xmlns:p14="http://schemas.microsoft.com/office/powerpoint/2010/main" val="203326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3">
                                            <p:txEl>
                                              <p:pRg st="1" end="1"/>
                                            </p:txEl>
                                          </p:spTgt>
                                        </p:tgtEl>
                                        <p:attrNameLst>
                                          <p:attrName>style.color</p:attrName>
                                        </p:attrNameLst>
                                      </p:cBhvr>
                                      <p:to>
                                        <a:schemeClr val="accent2"/>
                                      </p:to>
                                    </p:animClr>
                                  </p:childTnLst>
                                </p:cTn>
                              </p:par>
                              <p:par>
                                <p:cTn id="9" presetID="3" presetClass="emph" presetSubtype="2" fill="hold" nodeType="withEffect">
                                  <p:stCondLst>
                                    <p:cond delay="0"/>
                                  </p:stCondLst>
                                  <p:childTnLst>
                                    <p:animClr clrSpc="rgb" dir="cw">
                                      <p:cBhvr override="childStyle">
                                        <p:cTn id="10" dur="2000" fill="hold"/>
                                        <p:tgtEl>
                                          <p:spTgt spid="3">
                                            <p:txEl>
                                              <p:pRg st="2" end="2"/>
                                            </p:txEl>
                                          </p:spTgt>
                                        </p:tgtEl>
                                        <p:attrNameLst>
                                          <p:attrName>style.color</p:attrName>
                                        </p:attrNameLst>
                                      </p:cBhvr>
                                      <p:to>
                                        <a:schemeClr val="accent2"/>
                                      </p:to>
                                    </p:animClr>
                                  </p:childTnLst>
                                </p:cTn>
                              </p:par>
                              <p:par>
                                <p:cTn id="11" presetID="3" presetClass="emph" presetSubtype="2" fill="hold" nodeType="withEffect">
                                  <p:stCondLst>
                                    <p:cond delay="0"/>
                                  </p:stCondLst>
                                  <p:childTnLst>
                                    <p:animClr clrSpc="rgb" dir="cw">
                                      <p:cBhvr override="childStyle">
                                        <p:cTn id="12" dur="2000" fill="hold"/>
                                        <p:tgtEl>
                                          <p:spTgt spid="3">
                                            <p:txEl>
                                              <p:pRg st="3" end="3"/>
                                            </p:txEl>
                                          </p:spTgt>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
                                            <p:txEl>
                                              <p:pRg st="0" end="0"/>
                                            </p:txEl>
                                          </p:spTgt>
                                        </p:tgtEl>
                                        <p:attrNameLst>
                                          <p:attrName>style.color</p:attrName>
                                        </p:attrNameLst>
                                      </p:cBhvr>
                                      <p:to>
                                        <a:schemeClr val="accent2"/>
                                      </p:to>
                                    </p:animClr>
                                  </p:childTnLst>
                                </p:cTn>
                              </p:par>
                              <p:par>
                                <p:cTn id="17" presetID="3" presetClass="emph" presetSubtype="2" fill="hold" nodeType="withEffect">
                                  <p:stCondLst>
                                    <p:cond delay="0"/>
                                  </p:stCondLst>
                                  <p:childTnLst>
                                    <p:animClr clrSpc="rgb" dir="cw">
                                      <p:cBhvr override="childStyle">
                                        <p:cTn id="18" dur="2000" fill="hold"/>
                                        <p:tgtEl>
                                          <p:spTgt spid="3">
                                            <p:txEl>
                                              <p:pRg st="1" end="1"/>
                                            </p:txEl>
                                          </p:spTgt>
                                        </p:tgtEl>
                                        <p:attrNameLst>
                                          <p:attrName>style.color</p:attrName>
                                        </p:attrNameLst>
                                      </p:cBhvr>
                                      <p:to>
                                        <a:schemeClr val="accent2"/>
                                      </p:to>
                                    </p:animClr>
                                  </p:childTnLst>
                                </p:cTn>
                              </p:par>
                              <p:par>
                                <p:cTn id="19" presetID="3" presetClass="emph" presetSubtype="2" fill="hold" nodeType="withEffect">
                                  <p:stCondLst>
                                    <p:cond delay="0"/>
                                  </p:stCondLst>
                                  <p:childTnLst>
                                    <p:animClr clrSpc="rgb" dir="cw">
                                      <p:cBhvr override="childStyle">
                                        <p:cTn id="20" dur="2000" fill="hold"/>
                                        <p:tgtEl>
                                          <p:spTgt spid="3">
                                            <p:txEl>
                                              <p:pRg st="2" end="2"/>
                                            </p:txEl>
                                          </p:spTgt>
                                        </p:tgtEl>
                                        <p:attrNameLst>
                                          <p:attrName>style.color</p:attrName>
                                        </p:attrNameLst>
                                      </p:cBhvr>
                                      <p:to>
                                        <a:schemeClr val="accent2"/>
                                      </p:to>
                                    </p:animClr>
                                  </p:childTnLst>
                                </p:cTn>
                              </p:par>
                              <p:par>
                                <p:cTn id="21" presetID="3" presetClass="emph" presetSubtype="2" fill="hold" nodeType="withEffect">
                                  <p:stCondLst>
                                    <p:cond delay="0"/>
                                  </p:stCondLst>
                                  <p:childTnLst>
                                    <p:animClr clrSpc="rgb" dir="cw">
                                      <p:cBhvr override="childStyle">
                                        <p:cTn id="22" dur="2000" fill="hold"/>
                                        <p:tgtEl>
                                          <p:spTgt spid="3">
                                            <p:txEl>
                                              <p:pRg st="3" end="3"/>
                                            </p:txEl>
                                          </p:spTgt>
                                        </p:tgtEl>
                                        <p:attrNameLst>
                                          <p:attrName>style.color</p:attrName>
                                        </p:attrNameLst>
                                      </p:cBhvr>
                                      <p:to>
                                        <a:schemeClr val="accent2"/>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additive="base">
                                        <p:cTn id="4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715DAF0-AE1B-46C9-8A6B-DB2AA05AB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5A2875D7-3769-4291-959E-9FAD764A7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AAF055B3-1F95-4ABA-BFE4-A58320A820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835682F0-7BC6-4526-8BFA-58EA002C80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FCEA3B67-D423-EE4B-969A-5D57286D7002}"/>
              </a:ext>
            </a:extLst>
          </p:cNvPr>
          <p:cNvSpPr>
            <a:spLocks noGrp="1"/>
          </p:cNvSpPr>
          <p:nvPr>
            <p:ph type="title"/>
          </p:nvPr>
        </p:nvSpPr>
        <p:spPr>
          <a:xfrm>
            <a:off x="4221803" y="1173479"/>
            <a:ext cx="6598597" cy="2336483"/>
          </a:xfrm>
        </p:spPr>
        <p:txBody>
          <a:bodyPr vert="horz" lIns="91440" tIns="45720" rIns="91440" bIns="45720" rtlCol="0" anchor="b">
            <a:normAutofit/>
          </a:bodyPr>
          <a:lstStyle/>
          <a:p>
            <a:r>
              <a:rPr lang="en-US" sz="4800" dirty="0">
                <a:solidFill>
                  <a:srgbClr val="FFFFFF"/>
                </a:solidFill>
              </a:rPr>
              <a:t>Self-Care Mitigates the Negative Effects of Traumatic Stress</a:t>
            </a:r>
          </a:p>
        </p:txBody>
      </p:sp>
      <p:sp>
        <p:nvSpPr>
          <p:cNvPr id="3" name="Text Placeholder 2">
            <a:extLst>
              <a:ext uri="{FF2B5EF4-FFF2-40B4-BE49-F238E27FC236}">
                <a16:creationId xmlns:a16="http://schemas.microsoft.com/office/drawing/2014/main" xmlns="" id="{68ADF273-8AC2-6C41-B8BA-C0C582A1719D}"/>
              </a:ext>
            </a:extLst>
          </p:cNvPr>
          <p:cNvSpPr>
            <a:spLocks noGrp="1"/>
          </p:cNvSpPr>
          <p:nvPr>
            <p:ph type="body" idx="1"/>
          </p:nvPr>
        </p:nvSpPr>
        <p:spPr>
          <a:xfrm>
            <a:off x="4221803" y="3758499"/>
            <a:ext cx="6598597" cy="1741549"/>
          </a:xfrm>
        </p:spPr>
        <p:txBody>
          <a:bodyPr vert="horz" lIns="91440" tIns="45720" rIns="91440" bIns="45720" rtlCol="0">
            <a:normAutofit/>
          </a:bodyPr>
          <a:lstStyle/>
          <a:p>
            <a:r>
              <a:rPr lang="en-US" dirty="0">
                <a:solidFill>
                  <a:srgbClr val="FFFFFF"/>
                </a:solidFill>
              </a:rPr>
              <a:t>Our exposure to Trauma affects us on a Spiritual Level that often goes unnoticed and disorients our being in a profound manner.</a:t>
            </a:r>
          </a:p>
        </p:txBody>
      </p:sp>
      <p:sp>
        <p:nvSpPr>
          <p:cNvPr id="18" name="Rectangle 17">
            <a:extLst>
              <a:ext uri="{FF2B5EF4-FFF2-40B4-BE49-F238E27FC236}">
                <a16:creationId xmlns:a16="http://schemas.microsoft.com/office/drawing/2014/main" xmlns="" id="{1F0DF0F3-0179-4A8A-92E0-932C473DA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pa setting of candles">
            <a:extLst>
              <a:ext uri="{FF2B5EF4-FFF2-40B4-BE49-F238E27FC236}">
                <a16:creationId xmlns:a16="http://schemas.microsoft.com/office/drawing/2014/main" xmlns="" id="{C5D8461C-7719-44C2-895C-3DC906B7DA8B}"/>
              </a:ext>
            </a:extLst>
          </p:cNvPr>
          <p:cNvPicPr>
            <a:picLocks noChangeAspect="1"/>
          </p:cNvPicPr>
          <p:nvPr/>
        </p:nvPicPr>
        <p:blipFill rotWithShape="1">
          <a:blip r:embed="rId2"/>
          <a:srcRect l="26544" r="39630" b="2"/>
          <a:stretch/>
        </p:blipFill>
        <p:spPr>
          <a:xfrm>
            <a:off x="1037820" y="896184"/>
            <a:ext cx="2569597" cy="5051526"/>
          </a:xfrm>
          <a:custGeom>
            <a:avLst/>
            <a:gdLst/>
            <a:ahLst/>
            <a:cxnLst/>
            <a:rect l="l" t="t" r="r" b="b"/>
            <a:pathLst>
              <a:path w="2569597" h="5051526">
                <a:moveTo>
                  <a:pt x="2525763" y="0"/>
                </a:moveTo>
                <a:lnTo>
                  <a:pt x="2569597" y="2214"/>
                </a:lnTo>
                <a:lnTo>
                  <a:pt x="2569597" y="5049313"/>
                </a:lnTo>
                <a:lnTo>
                  <a:pt x="2525763" y="5051526"/>
                </a:lnTo>
                <a:cubicBezTo>
                  <a:pt x="1130823" y="5051526"/>
                  <a:pt x="0" y="3920703"/>
                  <a:pt x="0" y="2525763"/>
                </a:cubicBezTo>
                <a:cubicBezTo>
                  <a:pt x="0" y="1130823"/>
                  <a:pt x="1130823" y="0"/>
                  <a:pt x="2525763" y="0"/>
                </a:cubicBezTo>
                <a:close/>
              </a:path>
            </a:pathLst>
          </a:custGeom>
        </p:spPr>
      </p:pic>
    </p:spTree>
    <p:extLst>
      <p:ext uri="{BB962C8B-B14F-4D97-AF65-F5344CB8AC3E}">
        <p14:creationId xmlns:p14="http://schemas.microsoft.com/office/powerpoint/2010/main" val="353362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73B77B-865A-5D40-88B2-09B3C31F84B3}"/>
              </a:ext>
            </a:extLst>
          </p:cNvPr>
          <p:cNvSpPr>
            <a:spLocks noGrp="1"/>
          </p:cNvSpPr>
          <p:nvPr>
            <p:ph type="title"/>
          </p:nvPr>
        </p:nvSpPr>
        <p:spPr>
          <a:xfrm>
            <a:off x="635000" y="640823"/>
            <a:ext cx="3418659" cy="5583148"/>
          </a:xfrm>
        </p:spPr>
        <p:txBody>
          <a:bodyPr anchor="ctr">
            <a:normAutofit/>
          </a:bodyPr>
          <a:lstStyle/>
          <a:p>
            <a:r>
              <a:rPr lang="en-US" sz="5000" dirty="0"/>
              <a:t>How we and and the people we serve are traumatized  </a:t>
            </a:r>
          </a:p>
        </p:txBody>
      </p:sp>
      <p:graphicFrame>
        <p:nvGraphicFramePr>
          <p:cNvPr id="5" name="Content Placeholder 2">
            <a:extLst>
              <a:ext uri="{FF2B5EF4-FFF2-40B4-BE49-F238E27FC236}">
                <a16:creationId xmlns:a16="http://schemas.microsoft.com/office/drawing/2014/main" xmlns="" id="{8AA48015-D2E8-481C-8F62-18F1C6AF8CC2}"/>
              </a:ext>
            </a:extLst>
          </p:cNvPr>
          <p:cNvGraphicFramePr>
            <a:graphicFrameLocks noGrp="1"/>
          </p:cNvGraphicFramePr>
          <p:nvPr>
            <p:ph idx="1"/>
            <p:extLst>
              <p:ext uri="{D42A27DB-BD31-4B8C-83A1-F6EECF244321}">
                <p14:modId xmlns:p14="http://schemas.microsoft.com/office/powerpoint/2010/main" val="69104040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8302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7DCC1-93F2-C846-8FB2-1E275A95FE7E}"/>
              </a:ext>
            </a:extLst>
          </p:cNvPr>
          <p:cNvSpPr>
            <a:spLocks noGrp="1"/>
          </p:cNvSpPr>
          <p:nvPr>
            <p:ph type="title"/>
          </p:nvPr>
        </p:nvSpPr>
        <p:spPr>
          <a:xfrm>
            <a:off x="621792" y="1161288"/>
            <a:ext cx="3602736" cy="4526280"/>
          </a:xfrm>
        </p:spPr>
        <p:txBody>
          <a:bodyPr>
            <a:normAutofit/>
          </a:bodyPr>
          <a:lstStyle/>
          <a:p>
            <a:r>
              <a:rPr lang="en-US" sz="4000"/>
              <a:t>Vicarious Trauma</a:t>
            </a:r>
          </a:p>
        </p:txBody>
      </p:sp>
      <p:graphicFrame>
        <p:nvGraphicFramePr>
          <p:cNvPr id="7" name="Content Placeholder 2">
            <a:extLst>
              <a:ext uri="{FF2B5EF4-FFF2-40B4-BE49-F238E27FC236}">
                <a16:creationId xmlns:a16="http://schemas.microsoft.com/office/drawing/2014/main" xmlns="" id="{24136C00-8220-47D1-A37A-1F63114722A3}"/>
              </a:ext>
            </a:extLst>
          </p:cNvPr>
          <p:cNvGraphicFramePr>
            <a:graphicFrameLocks noGrp="1"/>
          </p:cNvGraphicFramePr>
          <p:nvPr>
            <p:ph idx="1"/>
            <p:extLst>
              <p:ext uri="{D42A27DB-BD31-4B8C-83A1-F6EECF244321}">
                <p14:modId xmlns:p14="http://schemas.microsoft.com/office/powerpoint/2010/main" val="194717317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5204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1E248AB-7C69-D944-9137-135846ADDCA9}"/>
              </a:ext>
            </a:extLst>
          </p:cNvPr>
          <p:cNvSpPr>
            <a:spLocks noGrp="1"/>
          </p:cNvSpPr>
          <p:nvPr>
            <p:ph type="title"/>
          </p:nvPr>
        </p:nvSpPr>
        <p:spPr>
          <a:xfrm>
            <a:off x="686834" y="1153572"/>
            <a:ext cx="3200400" cy="4461163"/>
          </a:xfrm>
        </p:spPr>
        <p:txBody>
          <a:bodyPr>
            <a:normAutofit/>
          </a:bodyPr>
          <a:lstStyle/>
          <a:p>
            <a:r>
              <a:rPr lang="en-US">
                <a:solidFill>
                  <a:srgbClr val="FFFFFF"/>
                </a:solidFill>
              </a:rPr>
              <a:t>Direct Trauma</a:t>
            </a:r>
            <a:endParaRPr lang="en-US" dirty="0">
              <a:solidFill>
                <a:srgbClr val="FFFFFF"/>
              </a:solidFill>
            </a:endParaRPr>
          </a:p>
        </p:txBody>
      </p:sp>
      <p:sp>
        <p:nvSpPr>
          <p:cNvPr id="14"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A57E549C-5DF4-AA42-9B0A-8C9D4D0820CB}"/>
              </a:ext>
            </a:extLst>
          </p:cNvPr>
          <p:cNvSpPr>
            <a:spLocks noGrp="1"/>
          </p:cNvSpPr>
          <p:nvPr>
            <p:ph idx="1"/>
          </p:nvPr>
        </p:nvSpPr>
        <p:spPr>
          <a:xfrm>
            <a:off x="4447308" y="591344"/>
            <a:ext cx="6906491" cy="5585619"/>
          </a:xfrm>
        </p:spPr>
        <p:txBody>
          <a:bodyPr anchor="ctr">
            <a:normAutofit/>
          </a:bodyPr>
          <a:lstStyle/>
          <a:p>
            <a:r>
              <a:rPr lang="en-US"/>
              <a:t>direct personal experience of an event that involves actual or threatened death or serious injury, or other threat to one’s physical integrity; </a:t>
            </a:r>
          </a:p>
          <a:p>
            <a:r>
              <a:rPr lang="en-US"/>
              <a:t>or witnessing an event that involves death, injury, or a threat to the physical integrity of another person; or learning about unexpected or violent death, serious harm, or threat of death or injury experienced by a family member or other close associate.</a:t>
            </a:r>
            <a:endParaRPr lang="en-US" dirty="0"/>
          </a:p>
        </p:txBody>
      </p:sp>
    </p:spTree>
    <p:extLst>
      <p:ext uri="{BB962C8B-B14F-4D97-AF65-F5344CB8AC3E}">
        <p14:creationId xmlns:p14="http://schemas.microsoft.com/office/powerpoint/2010/main" val="2008316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A243C363007F4F827DB51D02034FC2" ma:contentTypeVersion="22" ma:contentTypeDescription="Create a new document." ma:contentTypeScope="" ma:versionID="6f4aa861c22db5f2b4eb9d2bf3007668">
  <xsd:schema xmlns:xsd="http://www.w3.org/2001/XMLSchema" xmlns:xs="http://www.w3.org/2001/XMLSchema" xmlns:p="http://schemas.microsoft.com/office/2006/metadata/properties" targetNamespace="http://schemas.microsoft.com/office/2006/metadata/properties" ma:root="true" ma:fieldsID="883d4e8e4bb62dc9630bd01492c2b58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2DF8D5-3CB2-4B22-8A8C-0CB7FCC48BBF}"/>
</file>

<file path=customXml/itemProps2.xml><?xml version="1.0" encoding="utf-8"?>
<ds:datastoreItem xmlns:ds="http://schemas.openxmlformats.org/officeDocument/2006/customXml" ds:itemID="{BC461B71-0D08-475C-A84C-D6EC6ACFF140}"/>
</file>

<file path=customXml/itemProps3.xml><?xml version="1.0" encoding="utf-8"?>
<ds:datastoreItem xmlns:ds="http://schemas.openxmlformats.org/officeDocument/2006/customXml" ds:itemID="{BF2DF8D5-3CB2-4B22-8A8C-0CB7FCC48BBF}"/>
</file>

<file path=customXml/itemProps4.xml><?xml version="1.0" encoding="utf-8"?>
<ds:datastoreItem xmlns:ds="http://schemas.openxmlformats.org/officeDocument/2006/customXml" ds:itemID="{7C5119F9-A95C-4DA0-B768-2E0D65E72B56}"/>
</file>

<file path=docProps/app.xml><?xml version="1.0" encoding="utf-8"?>
<Properties xmlns="http://schemas.openxmlformats.org/officeDocument/2006/extended-properties" xmlns:vt="http://schemas.openxmlformats.org/officeDocument/2006/docPropsVTypes">
  <Template/>
  <TotalTime>1693</TotalTime>
  <Words>2221</Words>
  <Application>Microsoft Office PowerPoint</Application>
  <PresentationFormat>Widescreen</PresentationFormat>
  <Paragraphs>144</Paragraphs>
  <Slides>29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SHINELLE OGLESBY, MS, LCPC, NCC OWNER/THERAPIST </vt:lpstr>
      <vt:lpstr>CME Accreditation and Designation </vt:lpstr>
      <vt:lpstr>CME Disclosures</vt:lpstr>
      <vt:lpstr>Learning Objectives</vt:lpstr>
      <vt:lpstr>Mental Health is Four Dimensional</vt:lpstr>
      <vt:lpstr>Self-Care Mitigates the Negative Effects of Traumatic Stress</vt:lpstr>
      <vt:lpstr>How we and and the people we serve are traumatized  </vt:lpstr>
      <vt:lpstr>Vicarious Trauma</vt:lpstr>
      <vt:lpstr>Direct Trauma</vt:lpstr>
      <vt:lpstr>Symptoms of Traumatic Stress</vt:lpstr>
      <vt:lpstr>Let’s have a quick overview of Spiritual Trauma</vt:lpstr>
      <vt:lpstr>Spiritual Trauma and the Need for Healing</vt:lpstr>
      <vt:lpstr>What is Spirituality</vt:lpstr>
      <vt:lpstr>How to Discover Your Spirituality</vt:lpstr>
      <vt:lpstr>Ways to Connect Spiritually</vt:lpstr>
      <vt:lpstr>Meaning Making</vt:lpstr>
      <vt:lpstr>What is Meaning Making</vt:lpstr>
      <vt:lpstr>Quotes that Reflect Meaning Making</vt:lpstr>
      <vt:lpstr>Self-Care and Stress Reduction</vt:lpstr>
      <vt:lpstr>Spirituality and Meaning Making Mitigates the negative and disorienting affects that Traumatic Stressors cause to our Spiritual Parts.</vt:lpstr>
      <vt:lpstr> Connection of Spirituality and Stress Reduction</vt:lpstr>
      <vt:lpstr>Connection of Spirituality and Stress Reduction (Cont.)</vt:lpstr>
      <vt:lpstr>Meaning Making Reduces Suffering</vt:lpstr>
      <vt:lpstr>Spiritual Meaning Making</vt:lpstr>
      <vt:lpstr>Examples of Positive Reappraisals of Negative Events </vt:lpstr>
      <vt:lpstr>Examples of Positive Reappraisals of Negative Events</vt:lpstr>
      <vt:lpstr>THANK YOU</vt:lpstr>
      <vt:lpstr>Discussion  Questions/Comments</vt:lpstr>
      <vt:lpstr>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SHINELLE OGLESBY, MS, LCPC, NCC OWNER/THERAPIST</dc:title>
  <dc:creator>Microsoft Office User</dc:creator>
  <cp:lastModifiedBy>BHA</cp:lastModifiedBy>
  <cp:revision>56</cp:revision>
  <dcterms:created xsi:type="dcterms:W3CDTF">2020-06-30T13:22:43Z</dcterms:created>
  <dcterms:modified xsi:type="dcterms:W3CDTF">2021-06-01T19:27:16Z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0x0101006FA243C363007F4F827DB51D02034FC2</vt:lpwstr>
  </property>
</Properties>
</file>