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13" r:id="rId3"/>
    <p:sldId id="339" r:id="rId4"/>
    <p:sldId id="340" r:id="rId5"/>
    <p:sldId id="674" r:id="rId6"/>
    <p:sldId id="342" r:id="rId7"/>
    <p:sldId id="374" r:id="rId8"/>
    <p:sldId id="682" r:id="rId9"/>
    <p:sldId id="634" r:id="rId10"/>
    <p:sldId id="681" r:id="rId11"/>
    <p:sldId id="685" r:id="rId12"/>
    <p:sldId id="684" r:id="rId13"/>
    <p:sldId id="274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75" d="100"/>
          <a:sy n="75" d="100"/>
        </p:scale>
        <p:origin x="5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vaccines/about-vaccines/vaccine-myth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November 6,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=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253CE-F1A0-4406-BDF8-A2C5CC28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15" y="537150"/>
            <a:ext cx="10873916" cy="61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conference 11/5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changes in restrictions</a:t>
            </a:r>
          </a:p>
          <a:p>
            <a:r>
              <a:rPr lang="en-US" dirty="0"/>
              <a:t>Continue to wear a mask and social distance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5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0AE502-B4CB-447D-9808-6FEBC0F4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COVID -19 Vaccine Myth Busters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75C532-32A6-4461-AC35-F119EF784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620021"/>
            <a:ext cx="10071652" cy="43288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i="0" dirty="0">
                <a:solidFill>
                  <a:srgbClr val="000000"/>
                </a:solidFill>
                <a:effectLst/>
                <a:latin typeface="Montserrat"/>
              </a:rPr>
              <a:t>Reminder: Deadline to sign up for pharmacy partnership in NHSN is tomorrow! </a:t>
            </a:r>
          </a:p>
          <a:p>
            <a:pPr marL="0" indent="0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Montserrat"/>
              </a:rPr>
              <a:t>In the United States, there is not yet an authorized or approved vaccine to prevent coronavirus disease 2019 (COVID-19). With the possibility of a limited supply of one or more COVID-19 vaccines becoming available before the end of 2020, accurate vaccine information is critical.</a:t>
            </a:r>
          </a:p>
          <a:p>
            <a:pPr marL="0" indent="0">
              <a:buNone/>
            </a:pPr>
            <a:endParaRPr lang="en-US" sz="2600" b="0" i="0" dirty="0">
              <a:solidFill>
                <a:srgbClr val="000000"/>
              </a:solidFill>
              <a:effectLst/>
              <a:latin typeface="Montserrat"/>
            </a:endParaRPr>
          </a:p>
          <a:p>
            <a:r>
              <a:rPr lang="en-US" sz="2600" b="1" i="0" dirty="0">
                <a:solidFill>
                  <a:srgbClr val="000000"/>
                </a:solidFill>
                <a:effectLst/>
                <a:latin typeface="Montserrat"/>
              </a:rPr>
              <a:t>FACT: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Montserrat"/>
              </a:rPr>
              <a:t>COVID-19 vaccines will not give you COVID-19</a:t>
            </a:r>
          </a:p>
          <a:p>
            <a:r>
              <a:rPr lang="en-US" sz="2600" b="1" i="0" dirty="0">
                <a:solidFill>
                  <a:srgbClr val="000000"/>
                </a:solidFill>
                <a:effectLst/>
                <a:latin typeface="Montserrat"/>
              </a:rPr>
              <a:t>FACT: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Montserrat"/>
              </a:rPr>
              <a:t>COVID-19 vaccines will not cause you to test positive on COVID-19 viral tests</a:t>
            </a:r>
          </a:p>
          <a:p>
            <a:r>
              <a:rPr lang="en-US" sz="2600" b="1" i="0" dirty="0">
                <a:solidFill>
                  <a:srgbClr val="000000"/>
                </a:solidFill>
                <a:effectLst/>
                <a:latin typeface="Montserrat"/>
              </a:rPr>
              <a:t>FACT: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Montserrat"/>
              </a:rPr>
              <a:t>People who have gotten sick with COVID-19 may still benefit from getting vaccinated</a:t>
            </a:r>
          </a:p>
          <a:p>
            <a:r>
              <a:rPr lang="en-US" sz="2600" b="1" i="0" dirty="0">
                <a:solidFill>
                  <a:srgbClr val="000000"/>
                </a:solidFill>
                <a:effectLst/>
                <a:latin typeface="Montserrat"/>
              </a:rPr>
              <a:t>FACT: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Montserrat"/>
              </a:rPr>
              <a:t>Getting vaccinated can help prevent getting sick with COVID-19</a:t>
            </a:r>
          </a:p>
          <a:p>
            <a:pPr marL="0" indent="0">
              <a:buNone/>
            </a:pPr>
            <a:endParaRPr lang="en-US" sz="2600" b="0" i="0" dirty="0">
              <a:solidFill>
                <a:srgbClr val="000000"/>
              </a:solidFill>
              <a:effectLst/>
              <a:latin typeface="Montserrat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Merriweathe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22641-E837-4B2A-B213-C156C0C9153C}"/>
              </a:ext>
            </a:extLst>
          </p:cNvPr>
          <p:cNvSpPr txBox="1"/>
          <p:nvPr/>
        </p:nvSpPr>
        <p:spPr>
          <a:xfrm>
            <a:off x="1531089" y="6134270"/>
            <a:ext cx="7480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https://www.cdc.gov/coronavirus/2019-ncov/vaccines/about-vaccines/vaccine-myths.html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Maryland updates</a:t>
            </a:r>
          </a:p>
          <a:p>
            <a:r>
              <a:rPr lang="en-US" dirty="0"/>
              <a:t>CDC COVID Vaccine FAQs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D335D-EB12-47C7-A6A9-553EFD0A6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88" y="1530455"/>
            <a:ext cx="10615624" cy="508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US: COVID-19 Case Rate per 100,000 in the last 7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8614717" y="4789490"/>
            <a:ext cx="3448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 11/6/2020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20F712-20B8-41B6-872C-B54BFCD7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801" y="1673373"/>
            <a:ext cx="3920369" cy="2705101"/>
          </a:xfrm>
        </p:spPr>
        <p:txBody>
          <a:bodyPr/>
          <a:lstStyle/>
          <a:p>
            <a:r>
              <a:rPr lang="en-US" dirty="0"/>
              <a:t>Total Cases: 9,463,782</a:t>
            </a:r>
          </a:p>
          <a:p>
            <a:pPr lvl="1"/>
            <a:r>
              <a:rPr lang="en-US" dirty="0"/>
              <a:t>New 106,537</a:t>
            </a:r>
          </a:p>
          <a:p>
            <a:r>
              <a:rPr lang="en-US" dirty="0"/>
              <a:t>Total Deaths: 233,129</a:t>
            </a:r>
          </a:p>
          <a:p>
            <a:pPr lvl="1"/>
            <a:r>
              <a:rPr lang="en-US" dirty="0"/>
              <a:t>New 1,141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C8822AA5-4722-4CD4-9A6E-27F165323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6" y="1660418"/>
            <a:ext cx="6592236" cy="51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1327B-933B-4765-8128-D34DE4A48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6" y="1466664"/>
            <a:ext cx="10790855" cy="42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11/6/2020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7152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151,505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1,541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4,046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11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17,537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609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performed: 3,587,697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15.5 per 100,000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31C7D-ED70-451D-B203-8B52986D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664" y="1555783"/>
            <a:ext cx="6973399" cy="34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565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11/6/2020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7EC03-3BAA-4350-9F7E-59595BF7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83" y="444388"/>
            <a:ext cx="9894958" cy="54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21E7-461B-4A74-8623-2AC6DACB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1420BD-DB56-4614-B3F7-FB30065D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67" y="411007"/>
            <a:ext cx="10386060" cy="5842158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DCE1FA21-852B-4EC5-8C66-C374241C6EEB}"/>
              </a:ext>
            </a:extLst>
          </p:cNvPr>
          <p:cNvSpPr/>
          <p:nvPr/>
        </p:nvSpPr>
        <p:spPr>
          <a:xfrm>
            <a:off x="9669780" y="1863090"/>
            <a:ext cx="274320" cy="2514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541A5-4DBB-412E-A0A1-3C2A899E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99B06-B6CE-4428-BEFF-3ACBBBE9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4" y="1371562"/>
            <a:ext cx="8794996" cy="52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E050CD-8E85-4B74-AB37-F454B52E5934}"/>
</file>

<file path=customXml/itemProps2.xml><?xml version="1.0" encoding="utf-8"?>
<ds:datastoreItem xmlns:ds="http://schemas.openxmlformats.org/officeDocument/2006/customXml" ds:itemID="{D1A8635F-6EFB-4114-AEE0-C97C21771D0C}"/>
</file>

<file path=customXml/itemProps3.xml><?xml version="1.0" encoding="utf-8"?>
<ds:datastoreItem xmlns:ds="http://schemas.openxmlformats.org/officeDocument/2006/customXml" ds:itemID="{3B834D0E-2767-4623-AD8B-7271A9DB09ED}"/>
</file>

<file path=customXml/itemProps4.xml><?xml version="1.0" encoding="utf-8"?>
<ds:datastoreItem xmlns:ds="http://schemas.openxmlformats.org/officeDocument/2006/customXml" ds:itemID="{EC3D0168-91D5-439F-8FCB-17C6ADA8D1B0}"/>
</file>

<file path=docProps/app.xml><?xml version="1.0" encoding="utf-8"?>
<Properties xmlns="http://schemas.openxmlformats.org/officeDocument/2006/extended-properties" xmlns:vt="http://schemas.openxmlformats.org/officeDocument/2006/docPropsVTypes">
  <TotalTime>16776</TotalTime>
  <Words>344</Words>
  <Application>Microsoft Office PowerPoint</Application>
  <PresentationFormat>Widescreen</PresentationFormat>
  <Paragraphs>64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Droid Serif</vt:lpstr>
      <vt:lpstr>Merriweather</vt:lpstr>
      <vt:lpstr>Montserrat</vt:lpstr>
      <vt:lpstr>Office Theme</vt:lpstr>
      <vt:lpstr>Maryland Situation Update on  Coronavirus Disease (COVID-19) for BHA</vt:lpstr>
      <vt:lpstr>Call Agenda </vt:lpstr>
      <vt:lpstr>COVID-19 Global Situation Summary</vt:lpstr>
      <vt:lpstr>US: COVID-19 Case Rate per 100,000 in the last 7 days</vt:lpstr>
      <vt:lpstr>Number of Cases Reported in the USA, by Day</vt:lpstr>
      <vt:lpstr>Maryland: COVID-19 Cases </vt:lpstr>
      <vt:lpstr>PowerPoint Presentation</vt:lpstr>
      <vt:lpstr>PowerPoint Presentation</vt:lpstr>
      <vt:lpstr>Testing Volume and % Positivity</vt:lpstr>
      <vt:lpstr>=</vt:lpstr>
      <vt:lpstr>Press conference 11/5</vt:lpstr>
      <vt:lpstr>CDC COVID -19 Vaccine Myth Busters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652</cp:revision>
  <cp:lastPrinted>2020-02-04T16:27:31Z</cp:lastPrinted>
  <dcterms:created xsi:type="dcterms:W3CDTF">2018-02-09T13:05:01Z</dcterms:created>
  <dcterms:modified xsi:type="dcterms:W3CDTF">2020-11-06T13:55:47Z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3036f9a7-3442-43ed-a0f8-5f1060656cd1</vt:lpwstr>
  </property>
</Properties>
</file>