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83" r:id="rId12"/>
    <p:sldId id="684" r:id="rId13"/>
    <p:sldId id="685" r:id="rId14"/>
    <p:sldId id="688" r:id="rId15"/>
    <p:sldId id="687" r:id="rId16"/>
    <p:sldId id="686" r:id="rId17"/>
    <p:sldId id="689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57" d="100"/>
          <a:sy n="57" d="100"/>
        </p:scale>
        <p:origin x="19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dc.gov/coronavirus/2019-ncov/more/scientific-brief-sars-cov-2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more/scientific-brief-sars-cov-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8,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D120F-1D55-4798-86C3-24F30FB5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329162"/>
            <a:ext cx="10515600" cy="61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B31C75-B839-4518-9AEE-F74B72DE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Updates on the Transmission of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ECFBB-1222-4F9F-B598-26011FE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24" y="177658"/>
            <a:ext cx="7886700" cy="1325563"/>
          </a:xfrm>
        </p:spPr>
        <p:txBody>
          <a:bodyPr/>
          <a:lstStyle/>
          <a:p>
            <a:r>
              <a:rPr lang="en-US" dirty="0"/>
              <a:t>UPDATE: CDC Guidance on Airborne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4576" y="5719271"/>
            <a:ext cx="716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https://www.cdc.gov/coronavirus/2019-ncov/more/scientific-brief-sars-cov-2.html</a:t>
            </a:r>
            <a:r>
              <a:rPr lang="en-US" dirty="0"/>
              <a:t>, Accessed 10/6/2020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1112" y="1775659"/>
            <a:ext cx="6962595" cy="36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55" y="217823"/>
            <a:ext cx="7886700" cy="1325563"/>
          </a:xfrm>
        </p:spPr>
        <p:txBody>
          <a:bodyPr/>
          <a:lstStyle/>
          <a:p>
            <a:r>
              <a:rPr lang="en-US" dirty="0"/>
              <a:t>UPDATE: CDC Guidance on Airborne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831" y="5068819"/>
            <a:ext cx="716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https://www.cdc.gov/coronavirus/2019-ncov/more/scientific-brief-sars-cov-2.html</a:t>
            </a:r>
            <a:r>
              <a:rPr lang="en-US" dirty="0"/>
              <a:t>, Accessed 10/6/2020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55" y="2231976"/>
            <a:ext cx="8655459" cy="24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Adolescent with COVID as the source of an outbreak</a:t>
            </a:r>
          </a:p>
        </p:txBody>
      </p:sp>
    </p:spTree>
    <p:extLst>
      <p:ext uri="{BB962C8B-B14F-4D97-AF65-F5344CB8AC3E}">
        <p14:creationId xmlns:p14="http://schemas.microsoft.com/office/powerpoint/2010/main" val="356670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of young people in COVID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evidence that children and adolescents can efficiently transmit SARS-CoV2</a:t>
            </a:r>
          </a:p>
          <a:p>
            <a:r>
              <a:rPr lang="en-US" dirty="0"/>
              <a:t>Case study of a very mildly ill 13 year old (nasal congestion only)</a:t>
            </a:r>
          </a:p>
          <a:p>
            <a:r>
              <a:rPr lang="en-US" dirty="0"/>
              <a:t>Stayed in a house with 14 family  members</a:t>
            </a:r>
          </a:p>
          <a:p>
            <a:pPr lvl="1"/>
            <a:r>
              <a:rPr lang="en-US" dirty="0"/>
              <a:t>No masks</a:t>
            </a:r>
          </a:p>
          <a:p>
            <a:pPr lvl="1"/>
            <a:r>
              <a:rPr lang="en-US" dirty="0"/>
              <a:t>No physical distancing</a:t>
            </a:r>
          </a:p>
          <a:p>
            <a:r>
              <a:rPr lang="en-US" dirty="0"/>
              <a:t>12 family members from the house got infected</a:t>
            </a:r>
          </a:p>
          <a:p>
            <a:r>
              <a:rPr lang="en-US" dirty="0"/>
              <a:t>6 relatives who visited outdoors did not get infected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0524" y="6303816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https://www.cdc.gov/mmwr/volumes/69/wr/mm6940e2.htm?s_cid=mm6940e2_w</a:t>
            </a:r>
          </a:p>
        </p:txBody>
      </p:sp>
    </p:spTree>
    <p:extLst>
      <p:ext uri="{BB962C8B-B14F-4D97-AF65-F5344CB8AC3E}">
        <p14:creationId xmlns:p14="http://schemas.microsoft.com/office/powerpoint/2010/main" val="193883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705681"/>
            <a:ext cx="10314515" cy="60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False  Positivity of Point of Care Antigen testing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583" y="1699911"/>
            <a:ext cx="4188458" cy="4417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4109" y="5626322"/>
            <a:ext cx="447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https://www.nytimes.com/2020/10/07/health/nevada-covid-testing-nursing-homes.html?surface=home-discovery-vi-prg&amp;fellback=false&amp;req_id=89239411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447" y="2079321"/>
            <a:ext cx="5937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might be going on here?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User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Off-label use of the tests for asymptomatic screening really does have poor 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are false positives bad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cause inappropriate </a:t>
            </a:r>
            <a:r>
              <a:rPr lang="en-US" dirty="0" err="1"/>
              <a:t>cohorting</a:t>
            </a:r>
            <a:r>
              <a:rPr lang="en-US" dirty="0"/>
              <a:t> (putting someone who is really COVID-19 negative in a unit or room with someone who is COVID 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False sense of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Not quarantining someone who needs to be quarantined</a:t>
            </a:r>
          </a:p>
        </p:txBody>
      </p:sp>
    </p:spTree>
    <p:extLst>
      <p:ext uri="{BB962C8B-B14F-4D97-AF65-F5344CB8AC3E}">
        <p14:creationId xmlns:p14="http://schemas.microsoft.com/office/powerpoint/2010/main" val="13918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Airborne transmission</a:t>
            </a:r>
          </a:p>
          <a:p>
            <a:r>
              <a:rPr lang="en-US" dirty="0"/>
              <a:t>Transmission from young people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61617-1BDA-4452-8B6E-BFB7B835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266098"/>
            <a:ext cx="10303133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0" y="6513634"/>
            <a:ext cx="115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  Accessed 10/8/2020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6ABA3-4534-4D20-9020-2436625C7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1446308"/>
            <a:ext cx="7321354" cy="50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44A39-2382-4073-8558-49D055B2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720894"/>
            <a:ext cx="7279933" cy="47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10/8/2020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130,159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734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3,845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15,768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391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2,829,423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E013F-1F45-4C08-9340-7A951AAC7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35" y="1591298"/>
            <a:ext cx="7156932" cy="39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BE910-F167-47BA-B451-F65F6C59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239710"/>
            <a:ext cx="10732592" cy="57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1E84-EFB8-44B9-9100-DC621917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362022"/>
            <a:ext cx="10451331" cy="58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D45E7-8FF0-44EE-8DDD-97A0A6E3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7" y="1385219"/>
            <a:ext cx="9130275" cy="52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757AA-F8B0-4D28-9A43-F72C1042AFD8}"/>
</file>

<file path=customXml/itemProps2.xml><?xml version="1.0" encoding="utf-8"?>
<ds:datastoreItem xmlns:ds="http://schemas.openxmlformats.org/officeDocument/2006/customXml" ds:itemID="{E47F7427-027A-497E-9F9E-0E29894DF4C6}"/>
</file>

<file path=customXml/itemProps3.xml><?xml version="1.0" encoding="utf-8"?>
<ds:datastoreItem xmlns:ds="http://schemas.openxmlformats.org/officeDocument/2006/customXml" ds:itemID="{488D2070-9D42-401B-9610-DF11ECDFF701}"/>
</file>

<file path=customXml/itemProps4.xml><?xml version="1.0" encoding="utf-8"?>
<ds:datastoreItem xmlns:ds="http://schemas.openxmlformats.org/officeDocument/2006/customXml" ds:itemID="{E5E9163E-FBAF-4CB0-AE6C-AF23B6316B96}"/>
</file>

<file path=docProps/app.xml><?xml version="1.0" encoding="utf-8"?>
<Properties xmlns="http://schemas.openxmlformats.org/officeDocument/2006/extended-properties" xmlns:vt="http://schemas.openxmlformats.org/officeDocument/2006/docPropsVTypes">
  <TotalTime>15010</TotalTime>
  <Words>423</Words>
  <Application>Microsoft Office PowerPoint</Application>
  <PresentationFormat>Widescreen</PresentationFormat>
  <Paragraphs>74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CDC Updates on the Transmission of COVID-19</vt:lpstr>
      <vt:lpstr>UPDATE: CDC Guidance on Airborne Transmission</vt:lpstr>
      <vt:lpstr>UPDATE: CDC Guidance on Airborne Transmission</vt:lpstr>
      <vt:lpstr>PowerPoint Presentation</vt:lpstr>
      <vt:lpstr>Roll of young people in COVID transmission</vt:lpstr>
      <vt:lpstr>PowerPoint Presentation</vt:lpstr>
      <vt:lpstr>False  Positivity of Point of Care Antigen testing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608</cp:revision>
  <cp:lastPrinted>2020-02-04T16:27:31Z</cp:lastPrinted>
  <dcterms:created xsi:type="dcterms:W3CDTF">2018-02-09T13:05:01Z</dcterms:created>
  <dcterms:modified xsi:type="dcterms:W3CDTF">2020-10-09T14:34:51Z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1f67b8a3-e1aa-40f2-84d9-1d0f4516a615</vt:lpwstr>
  </property>
</Properties>
</file>