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4" r:id="rId6"/>
    <p:sldId id="261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254AF-A15C-4F3A-9C59-ED79BB71B35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AB33D-2BC1-429E-A7C1-B5B466BD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30512-99F6-D84B-940C-0E7E5449D7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44A0-7CD0-3440-A64F-EE5022748F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facesandvoicesofrecovery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acesandvoicesofrecover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izquierdo@facesandvoicesofrecovery.org" TargetMode="External"/><Relationship Id="rId5" Type="http://schemas.openxmlformats.org/officeDocument/2006/relationships/hyperlink" Target="http://www.facesandvoicesofrecovery.org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BPCB 40 yrs logo - 10-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11233" r="11763" b="10299"/>
          <a:stretch/>
        </p:blipFill>
        <p:spPr bwMode="auto">
          <a:xfrm>
            <a:off x="840260" y="4414903"/>
            <a:ext cx="2482916" cy="2239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94269" y="505594"/>
            <a:ext cx="115247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On behalf of:</a:t>
            </a:r>
          </a:p>
          <a:p>
            <a:endParaRPr lang="en-US" sz="3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Maryland Addiction and Behavioral-health Professionals Certification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International Certification &amp; Reciprocity Consortium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Faces &amp; Voices of </a:t>
            </a:r>
            <a:r>
              <a:rPr lang="en-US" sz="2200" dirty="0" err="1"/>
              <a:t>Recovery.b</a:t>
            </a:r>
            <a:endParaRPr lang="en-US" sz="2200" dirty="0"/>
          </a:p>
        </p:txBody>
      </p:sp>
      <p:pic>
        <p:nvPicPr>
          <p:cNvPr id="5" name="Picture 2" descr="http://www.internationalcredentialing.org/Resources/Pictures/IC_RClogo_medi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66" y="4845791"/>
            <a:ext cx="4986270" cy="13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ces &amp; Voices of Reco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40" y="4414903"/>
            <a:ext cx="2257933" cy="22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6" y="706396"/>
            <a:ext cx="5636739" cy="5636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21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411" y="799070"/>
            <a:ext cx="94240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Updates from MABPCP</a:t>
            </a:r>
          </a:p>
          <a:p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As of August 19</a:t>
            </a:r>
            <a:r>
              <a:rPr lang="en-US" sz="2600" baseline="30000" dirty="0"/>
              <a:t>th</a:t>
            </a: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143 current Certified Peer Recovery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As of August 20</a:t>
            </a:r>
            <a:r>
              <a:rPr lang="en-US" sz="2600" baseline="30000" dirty="0"/>
              <a:t>th</a:t>
            </a: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203 Registered Peer Supervisors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58 have taken the Supervision Refresher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Certified Peer Recovery Specialist – Family Endorsement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Competencies have been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Domain development is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firespring.com/images/72fc74ab-9559-40ef-9d8f-a9ddb44e47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04" y="4662016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192" y="950530"/>
            <a:ext cx="11470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Launched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The mission of the National Recovery Institute is to increase the knowledge, capacity, and accountability of recovery support providers throughout the United States and territories.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The National Recovery Institute (NRI) Center for Best Practices trainings are endorsed by the IC&amp;RC for use toward initial certification and recertification of the IC&amp;RC Peer Recovery (PR) credential.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192" y="81778"/>
            <a:ext cx="11470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Faces &amp; Voices of Recovery:  National Recovery Institute</a:t>
            </a:r>
            <a:endParaRPr lang="en-US" sz="36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firespring.com/images/df04c4f3-338a-4a27-93ef-a27d5270b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06" y="259791"/>
            <a:ext cx="4927171" cy="6374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427" y="423388"/>
            <a:ext cx="5231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Recovery Voices Count: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Build a powerful recovery advocacy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Supporting nonpartisan civic engagement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National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427" y="4010946"/>
            <a:ext cx="7858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Access: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Connect to the Faces &amp; Voices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Search:  Recovery Voices 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Toolkit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Slide Decks</a:t>
            </a:r>
          </a:p>
        </p:txBody>
      </p:sp>
    </p:spTree>
    <p:extLst>
      <p:ext uri="{BB962C8B-B14F-4D97-AF65-F5344CB8AC3E}">
        <p14:creationId xmlns:p14="http://schemas.microsoft.com/office/powerpoint/2010/main" val="40843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751" y="766118"/>
            <a:ext cx="115988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Take the </a:t>
            </a:r>
            <a:r>
              <a:rPr lang="en-US" sz="2200" b="1" dirty="0"/>
              <a:t>“Thank the Village”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challenge!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We challenge you to get out into your community with a sign that reads:  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YOU HAVE MADE A DIFFERENCE…YOU ARE MY VILLAGE</a:t>
            </a:r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Take a picture or a video expressing your gratitude with a person or a place that has been a part of your village, then post the picture or video on the </a:t>
            </a:r>
            <a:r>
              <a:rPr lang="en-US" sz="2200" u="sng" dirty="0">
                <a:hlinkClick r:id="rId2"/>
              </a:rPr>
              <a:t>Faces &amp; Voices of Recovery Facebook Page</a:t>
            </a:r>
            <a:r>
              <a:rPr lang="en-US" sz="2200" dirty="0"/>
              <a:t> </a:t>
            </a:r>
          </a:p>
          <a:p>
            <a:pPr algn="ctr"/>
            <a:r>
              <a:rPr lang="en-US" sz="2200" dirty="0"/>
              <a:t>with the hashtags:  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/>
              <a:t>#</a:t>
            </a:r>
            <a:r>
              <a:rPr lang="en-US" sz="2200" b="1" dirty="0" err="1"/>
              <a:t>ThankTheVillage</a:t>
            </a:r>
            <a:endParaRPr lang="en-US" sz="2200" dirty="0"/>
          </a:p>
          <a:p>
            <a:pPr algn="ctr"/>
            <a:r>
              <a:rPr lang="en-US" sz="2200" b="1" dirty="0"/>
              <a:t>#</a:t>
            </a:r>
            <a:r>
              <a:rPr lang="en-US" sz="2200" b="1" dirty="0" err="1"/>
              <a:t>FacesandVoices</a:t>
            </a:r>
            <a:endParaRPr lang="en-US" sz="2200" dirty="0"/>
          </a:p>
          <a:p>
            <a:pPr algn="ctr"/>
            <a:r>
              <a:rPr lang="en-US" sz="2200" dirty="0"/>
              <a:t> </a:t>
            </a:r>
          </a:p>
          <a:p>
            <a:pPr algn="ctr"/>
            <a:r>
              <a:rPr lang="en-US" sz="2200" dirty="0"/>
              <a:t>Let’s show others that we are thankful for their service to our communities and that recovery is possible because of their support!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30" y="864974"/>
            <a:ext cx="2287946" cy="4069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62" y="3880021"/>
            <a:ext cx="3346624" cy="2677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2" y="160639"/>
            <a:ext cx="5023212" cy="649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302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39424"/>
            <a:ext cx="4762500" cy="616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09131" y="2158877"/>
            <a:ext cx="517827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>
                <a:latin typeface="+mj-lt"/>
              </a:rPr>
              <a:t>2018 Rally for Recovery </a:t>
            </a:r>
          </a:p>
          <a:p>
            <a:pPr algn="ctr"/>
            <a:r>
              <a:rPr lang="en-US" sz="3800" b="1" dirty="0">
                <a:latin typeface="+mj-lt"/>
              </a:rPr>
              <a:t>National Hub Event </a:t>
            </a:r>
            <a:endParaRPr lang="en-US" sz="3800" b="0" i="0" dirty="0"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013" y="1511584"/>
            <a:ext cx="608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Source Sans Pro"/>
              </a:rPr>
              <a:t>Advocates for Recovery Colorado 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789" y="4160108"/>
            <a:ext cx="460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Streaming live on:</a:t>
            </a:r>
          </a:p>
          <a:p>
            <a:pPr algn="ctr"/>
            <a:r>
              <a:rPr lang="en-US" u="sng" dirty="0">
                <a:hlinkClick r:id="rId3"/>
              </a:rPr>
              <a:t>Faces &amp; Voices of Recovery Facebook Page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0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E4055289-E0C6-4BD3-83C1-D3C3059323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D0E302E-D9CD-4301-A67C-2F0F43791D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57133-9802-4229-B919-FF91AE235C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CBD692-4D03-4764-98E3-F95783857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5174CBE-3C8C-4936-BADC-26BFB4F07F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11509-5810-5B44-942B-5DA431B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B2496-568E-EE4D-9D5F-E8EAD387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5"/>
              </a:rPr>
              <a:t>www.facesandvoicesofrecovery.org</a:t>
            </a: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Brandee Izquierdo</a:t>
            </a:r>
          </a:p>
          <a:p>
            <a:pPr marL="0" indent="0">
              <a:buNone/>
            </a:pPr>
            <a:r>
              <a:rPr lang="en-US" sz="2000"/>
              <a:t>Director of Advocacy &amp; Outreach</a:t>
            </a:r>
          </a:p>
          <a:p>
            <a:pPr marL="0" indent="0">
              <a:buNone/>
            </a:pPr>
            <a:r>
              <a:rPr lang="en-US" sz="2000">
                <a:hlinkClick r:id="rId6"/>
              </a:rPr>
              <a:t>bizquierdo@facesandvoicesofrecovery.org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1.202.737.0690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FFC36-0F1C-DB48-BFB7-F4E0064F02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14013"/>
          <a:stretch/>
        </p:blipFill>
        <p:spPr>
          <a:xfrm>
            <a:off x="5325522" y="2427478"/>
            <a:ext cx="5648981" cy="31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4672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6A677879-BC9E-4B7F-95B9-C697ED5A348F}"/>
</file>

<file path=customXml/itemProps2.xml><?xml version="1.0" encoding="utf-8"?>
<ds:datastoreItem xmlns:ds="http://schemas.openxmlformats.org/officeDocument/2006/customXml" ds:itemID="{CA10E1FF-044D-4309-8A2B-48C5C832FCF2}"/>
</file>

<file path=customXml/itemProps3.xml><?xml version="1.0" encoding="utf-8"?>
<ds:datastoreItem xmlns:ds="http://schemas.openxmlformats.org/officeDocument/2006/customXml" ds:itemID="{9CD38006-737F-416D-BA0C-7BE4F929C008}"/>
</file>

<file path=customXml/itemProps4.xml><?xml version="1.0" encoding="utf-8"?>
<ds:datastoreItem xmlns:ds="http://schemas.openxmlformats.org/officeDocument/2006/customXml" ds:itemID="{B9223EA6-0D9F-4B6B-A991-CB16B17EF32E}"/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206</TotalTime>
  <Words>236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Source Sans Pro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Brandee Izquierdo</dc:creator>
  <cp:lastModifiedBy>King Audio Visual Inc.</cp:lastModifiedBy>
  <cp:revision>10</cp:revision>
  <dcterms:created xsi:type="dcterms:W3CDTF">2018-09-06T17:17:33Z</dcterms:created>
  <dcterms:modified xsi:type="dcterms:W3CDTF">2018-09-07T16:05:31Z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f3523e1a-ef5c-4653-8cef-46e2b5d741bc</vt:lpwstr>
  </property>
</Properties>
</file>